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62" r:id="rId2"/>
    <p:sldId id="269" r:id="rId3"/>
    <p:sldId id="270" r:id="rId4"/>
    <p:sldId id="274" r:id="rId5"/>
    <p:sldId id="271" r:id="rId6"/>
    <p:sldId id="260" r:id="rId7"/>
    <p:sldId id="272" r:id="rId8"/>
    <p:sldId id="275" r:id="rId9"/>
  </p:sldIdLst>
  <p:sldSz cx="24384000" cy="1373346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5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42" d="100"/>
          <a:sy n="42" d="100"/>
        </p:scale>
        <p:origin x="533" y="62"/>
      </p:cViewPr>
      <p:guideLst>
        <p:guide orient="horz" pos="4325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20F47B9-7165-4922-8BC2-852AB1065AEF}" type="datetimeFigureOut">
              <a:rPr lang="ro-RO"/>
              <a:pPr>
                <a:defRPr/>
              </a:pPr>
              <a:t>27.01.2025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3000"/>
            <a:ext cx="54800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o-RO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ro-RO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6C6B0A3-1938-41B5-967E-B5974EA27A56}" type="slidenum">
              <a:rPr lang="ro-RO" altLang="en-US"/>
              <a:pPr>
                <a:defRPr/>
              </a:pPr>
              <a:t>‹#›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17892615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1828800" rtl="0" eaLnBrk="0" fontAlgn="base" hangingPunct="0">
      <a:spcBef>
        <a:spcPct val="30000"/>
      </a:spcBef>
      <a:spcAft>
        <a:spcPct val="0"/>
      </a:spcAft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0" fontAlgn="base" hangingPunct="0">
      <a:spcBef>
        <a:spcPct val="30000"/>
      </a:spcBef>
      <a:spcAft>
        <a:spcPct val="0"/>
      </a:spcAft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0" fontAlgn="base" hangingPunct="0">
      <a:spcBef>
        <a:spcPct val="30000"/>
      </a:spcBef>
      <a:spcAft>
        <a:spcPct val="0"/>
      </a:spcAft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0" fontAlgn="base" hangingPunct="0">
      <a:spcBef>
        <a:spcPct val="30000"/>
      </a:spcBef>
      <a:spcAft>
        <a:spcPct val="0"/>
      </a:spcAft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9188" algn="l" defTabSz="1828800" rtl="0" eaLnBrk="0" fontAlgn="base" hangingPunct="0">
      <a:spcBef>
        <a:spcPct val="30000"/>
      </a:spcBef>
      <a:spcAft>
        <a:spcPct val="0"/>
      </a:spcAft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4057" algn="l" defTabSz="1829623" rtl="0" eaLnBrk="1" latinLnBrk="0" hangingPunct="1">
      <a:defRPr sz="2401" kern="1200">
        <a:solidFill>
          <a:schemeClr val="tx1"/>
        </a:solidFill>
        <a:latin typeface="+mn-lt"/>
        <a:ea typeface="+mn-ea"/>
        <a:cs typeface="+mn-cs"/>
      </a:defRPr>
    </a:lvl6pPr>
    <a:lvl7pPr marL="5488869" algn="l" defTabSz="1829623" rtl="0" eaLnBrk="1" latinLnBrk="0" hangingPunct="1">
      <a:defRPr sz="2401" kern="1200">
        <a:solidFill>
          <a:schemeClr val="tx1"/>
        </a:solidFill>
        <a:latin typeface="+mn-lt"/>
        <a:ea typeface="+mn-ea"/>
        <a:cs typeface="+mn-cs"/>
      </a:defRPr>
    </a:lvl7pPr>
    <a:lvl8pPr marL="6403680" algn="l" defTabSz="1829623" rtl="0" eaLnBrk="1" latinLnBrk="0" hangingPunct="1">
      <a:defRPr sz="2401" kern="1200">
        <a:solidFill>
          <a:schemeClr val="tx1"/>
        </a:solidFill>
        <a:latin typeface="+mn-lt"/>
        <a:ea typeface="+mn-ea"/>
        <a:cs typeface="+mn-cs"/>
      </a:defRPr>
    </a:lvl8pPr>
    <a:lvl9pPr marL="7318492" algn="l" defTabSz="1829623" rtl="0" eaLnBrk="1" latinLnBrk="0" hangingPunct="1">
      <a:defRPr sz="240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6945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NSCBT Mulțumim">
    <p:bg>
      <p:bgPr>
        <a:solidFill>
          <a:srgbClr val="FDC2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/>
          </a:p>
        </p:txBody>
      </p:sp>
      <p:sp>
        <p:nvSpPr>
          <p:cNvPr id="3" name="TextBox 2"/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tx2"/>
                </a:solidFill>
              </a:rPr>
              <a:t>insp.gov.ro</a:t>
            </a:r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8924925" y="9791700"/>
            <a:ext cx="7519988" cy="11080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600" b="1">
                <a:solidFill>
                  <a:schemeClr val="tx2"/>
                </a:solidFill>
              </a:rPr>
              <a:t>Mulțumim.</a:t>
            </a: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8924925" y="11364913"/>
            <a:ext cx="7785100" cy="10763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600">
                <a:solidFill>
                  <a:schemeClr val="tx2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tx2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tx2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tx2"/>
                </a:solidFill>
              </a:rPr>
              <a:t>E-mail: directie.generala@insp.gov.ro</a:t>
            </a:r>
          </a:p>
        </p:txBody>
      </p:sp>
      <p:grpSp>
        <p:nvGrpSpPr>
          <p:cNvPr id="6" name="Graphic 4"/>
          <p:cNvGrpSpPr/>
          <p:nvPr userDrawn="1"/>
        </p:nvGrpSpPr>
        <p:grpSpPr>
          <a:xfrm>
            <a:off x="1105200" y="1162800"/>
            <a:ext cx="3741841" cy="1536944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/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7"/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6" name="Freeform: Shape 18"/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7" name="Freeform: Shape 19"/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8" name="Freeform: Shape 20"/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9" name="Freeform: Shape 21"/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0" name="Freeform: Shape 22"/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3"/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4"/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5"/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6"/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7"/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8"/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9"/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30"/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31"/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2"/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3"/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4"/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5"/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6"/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7"/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8"/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9"/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40"/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41"/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2"/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3"/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4"/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5"/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6"/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7"/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8"/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9"/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50"/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51"/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8" name="Graphic 4"/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/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3"/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2" name="Freeform: Shape 14"/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3" name="Freeform: Shape 15"/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4" name="Freeform: Shape 16"/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</p:grpSp>
          <p:sp>
            <p:nvSpPr>
              <p:cNvPr id="10" name="Freeform: Shape 12"/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</p:grpSp>
      <p:grpSp>
        <p:nvGrpSpPr>
          <p:cNvPr id="50" name="Graphic 9"/>
          <p:cNvGrpSpPr>
            <a:grpSpLocks noChangeAspect="1"/>
          </p:cNvGrpSpPr>
          <p:nvPr userDrawn="1"/>
        </p:nvGrpSpPr>
        <p:grpSpPr>
          <a:xfrm>
            <a:off x="19238400" y="1393200"/>
            <a:ext cx="3779999" cy="1011613"/>
            <a:chOff x="10772775" y="6485731"/>
            <a:chExt cx="2836258" cy="759047"/>
          </a:xfrm>
          <a:solidFill>
            <a:srgbClr val="262262"/>
          </a:solidFill>
        </p:grpSpPr>
        <p:sp>
          <p:nvSpPr>
            <p:cNvPr id="51" name="Freeform: Shape 53"/>
            <p:cNvSpPr/>
            <p:nvPr/>
          </p:nvSpPr>
          <p:spPr>
            <a:xfrm>
              <a:off x="10772775" y="6502114"/>
              <a:ext cx="140493" cy="183172"/>
            </a:xfrm>
            <a:custGeom>
              <a:avLst/>
              <a:gdLst>
                <a:gd name="connsiteX0" fmla="*/ 37910 w 140493"/>
                <a:gd name="connsiteY0" fmla="*/ 171926 h 183172"/>
                <a:gd name="connsiteX1" fmla="*/ 9620 w 140493"/>
                <a:gd name="connsiteY1" fmla="*/ 139827 h 183172"/>
                <a:gd name="connsiteX2" fmla="*/ 0 w 140493"/>
                <a:gd name="connsiteY2" fmla="*/ 91154 h 183172"/>
                <a:gd name="connsiteX3" fmla="*/ 11335 w 140493"/>
                <a:gd name="connsiteY3" fmla="*/ 43529 h 183172"/>
                <a:gd name="connsiteX4" fmla="*/ 42386 w 140493"/>
                <a:gd name="connsiteY4" fmla="*/ 11430 h 183172"/>
                <a:gd name="connsiteX5" fmla="*/ 86678 w 140493"/>
                <a:gd name="connsiteY5" fmla="*/ 0 h 183172"/>
                <a:gd name="connsiteX6" fmla="*/ 131159 w 140493"/>
                <a:gd name="connsiteY6" fmla="*/ 5810 h 183172"/>
                <a:gd name="connsiteX7" fmla="*/ 139065 w 140493"/>
                <a:gd name="connsiteY7" fmla="*/ 7239 h 183172"/>
                <a:gd name="connsiteX8" fmla="*/ 136684 w 140493"/>
                <a:gd name="connsiteY8" fmla="*/ 50578 h 183172"/>
                <a:gd name="connsiteX9" fmla="*/ 120587 w 140493"/>
                <a:gd name="connsiteY9" fmla="*/ 50578 h 183172"/>
                <a:gd name="connsiteX10" fmla="*/ 114586 w 140493"/>
                <a:gd name="connsiteY10" fmla="*/ 20003 h 183172"/>
                <a:gd name="connsiteX11" fmla="*/ 102870 w 140493"/>
                <a:gd name="connsiteY11" fmla="*/ 15049 h 183172"/>
                <a:gd name="connsiteX12" fmla="*/ 82582 w 140493"/>
                <a:gd name="connsiteY12" fmla="*/ 13049 h 183172"/>
                <a:gd name="connsiteX13" fmla="*/ 55150 w 140493"/>
                <a:gd name="connsiteY13" fmla="*/ 21717 h 183172"/>
                <a:gd name="connsiteX14" fmla="*/ 36195 w 140493"/>
                <a:gd name="connsiteY14" fmla="*/ 47625 h 183172"/>
                <a:gd name="connsiteX15" fmla="*/ 29337 w 140493"/>
                <a:gd name="connsiteY15" fmla="*/ 88487 h 183172"/>
                <a:gd name="connsiteX16" fmla="*/ 35338 w 140493"/>
                <a:gd name="connsiteY16" fmla="*/ 129635 h 183172"/>
                <a:gd name="connsiteX17" fmla="*/ 53626 w 140493"/>
                <a:gd name="connsiteY17" fmla="*/ 159068 h 183172"/>
                <a:gd name="connsiteX18" fmla="*/ 83915 w 140493"/>
                <a:gd name="connsiteY18" fmla="*/ 170021 h 183172"/>
                <a:gd name="connsiteX19" fmla="*/ 103537 w 140493"/>
                <a:gd name="connsiteY19" fmla="*/ 167831 h 183172"/>
                <a:gd name="connsiteX20" fmla="*/ 115253 w 140493"/>
                <a:gd name="connsiteY20" fmla="*/ 161544 h 183172"/>
                <a:gd name="connsiteX21" fmla="*/ 125349 w 140493"/>
                <a:gd name="connsiteY21" fmla="*/ 137922 h 183172"/>
                <a:gd name="connsiteX22" fmla="*/ 140494 w 140493"/>
                <a:gd name="connsiteY22" fmla="*/ 139827 h 183172"/>
                <a:gd name="connsiteX23" fmla="*/ 134684 w 140493"/>
                <a:gd name="connsiteY23" fmla="*/ 174022 h 183172"/>
                <a:gd name="connsiteX24" fmla="*/ 119729 w 140493"/>
                <a:gd name="connsiteY24" fmla="*/ 177356 h 183172"/>
                <a:gd name="connsiteX25" fmla="*/ 102965 w 140493"/>
                <a:gd name="connsiteY25" fmla="*/ 181547 h 183172"/>
                <a:gd name="connsiteX26" fmla="*/ 82868 w 140493"/>
                <a:gd name="connsiteY26" fmla="*/ 183166 h 183172"/>
                <a:gd name="connsiteX27" fmla="*/ 37910 w 140493"/>
                <a:gd name="connsiteY27" fmla="*/ 171926 h 18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0493" h="183172">
                  <a:moveTo>
                    <a:pt x="37910" y="171926"/>
                  </a:moveTo>
                  <a:cubicBezTo>
                    <a:pt x="25432" y="164306"/>
                    <a:pt x="16097" y="153638"/>
                    <a:pt x="9620" y="139827"/>
                  </a:cubicBezTo>
                  <a:cubicBezTo>
                    <a:pt x="3239" y="126016"/>
                    <a:pt x="0" y="109823"/>
                    <a:pt x="0" y="91154"/>
                  </a:cubicBezTo>
                  <a:cubicBezTo>
                    <a:pt x="0" y="73152"/>
                    <a:pt x="3810" y="57340"/>
                    <a:pt x="11335" y="43529"/>
                  </a:cubicBezTo>
                  <a:cubicBezTo>
                    <a:pt x="18860" y="29718"/>
                    <a:pt x="29242" y="19050"/>
                    <a:pt x="42386" y="11430"/>
                  </a:cubicBezTo>
                  <a:cubicBezTo>
                    <a:pt x="55531" y="3810"/>
                    <a:pt x="70295" y="0"/>
                    <a:pt x="86678" y="0"/>
                  </a:cubicBezTo>
                  <a:cubicBezTo>
                    <a:pt x="99060" y="0"/>
                    <a:pt x="113919" y="1905"/>
                    <a:pt x="131159" y="5810"/>
                  </a:cubicBezTo>
                  <a:lnTo>
                    <a:pt x="139065" y="7239"/>
                  </a:lnTo>
                  <a:lnTo>
                    <a:pt x="136684" y="50578"/>
                  </a:lnTo>
                  <a:lnTo>
                    <a:pt x="120587" y="50578"/>
                  </a:lnTo>
                  <a:lnTo>
                    <a:pt x="114586" y="20003"/>
                  </a:lnTo>
                  <a:cubicBezTo>
                    <a:pt x="112300" y="18097"/>
                    <a:pt x="108490" y="16383"/>
                    <a:pt x="102870" y="15049"/>
                  </a:cubicBezTo>
                  <a:cubicBezTo>
                    <a:pt x="97346" y="13716"/>
                    <a:pt x="90583" y="13049"/>
                    <a:pt x="82582" y="13049"/>
                  </a:cubicBezTo>
                  <a:cubicBezTo>
                    <a:pt x="72295" y="12954"/>
                    <a:pt x="63151" y="15907"/>
                    <a:pt x="55150" y="21717"/>
                  </a:cubicBezTo>
                  <a:cubicBezTo>
                    <a:pt x="47054" y="27622"/>
                    <a:pt x="40767" y="36195"/>
                    <a:pt x="36195" y="47625"/>
                  </a:cubicBezTo>
                  <a:cubicBezTo>
                    <a:pt x="31623" y="59055"/>
                    <a:pt x="29337" y="72676"/>
                    <a:pt x="29337" y="88487"/>
                  </a:cubicBezTo>
                  <a:cubicBezTo>
                    <a:pt x="29337" y="103537"/>
                    <a:pt x="31337" y="117253"/>
                    <a:pt x="35338" y="129635"/>
                  </a:cubicBezTo>
                  <a:cubicBezTo>
                    <a:pt x="39338" y="142018"/>
                    <a:pt x="45434" y="151829"/>
                    <a:pt x="53626" y="159068"/>
                  </a:cubicBezTo>
                  <a:cubicBezTo>
                    <a:pt x="61817" y="166402"/>
                    <a:pt x="71914" y="170021"/>
                    <a:pt x="83915" y="170021"/>
                  </a:cubicBezTo>
                  <a:cubicBezTo>
                    <a:pt x="92393" y="170021"/>
                    <a:pt x="98965" y="169259"/>
                    <a:pt x="103537" y="167831"/>
                  </a:cubicBezTo>
                  <a:cubicBezTo>
                    <a:pt x="108109" y="166402"/>
                    <a:pt x="112014" y="164306"/>
                    <a:pt x="115253" y="161544"/>
                  </a:cubicBezTo>
                  <a:lnTo>
                    <a:pt x="125349" y="137922"/>
                  </a:lnTo>
                  <a:lnTo>
                    <a:pt x="140494" y="139827"/>
                  </a:lnTo>
                  <a:lnTo>
                    <a:pt x="134684" y="174022"/>
                  </a:lnTo>
                  <a:cubicBezTo>
                    <a:pt x="131350" y="174212"/>
                    <a:pt x="126302" y="175260"/>
                    <a:pt x="119729" y="177356"/>
                  </a:cubicBezTo>
                  <a:cubicBezTo>
                    <a:pt x="113919" y="179165"/>
                    <a:pt x="108395" y="180499"/>
                    <a:pt x="102965" y="181547"/>
                  </a:cubicBezTo>
                  <a:cubicBezTo>
                    <a:pt x="97536" y="182594"/>
                    <a:pt x="90869" y="183166"/>
                    <a:pt x="82868" y="183166"/>
                  </a:cubicBezTo>
                  <a:cubicBezTo>
                    <a:pt x="65342" y="183356"/>
                    <a:pt x="50292" y="179546"/>
                    <a:pt x="37910" y="171926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2" name="Freeform: Shape 54"/>
            <p:cNvSpPr/>
            <p:nvPr/>
          </p:nvSpPr>
          <p:spPr>
            <a:xfrm>
              <a:off x="10932318" y="6545548"/>
              <a:ext cx="110680" cy="139828"/>
            </a:xfrm>
            <a:custGeom>
              <a:avLst/>
              <a:gdLst>
                <a:gd name="connsiteX0" fmla="*/ 15240 w 110680"/>
                <a:gd name="connsiteY0" fmla="*/ 120872 h 139828"/>
                <a:gd name="connsiteX1" fmla="*/ 0 w 110680"/>
                <a:gd name="connsiteY1" fmla="*/ 70104 h 139828"/>
                <a:gd name="connsiteX2" fmla="*/ 7906 w 110680"/>
                <a:gd name="connsiteY2" fmla="*/ 33242 h 139828"/>
                <a:gd name="connsiteX3" fmla="*/ 30194 w 110680"/>
                <a:gd name="connsiteY3" fmla="*/ 8668 h 139828"/>
                <a:gd name="connsiteX4" fmla="*/ 62770 w 110680"/>
                <a:gd name="connsiteY4" fmla="*/ 0 h 139828"/>
                <a:gd name="connsiteX5" fmla="*/ 97536 w 110680"/>
                <a:gd name="connsiteY5" fmla="*/ 12382 h 139828"/>
                <a:gd name="connsiteX6" fmla="*/ 110681 w 110680"/>
                <a:gd name="connsiteY6" fmla="*/ 47911 h 139828"/>
                <a:gd name="connsiteX7" fmla="*/ 108966 w 110680"/>
                <a:gd name="connsiteY7" fmla="*/ 70295 h 139828"/>
                <a:gd name="connsiteX8" fmla="*/ 26194 w 110680"/>
                <a:gd name="connsiteY8" fmla="*/ 70295 h 139828"/>
                <a:gd name="connsiteX9" fmla="*/ 37243 w 110680"/>
                <a:gd name="connsiteY9" fmla="*/ 108680 h 139828"/>
                <a:gd name="connsiteX10" fmla="*/ 67342 w 110680"/>
                <a:gd name="connsiteY10" fmla="*/ 123253 h 139828"/>
                <a:gd name="connsiteX11" fmla="*/ 87440 w 110680"/>
                <a:gd name="connsiteY11" fmla="*/ 119729 h 139828"/>
                <a:gd name="connsiteX12" fmla="*/ 103727 w 110680"/>
                <a:gd name="connsiteY12" fmla="*/ 111442 h 139828"/>
                <a:gd name="connsiteX13" fmla="*/ 108299 w 110680"/>
                <a:gd name="connsiteY13" fmla="*/ 122015 h 139828"/>
                <a:gd name="connsiteX14" fmla="*/ 87630 w 110680"/>
                <a:gd name="connsiteY14" fmla="*/ 134493 h 139828"/>
                <a:gd name="connsiteX15" fmla="*/ 59722 w 110680"/>
                <a:gd name="connsiteY15" fmla="*/ 139827 h 139828"/>
                <a:gd name="connsiteX16" fmla="*/ 15240 w 110680"/>
                <a:gd name="connsiteY16" fmla="*/ 120872 h 139828"/>
                <a:gd name="connsiteX17" fmla="*/ 84201 w 110680"/>
                <a:gd name="connsiteY17" fmla="*/ 57626 h 139828"/>
                <a:gd name="connsiteX18" fmla="*/ 84963 w 110680"/>
                <a:gd name="connsiteY18" fmla="*/ 47244 h 139828"/>
                <a:gd name="connsiteX19" fmla="*/ 78391 w 110680"/>
                <a:gd name="connsiteY19" fmla="*/ 22574 h 139828"/>
                <a:gd name="connsiteX20" fmla="*/ 58293 w 110680"/>
                <a:gd name="connsiteY20" fmla="*/ 13525 h 139828"/>
                <a:gd name="connsiteX21" fmla="*/ 36005 w 110680"/>
                <a:gd name="connsiteY21" fmla="*/ 23622 h 139828"/>
                <a:gd name="connsiteX22" fmla="*/ 26480 w 110680"/>
                <a:gd name="connsiteY22" fmla="*/ 57531 h 139828"/>
                <a:gd name="connsiteX23" fmla="*/ 84201 w 110680"/>
                <a:gd name="connsiteY23" fmla="*/ 57531 h 13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8">
                  <a:moveTo>
                    <a:pt x="15240" y="120872"/>
                  </a:moveTo>
                  <a:cubicBezTo>
                    <a:pt x="5048" y="108204"/>
                    <a:pt x="0" y="91249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80" y="86201"/>
                    <a:pt x="30194" y="98965"/>
                    <a:pt x="37243" y="108680"/>
                  </a:cubicBezTo>
                  <a:cubicBezTo>
                    <a:pt x="44291" y="118396"/>
                    <a:pt x="54293" y="123253"/>
                    <a:pt x="67342" y="123253"/>
                  </a:cubicBezTo>
                  <a:cubicBezTo>
                    <a:pt x="73724" y="123253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2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922"/>
                    <a:pt x="25432" y="133540"/>
                    <a:pt x="15240" y="120872"/>
                  </a:cubicBezTo>
                  <a:close/>
                  <a:moveTo>
                    <a:pt x="84201" y="57626"/>
                  </a:moveTo>
                  <a:cubicBezTo>
                    <a:pt x="84677" y="54292"/>
                    <a:pt x="84963" y="50863"/>
                    <a:pt x="84963" y="47244"/>
                  </a:cubicBezTo>
                  <a:cubicBezTo>
                    <a:pt x="84773" y="36862"/>
                    <a:pt x="82582" y="28575"/>
                    <a:pt x="78391" y="22574"/>
                  </a:cubicBezTo>
                  <a:cubicBezTo>
                    <a:pt x="74105" y="16574"/>
                    <a:pt x="67437" y="13525"/>
                    <a:pt x="58293" y="13525"/>
                  </a:cubicBezTo>
                  <a:cubicBezTo>
                    <a:pt x="48958" y="13525"/>
                    <a:pt x="41529" y="16859"/>
                    <a:pt x="36005" y="23622"/>
                  </a:cubicBezTo>
                  <a:cubicBezTo>
                    <a:pt x="30480" y="30385"/>
                    <a:pt x="27337" y="41624"/>
                    <a:pt x="26480" y="57531"/>
                  </a:cubicBezTo>
                  <a:lnTo>
                    <a:pt x="84201" y="5753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3" name="Freeform: Shape 55"/>
            <p:cNvSpPr/>
            <p:nvPr/>
          </p:nvSpPr>
          <p:spPr>
            <a:xfrm>
              <a:off x="11060810" y="6546024"/>
              <a:ext cx="145256" cy="136779"/>
            </a:xfrm>
            <a:custGeom>
              <a:avLst/>
              <a:gdLst>
                <a:gd name="connsiteX0" fmla="*/ 17336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5 w 145256"/>
                <a:gd name="connsiteY5" fmla="*/ 4382 h 136779"/>
                <a:gd name="connsiteX6" fmla="*/ 40195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2 w 145256"/>
                <a:gd name="connsiteY16" fmla="*/ 136684 h 136779"/>
                <a:gd name="connsiteX17" fmla="*/ 88202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5 w 145256"/>
                <a:gd name="connsiteY28" fmla="*/ 136779 h 136779"/>
                <a:gd name="connsiteX29" fmla="*/ 2095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6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5" y="4382"/>
                  </a:lnTo>
                  <a:lnTo>
                    <a:pt x="40195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3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2" y="136684"/>
                  </a:lnTo>
                  <a:lnTo>
                    <a:pt x="88202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2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5" y="136779"/>
                  </a:lnTo>
                  <a:lnTo>
                    <a:pt x="2095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4" name="Freeform: Shape 56"/>
            <p:cNvSpPr/>
            <p:nvPr/>
          </p:nvSpPr>
          <p:spPr>
            <a:xfrm>
              <a:off x="11220068" y="6514591"/>
              <a:ext cx="86677" cy="170688"/>
            </a:xfrm>
            <a:custGeom>
              <a:avLst/>
              <a:gdLst>
                <a:gd name="connsiteX0" fmla="*/ 24098 w 86677"/>
                <a:gd name="connsiteY0" fmla="*/ 164402 h 170688"/>
                <a:gd name="connsiteX1" fmla="*/ 17335 w 86677"/>
                <a:gd name="connsiteY1" fmla="*/ 142970 h 170688"/>
                <a:gd name="connsiteX2" fmla="*/ 17335 w 86677"/>
                <a:gd name="connsiteY2" fmla="*/ 50578 h 170688"/>
                <a:gd name="connsiteX3" fmla="*/ 0 w 86677"/>
                <a:gd name="connsiteY3" fmla="*/ 50578 h 170688"/>
                <a:gd name="connsiteX4" fmla="*/ 0 w 86677"/>
                <a:gd name="connsiteY4" fmla="*/ 39719 h 170688"/>
                <a:gd name="connsiteX5" fmla="*/ 6763 w 86677"/>
                <a:gd name="connsiteY5" fmla="*/ 38005 h 170688"/>
                <a:gd name="connsiteX6" fmla="*/ 14192 w 86677"/>
                <a:gd name="connsiteY6" fmla="*/ 35338 h 170688"/>
                <a:gd name="connsiteX7" fmla="*/ 20193 w 86677"/>
                <a:gd name="connsiteY7" fmla="*/ 26670 h 170688"/>
                <a:gd name="connsiteX8" fmla="*/ 24765 w 86677"/>
                <a:gd name="connsiteY8" fmla="*/ 12002 h 170688"/>
                <a:gd name="connsiteX9" fmla="*/ 27908 w 86677"/>
                <a:gd name="connsiteY9" fmla="*/ 0 h 170688"/>
                <a:gd name="connsiteX10" fmla="*/ 42101 w 86677"/>
                <a:gd name="connsiteY10" fmla="*/ 0 h 170688"/>
                <a:gd name="connsiteX11" fmla="*/ 42577 w 86677"/>
                <a:gd name="connsiteY11" fmla="*/ 34671 h 170688"/>
                <a:gd name="connsiteX12" fmla="*/ 82772 w 86677"/>
                <a:gd name="connsiteY12" fmla="*/ 34671 h 170688"/>
                <a:gd name="connsiteX13" fmla="*/ 82772 w 86677"/>
                <a:gd name="connsiteY13" fmla="*/ 50578 h 170688"/>
                <a:gd name="connsiteX14" fmla="*/ 42577 w 86677"/>
                <a:gd name="connsiteY14" fmla="*/ 50578 h 170688"/>
                <a:gd name="connsiteX15" fmla="*/ 42577 w 86677"/>
                <a:gd name="connsiteY15" fmla="*/ 124492 h 170688"/>
                <a:gd name="connsiteX16" fmla="*/ 43434 w 86677"/>
                <a:gd name="connsiteY16" fmla="*/ 143732 h 170688"/>
                <a:gd name="connsiteX17" fmla="*/ 47054 w 86677"/>
                <a:gd name="connsiteY17" fmla="*/ 150971 h 170688"/>
                <a:gd name="connsiteX18" fmla="*/ 56579 w 86677"/>
                <a:gd name="connsiteY18" fmla="*/ 152686 h 170688"/>
                <a:gd name="connsiteX19" fmla="*/ 70866 w 86677"/>
                <a:gd name="connsiteY19" fmla="*/ 150971 h 170688"/>
                <a:gd name="connsiteX20" fmla="*/ 83058 w 86677"/>
                <a:gd name="connsiteY20" fmla="*/ 147352 h 170688"/>
                <a:gd name="connsiteX21" fmla="*/ 86678 w 86677"/>
                <a:gd name="connsiteY21" fmla="*/ 158210 h 170688"/>
                <a:gd name="connsiteX22" fmla="*/ 68008 w 86677"/>
                <a:gd name="connsiteY22" fmla="*/ 166592 h 170688"/>
                <a:gd name="connsiteX23" fmla="*/ 44577 w 86677"/>
                <a:gd name="connsiteY23" fmla="*/ 170688 h 170688"/>
                <a:gd name="connsiteX24" fmla="*/ 24098 w 86677"/>
                <a:gd name="connsiteY24" fmla="*/ 164402 h 170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6677" h="170688">
                  <a:moveTo>
                    <a:pt x="24098" y="164402"/>
                  </a:moveTo>
                  <a:cubicBezTo>
                    <a:pt x="19622" y="160211"/>
                    <a:pt x="17335" y="153067"/>
                    <a:pt x="17335" y="142970"/>
                  </a:cubicBezTo>
                  <a:lnTo>
                    <a:pt x="17335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8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2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1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3" y="140018"/>
                    <a:pt x="43434" y="143732"/>
                  </a:cubicBezTo>
                  <a:cubicBezTo>
                    <a:pt x="44006" y="147447"/>
                    <a:pt x="45244" y="149828"/>
                    <a:pt x="47054" y="150971"/>
                  </a:cubicBezTo>
                  <a:cubicBezTo>
                    <a:pt x="48863" y="152114"/>
                    <a:pt x="52102" y="152686"/>
                    <a:pt x="56579" y="152686"/>
                  </a:cubicBezTo>
                  <a:cubicBezTo>
                    <a:pt x="60960" y="152686"/>
                    <a:pt x="65723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8" y="158210"/>
                  </a:lnTo>
                  <a:cubicBezTo>
                    <a:pt x="82868" y="161068"/>
                    <a:pt x="76581" y="163925"/>
                    <a:pt x="68008" y="166592"/>
                  </a:cubicBezTo>
                  <a:cubicBezTo>
                    <a:pt x="59436" y="169355"/>
                    <a:pt x="51626" y="170688"/>
                    <a:pt x="44577" y="170688"/>
                  </a:cubicBezTo>
                  <a:cubicBezTo>
                    <a:pt x="35338" y="170593"/>
                    <a:pt x="28575" y="168497"/>
                    <a:pt x="24098" y="16440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5" name="Freeform: Shape 57"/>
            <p:cNvSpPr/>
            <p:nvPr/>
          </p:nvSpPr>
          <p:spPr>
            <a:xfrm>
              <a:off x="11321891" y="6545643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6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5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7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9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6" name="Freeform: Shape 58"/>
            <p:cNvSpPr/>
            <p:nvPr/>
          </p:nvSpPr>
          <p:spPr>
            <a:xfrm>
              <a:off x="11429428" y="6546310"/>
              <a:ext cx="134969" cy="139160"/>
            </a:xfrm>
            <a:custGeom>
              <a:avLst/>
              <a:gdLst>
                <a:gd name="connsiteX0" fmla="*/ 101632 w 134969"/>
                <a:gd name="connsiteY0" fmla="*/ 136017 h 139160"/>
                <a:gd name="connsiteX1" fmla="*/ 98393 w 134969"/>
                <a:gd name="connsiteY1" fmla="*/ 127349 h 139160"/>
                <a:gd name="connsiteX2" fmla="*/ 98393 w 134969"/>
                <a:gd name="connsiteY2" fmla="*/ 119158 h 139160"/>
                <a:gd name="connsiteX3" fmla="*/ 78581 w 134969"/>
                <a:gd name="connsiteY3" fmla="*/ 133160 h 139160"/>
                <a:gd name="connsiteX4" fmla="*/ 54673 w 134969"/>
                <a:gd name="connsiteY4" fmla="*/ 139160 h 139160"/>
                <a:gd name="connsiteX5" fmla="*/ 22955 w 134969"/>
                <a:gd name="connsiteY5" fmla="*/ 127159 h 139160"/>
                <a:gd name="connsiteX6" fmla="*/ 13525 w 134969"/>
                <a:gd name="connsiteY6" fmla="*/ 87440 h 139160"/>
                <a:gd name="connsiteX7" fmla="*/ 13525 w 134969"/>
                <a:gd name="connsiteY7" fmla="*/ 17621 h 139160"/>
                <a:gd name="connsiteX8" fmla="*/ 0 w 134969"/>
                <a:gd name="connsiteY8" fmla="*/ 13811 h 139160"/>
                <a:gd name="connsiteX9" fmla="*/ 0 w 134969"/>
                <a:gd name="connsiteY9" fmla="*/ 3143 h 139160"/>
                <a:gd name="connsiteX10" fmla="*/ 33719 w 134969"/>
                <a:gd name="connsiteY10" fmla="*/ 0 h 139160"/>
                <a:gd name="connsiteX11" fmla="*/ 34004 w 134969"/>
                <a:gd name="connsiteY11" fmla="*/ 0 h 139160"/>
                <a:gd name="connsiteX12" fmla="*/ 38576 w 134969"/>
                <a:gd name="connsiteY12" fmla="*/ 2857 h 139160"/>
                <a:gd name="connsiteX13" fmla="*/ 38576 w 134969"/>
                <a:gd name="connsiteY13" fmla="*/ 85439 h 139160"/>
                <a:gd name="connsiteX14" fmla="*/ 40576 w 134969"/>
                <a:gd name="connsiteY14" fmla="*/ 107252 h 139160"/>
                <a:gd name="connsiteX15" fmla="*/ 47815 w 134969"/>
                <a:gd name="connsiteY15" fmla="*/ 118777 h 139160"/>
                <a:gd name="connsiteX16" fmla="*/ 62865 w 134969"/>
                <a:gd name="connsiteY16" fmla="*/ 122491 h 139160"/>
                <a:gd name="connsiteX17" fmla="*/ 80867 w 134969"/>
                <a:gd name="connsiteY17" fmla="*/ 118396 h 139160"/>
                <a:gd name="connsiteX18" fmla="*/ 95536 w 134969"/>
                <a:gd name="connsiteY18" fmla="*/ 108776 h 139160"/>
                <a:gd name="connsiteX19" fmla="*/ 95536 w 134969"/>
                <a:gd name="connsiteY19" fmla="*/ 17621 h 139160"/>
                <a:gd name="connsiteX20" fmla="*/ 78200 w 134969"/>
                <a:gd name="connsiteY20" fmla="*/ 13811 h 139160"/>
                <a:gd name="connsiteX21" fmla="*/ 78200 w 134969"/>
                <a:gd name="connsiteY21" fmla="*/ 3143 h 139160"/>
                <a:gd name="connsiteX22" fmla="*/ 114776 w 134969"/>
                <a:gd name="connsiteY22" fmla="*/ 0 h 139160"/>
                <a:gd name="connsiteX23" fmla="*/ 114967 w 134969"/>
                <a:gd name="connsiteY23" fmla="*/ 0 h 139160"/>
                <a:gd name="connsiteX24" fmla="*/ 120491 w 134969"/>
                <a:gd name="connsiteY24" fmla="*/ 2857 h 139160"/>
                <a:gd name="connsiteX25" fmla="*/ 120491 w 134969"/>
                <a:gd name="connsiteY25" fmla="*/ 124206 h 139160"/>
                <a:gd name="connsiteX26" fmla="*/ 134969 w 134969"/>
                <a:gd name="connsiteY26" fmla="*/ 124206 h 139160"/>
                <a:gd name="connsiteX27" fmla="*/ 134684 w 134969"/>
                <a:gd name="connsiteY27" fmla="*/ 135065 h 139160"/>
                <a:gd name="connsiteX28" fmla="*/ 122968 w 134969"/>
                <a:gd name="connsiteY28" fmla="*/ 137732 h 139160"/>
                <a:gd name="connsiteX29" fmla="*/ 111538 w 134969"/>
                <a:gd name="connsiteY29" fmla="*/ 138684 h 139160"/>
                <a:gd name="connsiteX30" fmla="*/ 101632 w 134969"/>
                <a:gd name="connsiteY30" fmla="*/ 13601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4969" h="139160">
                  <a:moveTo>
                    <a:pt x="101632" y="136017"/>
                  </a:moveTo>
                  <a:cubicBezTo>
                    <a:pt x="99441" y="134302"/>
                    <a:pt x="98393" y="131350"/>
                    <a:pt x="98393" y="127349"/>
                  </a:cubicBezTo>
                  <a:lnTo>
                    <a:pt x="98393" y="119158"/>
                  </a:lnTo>
                  <a:cubicBezTo>
                    <a:pt x="93059" y="124492"/>
                    <a:pt x="86487" y="129064"/>
                    <a:pt x="78581" y="133160"/>
                  </a:cubicBezTo>
                  <a:cubicBezTo>
                    <a:pt x="70675" y="137160"/>
                    <a:pt x="62674" y="139160"/>
                    <a:pt x="54673" y="139160"/>
                  </a:cubicBezTo>
                  <a:cubicBezTo>
                    <a:pt x="39719" y="139160"/>
                    <a:pt x="29146" y="135160"/>
                    <a:pt x="22955" y="127159"/>
                  </a:cubicBezTo>
                  <a:cubicBezTo>
                    <a:pt x="16669" y="119158"/>
                    <a:pt x="13525" y="105918"/>
                    <a:pt x="13525" y="87440"/>
                  </a:cubicBezTo>
                  <a:lnTo>
                    <a:pt x="13525" y="17621"/>
                  </a:lnTo>
                  <a:lnTo>
                    <a:pt x="0" y="13811"/>
                  </a:lnTo>
                  <a:lnTo>
                    <a:pt x="0" y="3143"/>
                  </a:lnTo>
                  <a:lnTo>
                    <a:pt x="33719" y="0"/>
                  </a:lnTo>
                  <a:lnTo>
                    <a:pt x="34004" y="0"/>
                  </a:lnTo>
                  <a:lnTo>
                    <a:pt x="38576" y="2857"/>
                  </a:lnTo>
                  <a:lnTo>
                    <a:pt x="38576" y="85439"/>
                  </a:lnTo>
                  <a:cubicBezTo>
                    <a:pt x="38576" y="94774"/>
                    <a:pt x="39243" y="102013"/>
                    <a:pt x="40576" y="107252"/>
                  </a:cubicBezTo>
                  <a:cubicBezTo>
                    <a:pt x="41910" y="112490"/>
                    <a:pt x="44386" y="116300"/>
                    <a:pt x="47815" y="118777"/>
                  </a:cubicBezTo>
                  <a:cubicBezTo>
                    <a:pt x="51244" y="121253"/>
                    <a:pt x="56293" y="122491"/>
                    <a:pt x="62865" y="122491"/>
                  </a:cubicBezTo>
                  <a:cubicBezTo>
                    <a:pt x="69247" y="122491"/>
                    <a:pt x="75247" y="121158"/>
                    <a:pt x="80867" y="118396"/>
                  </a:cubicBezTo>
                  <a:cubicBezTo>
                    <a:pt x="86487" y="115634"/>
                    <a:pt x="91345" y="112490"/>
                    <a:pt x="95536" y="108776"/>
                  </a:cubicBezTo>
                  <a:lnTo>
                    <a:pt x="95536" y="17621"/>
                  </a:lnTo>
                  <a:lnTo>
                    <a:pt x="78200" y="13811"/>
                  </a:lnTo>
                  <a:lnTo>
                    <a:pt x="78200" y="3143"/>
                  </a:lnTo>
                  <a:lnTo>
                    <a:pt x="114776" y="0"/>
                  </a:lnTo>
                  <a:lnTo>
                    <a:pt x="114967" y="0"/>
                  </a:lnTo>
                  <a:lnTo>
                    <a:pt x="120491" y="2857"/>
                  </a:lnTo>
                  <a:lnTo>
                    <a:pt x="120491" y="124206"/>
                  </a:lnTo>
                  <a:lnTo>
                    <a:pt x="134969" y="124206"/>
                  </a:lnTo>
                  <a:lnTo>
                    <a:pt x="134684" y="135065"/>
                  </a:lnTo>
                  <a:cubicBezTo>
                    <a:pt x="130207" y="136208"/>
                    <a:pt x="126301" y="137065"/>
                    <a:pt x="122968" y="137732"/>
                  </a:cubicBezTo>
                  <a:cubicBezTo>
                    <a:pt x="119634" y="138398"/>
                    <a:pt x="115824" y="138684"/>
                    <a:pt x="111538" y="138684"/>
                  </a:cubicBezTo>
                  <a:cubicBezTo>
                    <a:pt x="107156" y="138684"/>
                    <a:pt x="103822" y="137732"/>
                    <a:pt x="101632" y="13601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7" name="Freeform: Shape 59"/>
            <p:cNvSpPr/>
            <p:nvPr/>
          </p:nvSpPr>
          <p:spPr>
            <a:xfrm>
              <a:off x="11581733" y="6485731"/>
              <a:ext cx="65055" cy="197072"/>
            </a:xfrm>
            <a:custGeom>
              <a:avLst/>
              <a:gdLst>
                <a:gd name="connsiteX0" fmla="*/ 19526 w 65055"/>
                <a:gd name="connsiteY0" fmla="*/ 17526 h 197072"/>
                <a:gd name="connsiteX1" fmla="*/ 0 w 65055"/>
                <a:gd name="connsiteY1" fmla="*/ 14859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1 h 197072"/>
                <a:gd name="connsiteX12" fmla="*/ 19621 w 65055"/>
                <a:gd name="connsiteY12" fmla="*/ 17526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526"/>
                  </a:moveTo>
                  <a:lnTo>
                    <a:pt x="0" y="14859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1"/>
                  </a:lnTo>
                  <a:lnTo>
                    <a:pt x="19621" y="1752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8" name="Freeform: Shape 60"/>
            <p:cNvSpPr/>
            <p:nvPr/>
          </p:nvSpPr>
          <p:spPr>
            <a:xfrm>
              <a:off x="11721941" y="6504018"/>
              <a:ext cx="174307" cy="178784"/>
            </a:xfrm>
            <a:custGeom>
              <a:avLst/>
              <a:gdLst>
                <a:gd name="connsiteX0" fmla="*/ 19336 w 174307"/>
                <a:gd name="connsiteY0" fmla="*/ 14954 h 178784"/>
                <a:gd name="connsiteX1" fmla="*/ 95 w 174307"/>
                <a:gd name="connsiteY1" fmla="*/ 12097 h 178784"/>
                <a:gd name="connsiteX2" fmla="*/ 95 w 174307"/>
                <a:gd name="connsiteY2" fmla="*/ 0 h 178784"/>
                <a:gd name="connsiteX3" fmla="*/ 44863 w 174307"/>
                <a:gd name="connsiteY3" fmla="*/ 0 h 178784"/>
                <a:gd name="connsiteX4" fmla="*/ 124968 w 174307"/>
                <a:gd name="connsiteY4" fmla="*/ 117443 h 178784"/>
                <a:gd name="connsiteX5" fmla="*/ 138494 w 174307"/>
                <a:gd name="connsiteY5" fmla="*/ 142970 h 178784"/>
                <a:gd name="connsiteX6" fmla="*/ 138494 w 174307"/>
                <a:gd name="connsiteY6" fmla="*/ 14954 h 178784"/>
                <a:gd name="connsiteX7" fmla="*/ 117538 w 174307"/>
                <a:gd name="connsiteY7" fmla="*/ 12097 h 178784"/>
                <a:gd name="connsiteX8" fmla="*/ 117538 w 174307"/>
                <a:gd name="connsiteY8" fmla="*/ 0 h 178784"/>
                <a:gd name="connsiteX9" fmla="*/ 174307 w 174307"/>
                <a:gd name="connsiteY9" fmla="*/ 0 h 178784"/>
                <a:gd name="connsiteX10" fmla="*/ 174307 w 174307"/>
                <a:gd name="connsiteY10" fmla="*/ 12002 h 178784"/>
                <a:gd name="connsiteX11" fmla="*/ 155067 w 174307"/>
                <a:gd name="connsiteY11" fmla="*/ 14859 h 178784"/>
                <a:gd name="connsiteX12" fmla="*/ 155067 w 174307"/>
                <a:gd name="connsiteY12" fmla="*/ 178689 h 178784"/>
                <a:gd name="connsiteX13" fmla="*/ 136017 w 174307"/>
                <a:gd name="connsiteY13" fmla="*/ 178689 h 178784"/>
                <a:gd name="connsiteX14" fmla="*/ 54197 w 174307"/>
                <a:gd name="connsiteY14" fmla="*/ 58579 h 178784"/>
                <a:gd name="connsiteX15" fmla="*/ 35623 w 174307"/>
                <a:gd name="connsiteY15" fmla="*/ 26860 h 178784"/>
                <a:gd name="connsiteX16" fmla="*/ 35623 w 174307"/>
                <a:gd name="connsiteY16" fmla="*/ 164592 h 178784"/>
                <a:gd name="connsiteX17" fmla="*/ 58483 w 174307"/>
                <a:gd name="connsiteY17" fmla="*/ 166973 h 178784"/>
                <a:gd name="connsiteX18" fmla="*/ 58483 w 174307"/>
                <a:gd name="connsiteY18" fmla="*/ 178784 h 178784"/>
                <a:gd name="connsiteX19" fmla="*/ 0 w 174307"/>
                <a:gd name="connsiteY19" fmla="*/ 178784 h 178784"/>
                <a:gd name="connsiteX20" fmla="*/ 0 w 174307"/>
                <a:gd name="connsiteY20" fmla="*/ 166973 h 178784"/>
                <a:gd name="connsiteX21" fmla="*/ 19240 w 174307"/>
                <a:gd name="connsiteY21" fmla="*/ 164306 h 178784"/>
                <a:gd name="connsiteX22" fmla="*/ 19240 w 174307"/>
                <a:gd name="connsiteY22" fmla="*/ 14954 h 17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4307" h="178784">
                  <a:moveTo>
                    <a:pt x="19336" y="14954"/>
                  </a:moveTo>
                  <a:lnTo>
                    <a:pt x="95" y="12097"/>
                  </a:lnTo>
                  <a:lnTo>
                    <a:pt x="95" y="0"/>
                  </a:lnTo>
                  <a:lnTo>
                    <a:pt x="44863" y="0"/>
                  </a:lnTo>
                  <a:lnTo>
                    <a:pt x="124968" y="117443"/>
                  </a:lnTo>
                  <a:lnTo>
                    <a:pt x="138494" y="142970"/>
                  </a:lnTo>
                  <a:lnTo>
                    <a:pt x="138494" y="14954"/>
                  </a:lnTo>
                  <a:lnTo>
                    <a:pt x="117538" y="12097"/>
                  </a:lnTo>
                  <a:lnTo>
                    <a:pt x="117538" y="0"/>
                  </a:lnTo>
                  <a:lnTo>
                    <a:pt x="174307" y="0"/>
                  </a:lnTo>
                  <a:lnTo>
                    <a:pt x="174307" y="12002"/>
                  </a:lnTo>
                  <a:lnTo>
                    <a:pt x="155067" y="14859"/>
                  </a:lnTo>
                  <a:lnTo>
                    <a:pt x="155067" y="178689"/>
                  </a:lnTo>
                  <a:lnTo>
                    <a:pt x="136017" y="178689"/>
                  </a:lnTo>
                  <a:lnTo>
                    <a:pt x="54197" y="58579"/>
                  </a:lnTo>
                  <a:lnTo>
                    <a:pt x="35623" y="26860"/>
                  </a:lnTo>
                  <a:lnTo>
                    <a:pt x="35623" y="164592"/>
                  </a:lnTo>
                  <a:lnTo>
                    <a:pt x="58483" y="166973"/>
                  </a:lnTo>
                  <a:lnTo>
                    <a:pt x="58483" y="178784"/>
                  </a:lnTo>
                  <a:lnTo>
                    <a:pt x="0" y="178784"/>
                  </a:lnTo>
                  <a:lnTo>
                    <a:pt x="0" y="166973"/>
                  </a:lnTo>
                  <a:lnTo>
                    <a:pt x="19240" y="164306"/>
                  </a:lnTo>
                  <a:lnTo>
                    <a:pt x="19240" y="149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9" name="Freeform: Shape 61"/>
            <p:cNvSpPr/>
            <p:nvPr/>
          </p:nvSpPr>
          <p:spPr>
            <a:xfrm>
              <a:off x="11912917" y="6546405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8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5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6 h 139160"/>
                <a:gd name="connsiteX22" fmla="*/ 81629 w 118205"/>
                <a:gd name="connsiteY22" fmla="*/ 119920 h 139160"/>
                <a:gd name="connsiteX23" fmla="*/ 63913 w 118205"/>
                <a:gd name="connsiteY23" fmla="*/ 133160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151 w 118205"/>
                <a:gd name="connsiteY28" fmla="*/ 118872 h 139160"/>
                <a:gd name="connsiteX29" fmla="*/ 80105 w 118205"/>
                <a:gd name="connsiteY29" fmla="*/ 109728 h 139160"/>
                <a:gd name="connsiteX30" fmla="*/ 80105 w 118205"/>
                <a:gd name="connsiteY30" fmla="*/ 68294 h 139160"/>
                <a:gd name="connsiteX31" fmla="*/ 40481 w 118205"/>
                <a:gd name="connsiteY31" fmla="*/ 76391 h 139160"/>
                <a:gd name="connsiteX32" fmla="*/ 27146 w 118205"/>
                <a:gd name="connsiteY32" fmla="*/ 97441 h 139160"/>
                <a:gd name="connsiteX33" fmla="*/ 33528 w 118205"/>
                <a:gd name="connsiteY33" fmla="*/ 116586 h 139160"/>
                <a:gd name="connsiteX34" fmla="*/ 50768 w 118205"/>
                <a:gd name="connsiteY34" fmla="*/ 122682 h 139160"/>
                <a:gd name="connsiteX35" fmla="*/ 65151 w 118205"/>
                <a:gd name="connsiteY35" fmla="*/ 118872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3"/>
                    <a:pt x="77629" y="30956"/>
                  </a:cubicBezTo>
                  <a:cubicBezTo>
                    <a:pt x="76010" y="26575"/>
                    <a:pt x="73247" y="23432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8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7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1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5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6"/>
                  </a:cubicBezTo>
                  <a:lnTo>
                    <a:pt x="81629" y="119920"/>
                  </a:lnTo>
                  <a:cubicBezTo>
                    <a:pt x="76772" y="124682"/>
                    <a:pt x="70961" y="129159"/>
                    <a:pt x="63913" y="133160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7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191" y="85249"/>
                    <a:pt x="7715" y="74105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5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9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627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0" name="Freeform: Shape 62"/>
            <p:cNvSpPr/>
            <p:nvPr/>
          </p:nvSpPr>
          <p:spPr>
            <a:xfrm>
              <a:off x="12044648" y="6514591"/>
              <a:ext cx="86677" cy="233743"/>
            </a:xfrm>
            <a:custGeom>
              <a:avLst/>
              <a:gdLst>
                <a:gd name="connsiteX0" fmla="*/ 24098 w 86677"/>
                <a:gd name="connsiteY0" fmla="*/ 164402 h 233743"/>
                <a:gd name="connsiteX1" fmla="*/ 17336 w 86677"/>
                <a:gd name="connsiteY1" fmla="*/ 142970 h 233743"/>
                <a:gd name="connsiteX2" fmla="*/ 17336 w 86677"/>
                <a:gd name="connsiteY2" fmla="*/ 50578 h 233743"/>
                <a:gd name="connsiteX3" fmla="*/ 0 w 86677"/>
                <a:gd name="connsiteY3" fmla="*/ 50578 h 233743"/>
                <a:gd name="connsiteX4" fmla="*/ 0 w 86677"/>
                <a:gd name="connsiteY4" fmla="*/ 39719 h 233743"/>
                <a:gd name="connsiteX5" fmla="*/ 6763 w 86677"/>
                <a:gd name="connsiteY5" fmla="*/ 38005 h 233743"/>
                <a:gd name="connsiteX6" fmla="*/ 14192 w 86677"/>
                <a:gd name="connsiteY6" fmla="*/ 35338 h 233743"/>
                <a:gd name="connsiteX7" fmla="*/ 20193 w 86677"/>
                <a:gd name="connsiteY7" fmla="*/ 26670 h 233743"/>
                <a:gd name="connsiteX8" fmla="*/ 24765 w 86677"/>
                <a:gd name="connsiteY8" fmla="*/ 12002 h 233743"/>
                <a:gd name="connsiteX9" fmla="*/ 27908 w 86677"/>
                <a:gd name="connsiteY9" fmla="*/ 0 h 233743"/>
                <a:gd name="connsiteX10" fmla="*/ 42100 w 86677"/>
                <a:gd name="connsiteY10" fmla="*/ 0 h 233743"/>
                <a:gd name="connsiteX11" fmla="*/ 42577 w 86677"/>
                <a:gd name="connsiteY11" fmla="*/ 34671 h 233743"/>
                <a:gd name="connsiteX12" fmla="*/ 82772 w 86677"/>
                <a:gd name="connsiteY12" fmla="*/ 34671 h 233743"/>
                <a:gd name="connsiteX13" fmla="*/ 82772 w 86677"/>
                <a:gd name="connsiteY13" fmla="*/ 50578 h 233743"/>
                <a:gd name="connsiteX14" fmla="*/ 42577 w 86677"/>
                <a:gd name="connsiteY14" fmla="*/ 50578 h 233743"/>
                <a:gd name="connsiteX15" fmla="*/ 42577 w 86677"/>
                <a:gd name="connsiteY15" fmla="*/ 124492 h 233743"/>
                <a:gd name="connsiteX16" fmla="*/ 43434 w 86677"/>
                <a:gd name="connsiteY16" fmla="*/ 143732 h 233743"/>
                <a:gd name="connsiteX17" fmla="*/ 47054 w 86677"/>
                <a:gd name="connsiteY17" fmla="*/ 150971 h 233743"/>
                <a:gd name="connsiteX18" fmla="*/ 56579 w 86677"/>
                <a:gd name="connsiteY18" fmla="*/ 152686 h 233743"/>
                <a:gd name="connsiteX19" fmla="*/ 70866 w 86677"/>
                <a:gd name="connsiteY19" fmla="*/ 150971 h 233743"/>
                <a:gd name="connsiteX20" fmla="*/ 83058 w 86677"/>
                <a:gd name="connsiteY20" fmla="*/ 147352 h 233743"/>
                <a:gd name="connsiteX21" fmla="*/ 86678 w 86677"/>
                <a:gd name="connsiteY21" fmla="*/ 158210 h 233743"/>
                <a:gd name="connsiteX22" fmla="*/ 68008 w 86677"/>
                <a:gd name="connsiteY22" fmla="*/ 166592 h 233743"/>
                <a:gd name="connsiteX23" fmla="*/ 44577 w 86677"/>
                <a:gd name="connsiteY23" fmla="*/ 170688 h 233743"/>
                <a:gd name="connsiteX24" fmla="*/ 24098 w 86677"/>
                <a:gd name="connsiteY24" fmla="*/ 164402 h 233743"/>
                <a:gd name="connsiteX25" fmla="*/ 61150 w 86677"/>
                <a:gd name="connsiteY25" fmla="*/ 216599 h 233743"/>
                <a:gd name="connsiteX26" fmla="*/ 52959 w 86677"/>
                <a:gd name="connsiteY26" fmla="*/ 228410 h 233743"/>
                <a:gd name="connsiteX27" fmla="*/ 46006 w 86677"/>
                <a:gd name="connsiteY27" fmla="*/ 233744 h 233743"/>
                <a:gd name="connsiteX28" fmla="*/ 45720 w 86677"/>
                <a:gd name="connsiteY28" fmla="*/ 233744 h 233743"/>
                <a:gd name="connsiteX29" fmla="*/ 37529 w 86677"/>
                <a:gd name="connsiteY29" fmla="*/ 229457 h 233743"/>
                <a:gd name="connsiteX30" fmla="*/ 37338 w 86677"/>
                <a:gd name="connsiteY30" fmla="*/ 228029 h 233743"/>
                <a:gd name="connsiteX31" fmla="*/ 42863 w 86677"/>
                <a:gd name="connsiteY31" fmla="*/ 221552 h 233743"/>
                <a:gd name="connsiteX32" fmla="*/ 45053 w 86677"/>
                <a:gd name="connsiteY32" fmla="*/ 211455 h 233743"/>
                <a:gd name="connsiteX33" fmla="*/ 43720 w 86677"/>
                <a:gd name="connsiteY33" fmla="*/ 206407 h 233743"/>
                <a:gd name="connsiteX34" fmla="*/ 40005 w 86677"/>
                <a:gd name="connsiteY34" fmla="*/ 202787 h 233743"/>
                <a:gd name="connsiteX35" fmla="*/ 35242 w 86677"/>
                <a:gd name="connsiteY35" fmla="*/ 193167 h 233743"/>
                <a:gd name="connsiteX36" fmla="*/ 39338 w 86677"/>
                <a:gd name="connsiteY36" fmla="*/ 184309 h 233743"/>
                <a:gd name="connsiteX37" fmla="*/ 48006 w 86677"/>
                <a:gd name="connsiteY37" fmla="*/ 181642 h 233743"/>
                <a:gd name="connsiteX38" fmla="*/ 48958 w 86677"/>
                <a:gd name="connsiteY38" fmla="*/ 181642 h 233743"/>
                <a:gd name="connsiteX39" fmla="*/ 60484 w 86677"/>
                <a:gd name="connsiteY39" fmla="*/ 186690 h 233743"/>
                <a:gd name="connsiteX40" fmla="*/ 64865 w 86677"/>
                <a:gd name="connsiteY40" fmla="*/ 200882 h 233743"/>
                <a:gd name="connsiteX41" fmla="*/ 61150 w 86677"/>
                <a:gd name="connsiteY41" fmla="*/ 216599 h 233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6677" h="233743">
                  <a:moveTo>
                    <a:pt x="24098" y="164402"/>
                  </a:moveTo>
                  <a:cubicBezTo>
                    <a:pt x="19621" y="160211"/>
                    <a:pt x="17336" y="153067"/>
                    <a:pt x="17336" y="142970"/>
                  </a:cubicBezTo>
                  <a:lnTo>
                    <a:pt x="17336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8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2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0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3" y="140018"/>
                    <a:pt x="43434" y="143732"/>
                  </a:cubicBezTo>
                  <a:cubicBezTo>
                    <a:pt x="44005" y="147447"/>
                    <a:pt x="45244" y="149828"/>
                    <a:pt x="47054" y="150971"/>
                  </a:cubicBezTo>
                  <a:cubicBezTo>
                    <a:pt x="48863" y="152114"/>
                    <a:pt x="52102" y="152686"/>
                    <a:pt x="56579" y="152686"/>
                  </a:cubicBezTo>
                  <a:cubicBezTo>
                    <a:pt x="60960" y="152686"/>
                    <a:pt x="65722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8" y="158210"/>
                  </a:lnTo>
                  <a:cubicBezTo>
                    <a:pt x="82867" y="161068"/>
                    <a:pt x="76581" y="163925"/>
                    <a:pt x="68008" y="166592"/>
                  </a:cubicBezTo>
                  <a:cubicBezTo>
                    <a:pt x="59436" y="169355"/>
                    <a:pt x="51625" y="170688"/>
                    <a:pt x="44577" y="170688"/>
                  </a:cubicBezTo>
                  <a:cubicBezTo>
                    <a:pt x="35433" y="170593"/>
                    <a:pt x="28575" y="168497"/>
                    <a:pt x="24098" y="164402"/>
                  </a:cubicBezTo>
                  <a:close/>
                  <a:moveTo>
                    <a:pt x="61150" y="216599"/>
                  </a:moveTo>
                  <a:cubicBezTo>
                    <a:pt x="58769" y="221361"/>
                    <a:pt x="56007" y="225362"/>
                    <a:pt x="52959" y="228410"/>
                  </a:cubicBezTo>
                  <a:cubicBezTo>
                    <a:pt x="49911" y="231458"/>
                    <a:pt x="47625" y="233267"/>
                    <a:pt x="46006" y="233744"/>
                  </a:cubicBezTo>
                  <a:lnTo>
                    <a:pt x="45720" y="233744"/>
                  </a:lnTo>
                  <a:lnTo>
                    <a:pt x="37529" y="229457"/>
                  </a:lnTo>
                  <a:lnTo>
                    <a:pt x="37338" y="228029"/>
                  </a:lnTo>
                  <a:cubicBezTo>
                    <a:pt x="39624" y="226886"/>
                    <a:pt x="41434" y="224790"/>
                    <a:pt x="42863" y="221552"/>
                  </a:cubicBezTo>
                  <a:cubicBezTo>
                    <a:pt x="44291" y="218313"/>
                    <a:pt x="45053" y="214979"/>
                    <a:pt x="45053" y="211455"/>
                  </a:cubicBezTo>
                  <a:cubicBezTo>
                    <a:pt x="45053" y="209360"/>
                    <a:pt x="44577" y="207645"/>
                    <a:pt x="43720" y="206407"/>
                  </a:cubicBezTo>
                  <a:cubicBezTo>
                    <a:pt x="42863" y="205169"/>
                    <a:pt x="41624" y="203930"/>
                    <a:pt x="40005" y="202787"/>
                  </a:cubicBezTo>
                  <a:cubicBezTo>
                    <a:pt x="36767" y="200501"/>
                    <a:pt x="35242" y="197358"/>
                    <a:pt x="35242" y="193167"/>
                  </a:cubicBezTo>
                  <a:cubicBezTo>
                    <a:pt x="35242" y="188976"/>
                    <a:pt x="36576" y="186023"/>
                    <a:pt x="39338" y="184309"/>
                  </a:cubicBezTo>
                  <a:cubicBezTo>
                    <a:pt x="42100" y="182499"/>
                    <a:pt x="44958" y="181642"/>
                    <a:pt x="48006" y="181642"/>
                  </a:cubicBezTo>
                  <a:lnTo>
                    <a:pt x="48958" y="181642"/>
                  </a:lnTo>
                  <a:cubicBezTo>
                    <a:pt x="53816" y="181642"/>
                    <a:pt x="57626" y="183356"/>
                    <a:pt x="60484" y="186690"/>
                  </a:cubicBezTo>
                  <a:cubicBezTo>
                    <a:pt x="63341" y="190024"/>
                    <a:pt x="64865" y="194786"/>
                    <a:pt x="64865" y="200882"/>
                  </a:cubicBezTo>
                  <a:cubicBezTo>
                    <a:pt x="64770" y="206502"/>
                    <a:pt x="63532" y="211741"/>
                    <a:pt x="61150" y="216599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1" name="Freeform: Shape 1023"/>
            <p:cNvSpPr/>
            <p:nvPr/>
          </p:nvSpPr>
          <p:spPr>
            <a:xfrm>
              <a:off x="12145232" y="6492017"/>
              <a:ext cx="63817" cy="190690"/>
            </a:xfrm>
            <a:custGeom>
              <a:avLst/>
              <a:gdLst>
                <a:gd name="connsiteX0" fmla="*/ 19526 w 63817"/>
                <a:gd name="connsiteY0" fmla="*/ 75724 h 190690"/>
                <a:gd name="connsiteX1" fmla="*/ 1238 w 63817"/>
                <a:gd name="connsiteY1" fmla="*/ 71342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80 h 190690"/>
                <a:gd name="connsiteX8" fmla="*/ 63817 w 63817"/>
                <a:gd name="connsiteY8" fmla="*/ 190691 h 190690"/>
                <a:gd name="connsiteX9" fmla="*/ 0 w 63817"/>
                <a:gd name="connsiteY9" fmla="*/ 190691 h 190690"/>
                <a:gd name="connsiteX10" fmla="*/ 0 w 63817"/>
                <a:gd name="connsiteY10" fmla="*/ 178880 h 190690"/>
                <a:gd name="connsiteX11" fmla="*/ 19526 w 63817"/>
                <a:gd name="connsiteY11" fmla="*/ 176689 h 190690"/>
                <a:gd name="connsiteX12" fmla="*/ 19526 w 63817"/>
                <a:gd name="connsiteY12" fmla="*/ 75724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2 h 190690"/>
                <a:gd name="connsiteX18" fmla="*/ 47149 w 63817"/>
                <a:gd name="connsiteY18" fmla="*/ 15430 h 190690"/>
                <a:gd name="connsiteX19" fmla="*/ 42482 w 63817"/>
                <a:gd name="connsiteY19" fmla="*/ 28385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724"/>
                  </a:moveTo>
                  <a:lnTo>
                    <a:pt x="1238" y="71342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80"/>
                  </a:lnTo>
                  <a:lnTo>
                    <a:pt x="63817" y="190691"/>
                  </a:lnTo>
                  <a:lnTo>
                    <a:pt x="0" y="190691"/>
                  </a:lnTo>
                  <a:lnTo>
                    <a:pt x="0" y="178880"/>
                  </a:lnTo>
                  <a:lnTo>
                    <a:pt x="19526" y="176689"/>
                  </a:lnTo>
                  <a:lnTo>
                    <a:pt x="19526" y="75724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4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2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5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147"/>
                    <a:pt x="20193" y="31718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2" name="Freeform: Shape 1024"/>
            <p:cNvSpPr/>
            <p:nvPr/>
          </p:nvSpPr>
          <p:spPr>
            <a:xfrm>
              <a:off x="12226192" y="6545643"/>
              <a:ext cx="124303" cy="139922"/>
            </a:xfrm>
            <a:custGeom>
              <a:avLst/>
              <a:gdLst>
                <a:gd name="connsiteX0" fmla="*/ 8861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1 h 139922"/>
                <a:gd name="connsiteX4" fmla="*/ 124304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1 w 124303"/>
                <a:gd name="connsiteY10" fmla="*/ 32480 h 139922"/>
                <a:gd name="connsiteX11" fmla="*/ 87728 w 124303"/>
                <a:gd name="connsiteY11" fmla="*/ 112395 h 139922"/>
                <a:gd name="connsiteX12" fmla="*/ 96586 w 124303"/>
                <a:gd name="connsiteY12" fmla="*/ 71723 h 139922"/>
                <a:gd name="connsiteX13" fmla="*/ 88394 w 124303"/>
                <a:gd name="connsiteY13" fmla="*/ 29337 h 139922"/>
                <a:gd name="connsiteX14" fmla="*/ 62200 w 124303"/>
                <a:gd name="connsiteY14" fmla="*/ 13716 h 139922"/>
                <a:gd name="connsiteX15" fmla="*/ 36578 w 124303"/>
                <a:gd name="connsiteY15" fmla="*/ 27432 h 139922"/>
                <a:gd name="connsiteX16" fmla="*/ 27529 w 124303"/>
                <a:gd name="connsiteY16" fmla="*/ 68104 h 139922"/>
                <a:gd name="connsiteX17" fmla="*/ 35912 w 124303"/>
                <a:gd name="connsiteY17" fmla="*/ 110490 h 139922"/>
                <a:gd name="connsiteX18" fmla="*/ 62105 w 124303"/>
                <a:gd name="connsiteY18" fmla="*/ 126111 h 139922"/>
                <a:gd name="connsiteX19" fmla="*/ 87728 w 124303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1" y="32480"/>
                  </a:moveTo>
                  <a:cubicBezTo>
                    <a:pt x="14766" y="21908"/>
                    <a:pt x="22577" y="13811"/>
                    <a:pt x="32292" y="8287"/>
                  </a:cubicBezTo>
                  <a:cubicBezTo>
                    <a:pt x="42008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1"/>
                  </a:cubicBezTo>
                  <a:cubicBezTo>
                    <a:pt x="119255" y="32099"/>
                    <a:pt x="124304" y="48959"/>
                    <a:pt x="124304" y="69818"/>
                  </a:cubicBezTo>
                  <a:cubicBezTo>
                    <a:pt x="124304" y="84392"/>
                    <a:pt x="121351" y="96964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1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626"/>
                    <a:pt x="2860" y="43053"/>
                    <a:pt x="8861" y="32480"/>
                  </a:cubicBezTo>
                  <a:close/>
                  <a:moveTo>
                    <a:pt x="87728" y="112395"/>
                  </a:moveTo>
                  <a:cubicBezTo>
                    <a:pt x="93633" y="103251"/>
                    <a:pt x="96586" y="89726"/>
                    <a:pt x="96586" y="71723"/>
                  </a:cubicBezTo>
                  <a:cubicBezTo>
                    <a:pt x="96586" y="53912"/>
                    <a:pt x="93824" y="39815"/>
                    <a:pt x="88394" y="29337"/>
                  </a:cubicBezTo>
                  <a:cubicBezTo>
                    <a:pt x="82965" y="18955"/>
                    <a:pt x="74202" y="13716"/>
                    <a:pt x="62200" y="13716"/>
                  </a:cubicBezTo>
                  <a:cubicBezTo>
                    <a:pt x="51152" y="13716"/>
                    <a:pt x="42579" y="18288"/>
                    <a:pt x="36578" y="27432"/>
                  </a:cubicBezTo>
                  <a:cubicBezTo>
                    <a:pt x="30578" y="36576"/>
                    <a:pt x="27529" y="50102"/>
                    <a:pt x="27529" y="68104"/>
                  </a:cubicBezTo>
                  <a:cubicBezTo>
                    <a:pt x="27529" y="85916"/>
                    <a:pt x="30292" y="100013"/>
                    <a:pt x="35912" y="110490"/>
                  </a:cubicBezTo>
                  <a:cubicBezTo>
                    <a:pt x="41531" y="120872"/>
                    <a:pt x="50294" y="126111"/>
                    <a:pt x="62105" y="126111"/>
                  </a:cubicBezTo>
                  <a:cubicBezTo>
                    <a:pt x="73345" y="126111"/>
                    <a:pt x="81822" y="121539"/>
                    <a:pt x="87728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3" name="Freeform: Shape 1027"/>
            <p:cNvSpPr/>
            <p:nvPr/>
          </p:nvSpPr>
          <p:spPr>
            <a:xfrm>
              <a:off x="12369545" y="6546024"/>
              <a:ext cx="145256" cy="136779"/>
            </a:xfrm>
            <a:custGeom>
              <a:avLst/>
              <a:gdLst>
                <a:gd name="connsiteX0" fmla="*/ 17336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2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5 w 145256"/>
                <a:gd name="connsiteY26" fmla="*/ 124968 h 136779"/>
                <a:gd name="connsiteX27" fmla="*/ 58865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6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2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2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5" y="124968"/>
                  </a:lnTo>
                  <a:lnTo>
                    <a:pt x="58865" y="136779"/>
                  </a:lnTo>
                  <a:lnTo>
                    <a:pt x="2096" y="136779"/>
                  </a:lnTo>
                  <a:lnTo>
                    <a:pt x="2096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4" name="Freeform: Shape 1028"/>
            <p:cNvSpPr/>
            <p:nvPr/>
          </p:nvSpPr>
          <p:spPr>
            <a:xfrm>
              <a:off x="12532042" y="6546405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8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5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6 h 139160"/>
                <a:gd name="connsiteX22" fmla="*/ 81629 w 118205"/>
                <a:gd name="connsiteY22" fmla="*/ 119920 h 139160"/>
                <a:gd name="connsiteX23" fmla="*/ 63913 w 118205"/>
                <a:gd name="connsiteY23" fmla="*/ 133160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151 w 118205"/>
                <a:gd name="connsiteY28" fmla="*/ 118872 h 139160"/>
                <a:gd name="connsiteX29" fmla="*/ 80105 w 118205"/>
                <a:gd name="connsiteY29" fmla="*/ 109728 h 139160"/>
                <a:gd name="connsiteX30" fmla="*/ 80105 w 118205"/>
                <a:gd name="connsiteY30" fmla="*/ 68294 h 139160"/>
                <a:gd name="connsiteX31" fmla="*/ 40481 w 118205"/>
                <a:gd name="connsiteY31" fmla="*/ 76391 h 139160"/>
                <a:gd name="connsiteX32" fmla="*/ 27146 w 118205"/>
                <a:gd name="connsiteY32" fmla="*/ 97441 h 139160"/>
                <a:gd name="connsiteX33" fmla="*/ 33528 w 118205"/>
                <a:gd name="connsiteY33" fmla="*/ 116586 h 139160"/>
                <a:gd name="connsiteX34" fmla="*/ 50768 w 118205"/>
                <a:gd name="connsiteY34" fmla="*/ 122682 h 139160"/>
                <a:gd name="connsiteX35" fmla="*/ 65151 w 118205"/>
                <a:gd name="connsiteY35" fmla="*/ 118872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59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3"/>
                    <a:pt x="77629" y="30956"/>
                  </a:cubicBezTo>
                  <a:cubicBezTo>
                    <a:pt x="76009" y="26575"/>
                    <a:pt x="73247" y="23432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8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7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1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5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6"/>
                  </a:cubicBezTo>
                  <a:lnTo>
                    <a:pt x="81629" y="119920"/>
                  </a:lnTo>
                  <a:cubicBezTo>
                    <a:pt x="76771" y="124682"/>
                    <a:pt x="70961" y="129159"/>
                    <a:pt x="63913" y="133160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7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249"/>
                    <a:pt x="7715" y="74105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5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9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627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5" name="Freeform: Shape 1029"/>
            <p:cNvSpPr/>
            <p:nvPr/>
          </p:nvSpPr>
          <p:spPr>
            <a:xfrm>
              <a:off x="12665201" y="6485731"/>
              <a:ext cx="65055" cy="197072"/>
            </a:xfrm>
            <a:custGeom>
              <a:avLst/>
              <a:gdLst>
                <a:gd name="connsiteX0" fmla="*/ 19526 w 65055"/>
                <a:gd name="connsiteY0" fmla="*/ 17526 h 197072"/>
                <a:gd name="connsiteX1" fmla="*/ 0 w 65055"/>
                <a:gd name="connsiteY1" fmla="*/ 14859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2 w 65055"/>
                <a:gd name="connsiteY11" fmla="*/ 183071 h 197072"/>
                <a:gd name="connsiteX12" fmla="*/ 19622 w 65055"/>
                <a:gd name="connsiteY12" fmla="*/ 17526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526"/>
                  </a:moveTo>
                  <a:lnTo>
                    <a:pt x="0" y="14859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2" y="183071"/>
                  </a:lnTo>
                  <a:lnTo>
                    <a:pt x="19622" y="1752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6" name="Freeform: Shape 1030"/>
            <p:cNvSpPr/>
            <p:nvPr/>
          </p:nvSpPr>
          <p:spPr>
            <a:xfrm>
              <a:off x="12803504" y="6485731"/>
              <a:ext cx="131064" cy="199646"/>
            </a:xfrm>
            <a:custGeom>
              <a:avLst/>
              <a:gdLst>
                <a:gd name="connsiteX0" fmla="*/ 26289 w 131064"/>
                <a:gd name="connsiteY0" fmla="*/ 192500 h 199646"/>
                <a:gd name="connsiteX1" fmla="*/ 7144 w 131064"/>
                <a:gd name="connsiteY1" fmla="*/ 170402 h 199646"/>
                <a:gd name="connsiteX2" fmla="*/ 0 w 131064"/>
                <a:gd name="connsiteY2" fmla="*/ 133541 h 199646"/>
                <a:gd name="connsiteX3" fmla="*/ 8382 w 131064"/>
                <a:gd name="connsiteY3" fmla="*/ 96203 h 199646"/>
                <a:gd name="connsiteX4" fmla="*/ 32575 w 131064"/>
                <a:gd name="connsiteY4" fmla="*/ 69628 h 199646"/>
                <a:gd name="connsiteX5" fmla="*/ 69723 w 131064"/>
                <a:gd name="connsiteY5" fmla="*/ 59912 h 199646"/>
                <a:gd name="connsiteX6" fmla="*/ 92107 w 131064"/>
                <a:gd name="connsiteY6" fmla="*/ 62579 h 199646"/>
                <a:gd name="connsiteX7" fmla="*/ 92107 w 131064"/>
                <a:gd name="connsiteY7" fmla="*/ 17526 h 199646"/>
                <a:gd name="connsiteX8" fmla="*/ 67532 w 131064"/>
                <a:gd name="connsiteY8" fmla="*/ 14669 h 199646"/>
                <a:gd name="connsiteX9" fmla="*/ 67532 w 131064"/>
                <a:gd name="connsiteY9" fmla="*/ 4286 h 199646"/>
                <a:gd name="connsiteX10" fmla="*/ 111062 w 131064"/>
                <a:gd name="connsiteY10" fmla="*/ 0 h 199646"/>
                <a:gd name="connsiteX11" fmla="*/ 111824 w 131064"/>
                <a:gd name="connsiteY11" fmla="*/ 0 h 199646"/>
                <a:gd name="connsiteX12" fmla="*/ 117158 w 131064"/>
                <a:gd name="connsiteY12" fmla="*/ 3810 h 199646"/>
                <a:gd name="connsiteX13" fmla="*/ 117158 w 131064"/>
                <a:gd name="connsiteY13" fmla="*/ 184785 h 199646"/>
                <a:gd name="connsiteX14" fmla="*/ 131064 w 131064"/>
                <a:gd name="connsiteY14" fmla="*/ 184785 h 199646"/>
                <a:gd name="connsiteX15" fmla="*/ 131064 w 131064"/>
                <a:gd name="connsiteY15" fmla="*/ 195834 h 199646"/>
                <a:gd name="connsiteX16" fmla="*/ 117729 w 131064"/>
                <a:gd name="connsiteY16" fmla="*/ 198501 h 199646"/>
                <a:gd name="connsiteX17" fmla="*/ 105823 w 131064"/>
                <a:gd name="connsiteY17" fmla="*/ 199454 h 199646"/>
                <a:gd name="connsiteX18" fmla="*/ 96965 w 131064"/>
                <a:gd name="connsiteY18" fmla="*/ 197263 h 199646"/>
                <a:gd name="connsiteX19" fmla="*/ 94298 w 131064"/>
                <a:gd name="connsiteY19" fmla="*/ 188119 h 199646"/>
                <a:gd name="connsiteX20" fmla="*/ 94298 w 131064"/>
                <a:gd name="connsiteY20" fmla="*/ 180404 h 199646"/>
                <a:gd name="connsiteX21" fmla="*/ 76581 w 131064"/>
                <a:gd name="connsiteY21" fmla="*/ 194119 h 199646"/>
                <a:gd name="connsiteX22" fmla="*/ 52864 w 131064"/>
                <a:gd name="connsiteY22" fmla="*/ 199644 h 199646"/>
                <a:gd name="connsiteX23" fmla="*/ 26289 w 131064"/>
                <a:gd name="connsiteY23" fmla="*/ 192500 h 199646"/>
                <a:gd name="connsiteX24" fmla="*/ 80010 w 131064"/>
                <a:gd name="connsiteY24" fmla="*/ 178403 h 199646"/>
                <a:gd name="connsiteX25" fmla="*/ 92297 w 131064"/>
                <a:gd name="connsiteY25" fmla="*/ 168688 h 199646"/>
                <a:gd name="connsiteX26" fmla="*/ 92297 w 131064"/>
                <a:gd name="connsiteY26" fmla="*/ 80582 h 199646"/>
                <a:gd name="connsiteX27" fmla="*/ 83249 w 131064"/>
                <a:gd name="connsiteY27" fmla="*/ 75438 h 199646"/>
                <a:gd name="connsiteX28" fmla="*/ 68199 w 131064"/>
                <a:gd name="connsiteY28" fmla="*/ 73152 h 199646"/>
                <a:gd name="connsiteX29" fmla="*/ 38291 w 131064"/>
                <a:gd name="connsiteY29" fmla="*/ 87440 h 199646"/>
                <a:gd name="connsiteX30" fmla="*/ 27146 w 131064"/>
                <a:gd name="connsiteY30" fmla="*/ 131636 h 199646"/>
                <a:gd name="connsiteX31" fmla="*/ 37052 w 131064"/>
                <a:gd name="connsiteY31" fmla="*/ 170117 h 199646"/>
                <a:gd name="connsiteX32" fmla="*/ 62579 w 131064"/>
                <a:gd name="connsiteY32" fmla="*/ 182594 h 199646"/>
                <a:gd name="connsiteX33" fmla="*/ 80010 w 131064"/>
                <a:gd name="connsiteY33" fmla="*/ 178403 h 19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1064" h="199646">
                  <a:moveTo>
                    <a:pt x="26289" y="192500"/>
                  </a:moveTo>
                  <a:cubicBezTo>
                    <a:pt x="18288" y="187738"/>
                    <a:pt x="11906" y="180308"/>
                    <a:pt x="7144" y="170402"/>
                  </a:cubicBezTo>
                  <a:cubicBezTo>
                    <a:pt x="2381" y="160496"/>
                    <a:pt x="0" y="148209"/>
                    <a:pt x="0" y="133541"/>
                  </a:cubicBezTo>
                  <a:cubicBezTo>
                    <a:pt x="0" y="119920"/>
                    <a:pt x="2762" y="107442"/>
                    <a:pt x="8382" y="96203"/>
                  </a:cubicBezTo>
                  <a:cubicBezTo>
                    <a:pt x="14002" y="84963"/>
                    <a:pt x="22098" y="76105"/>
                    <a:pt x="32575" y="69628"/>
                  </a:cubicBezTo>
                  <a:cubicBezTo>
                    <a:pt x="43053" y="63151"/>
                    <a:pt x="55436" y="59912"/>
                    <a:pt x="69723" y="59912"/>
                  </a:cubicBezTo>
                  <a:cubicBezTo>
                    <a:pt x="77915" y="59912"/>
                    <a:pt x="85344" y="60770"/>
                    <a:pt x="92107" y="62579"/>
                  </a:cubicBezTo>
                  <a:lnTo>
                    <a:pt x="92107" y="17526"/>
                  </a:lnTo>
                  <a:lnTo>
                    <a:pt x="67532" y="14669"/>
                  </a:lnTo>
                  <a:lnTo>
                    <a:pt x="67532" y="4286"/>
                  </a:lnTo>
                  <a:lnTo>
                    <a:pt x="111062" y="0"/>
                  </a:lnTo>
                  <a:lnTo>
                    <a:pt x="111824" y="0"/>
                  </a:lnTo>
                  <a:lnTo>
                    <a:pt x="117158" y="3810"/>
                  </a:lnTo>
                  <a:lnTo>
                    <a:pt x="117158" y="184785"/>
                  </a:lnTo>
                  <a:lnTo>
                    <a:pt x="131064" y="184785"/>
                  </a:lnTo>
                  <a:lnTo>
                    <a:pt x="131064" y="195834"/>
                  </a:lnTo>
                  <a:cubicBezTo>
                    <a:pt x="125921" y="196977"/>
                    <a:pt x="121444" y="197834"/>
                    <a:pt x="117729" y="198501"/>
                  </a:cubicBezTo>
                  <a:cubicBezTo>
                    <a:pt x="114014" y="199168"/>
                    <a:pt x="110014" y="199454"/>
                    <a:pt x="105823" y="199454"/>
                  </a:cubicBezTo>
                  <a:cubicBezTo>
                    <a:pt x="101632" y="199454"/>
                    <a:pt x="98679" y="198692"/>
                    <a:pt x="96965" y="197263"/>
                  </a:cubicBezTo>
                  <a:cubicBezTo>
                    <a:pt x="95155" y="195834"/>
                    <a:pt x="94298" y="192786"/>
                    <a:pt x="94298" y="188119"/>
                  </a:cubicBezTo>
                  <a:lnTo>
                    <a:pt x="94298" y="180404"/>
                  </a:lnTo>
                  <a:cubicBezTo>
                    <a:pt x="89821" y="185833"/>
                    <a:pt x="83915" y="190405"/>
                    <a:pt x="76581" y="194119"/>
                  </a:cubicBezTo>
                  <a:cubicBezTo>
                    <a:pt x="69247" y="197834"/>
                    <a:pt x="61341" y="199644"/>
                    <a:pt x="52864" y="199644"/>
                  </a:cubicBezTo>
                  <a:cubicBezTo>
                    <a:pt x="43148" y="199739"/>
                    <a:pt x="34290" y="197263"/>
                    <a:pt x="26289" y="192500"/>
                  </a:cubicBezTo>
                  <a:close/>
                  <a:moveTo>
                    <a:pt x="80010" y="178403"/>
                  </a:moveTo>
                  <a:cubicBezTo>
                    <a:pt x="85439" y="175641"/>
                    <a:pt x="89535" y="172307"/>
                    <a:pt x="92297" y="168688"/>
                  </a:cubicBezTo>
                  <a:lnTo>
                    <a:pt x="92297" y="80582"/>
                  </a:lnTo>
                  <a:cubicBezTo>
                    <a:pt x="91059" y="78677"/>
                    <a:pt x="88011" y="76962"/>
                    <a:pt x="83249" y="75438"/>
                  </a:cubicBezTo>
                  <a:cubicBezTo>
                    <a:pt x="78486" y="73914"/>
                    <a:pt x="73533" y="73152"/>
                    <a:pt x="68199" y="73152"/>
                  </a:cubicBezTo>
                  <a:cubicBezTo>
                    <a:pt x="55721" y="73152"/>
                    <a:pt x="45720" y="77915"/>
                    <a:pt x="38291" y="87440"/>
                  </a:cubicBezTo>
                  <a:cubicBezTo>
                    <a:pt x="30861" y="96965"/>
                    <a:pt x="27146" y="111728"/>
                    <a:pt x="27146" y="131636"/>
                  </a:cubicBezTo>
                  <a:cubicBezTo>
                    <a:pt x="27146" y="148971"/>
                    <a:pt x="30385" y="161830"/>
                    <a:pt x="37052" y="170117"/>
                  </a:cubicBezTo>
                  <a:cubicBezTo>
                    <a:pt x="43720" y="178403"/>
                    <a:pt x="52102" y="182594"/>
                    <a:pt x="62579" y="182594"/>
                  </a:cubicBezTo>
                  <a:cubicBezTo>
                    <a:pt x="68675" y="182594"/>
                    <a:pt x="74486" y="181261"/>
                    <a:pt x="80010" y="178403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7" name="Freeform: Shape 1031"/>
            <p:cNvSpPr/>
            <p:nvPr/>
          </p:nvSpPr>
          <p:spPr>
            <a:xfrm>
              <a:off x="12953333" y="6545548"/>
              <a:ext cx="110680" cy="139828"/>
            </a:xfrm>
            <a:custGeom>
              <a:avLst/>
              <a:gdLst>
                <a:gd name="connsiteX0" fmla="*/ 15240 w 110680"/>
                <a:gd name="connsiteY0" fmla="*/ 120872 h 139828"/>
                <a:gd name="connsiteX1" fmla="*/ 0 w 110680"/>
                <a:gd name="connsiteY1" fmla="*/ 70104 h 139828"/>
                <a:gd name="connsiteX2" fmla="*/ 7906 w 110680"/>
                <a:gd name="connsiteY2" fmla="*/ 33242 h 139828"/>
                <a:gd name="connsiteX3" fmla="*/ 30194 w 110680"/>
                <a:gd name="connsiteY3" fmla="*/ 8668 h 139828"/>
                <a:gd name="connsiteX4" fmla="*/ 62770 w 110680"/>
                <a:gd name="connsiteY4" fmla="*/ 0 h 139828"/>
                <a:gd name="connsiteX5" fmla="*/ 97536 w 110680"/>
                <a:gd name="connsiteY5" fmla="*/ 12382 h 139828"/>
                <a:gd name="connsiteX6" fmla="*/ 110681 w 110680"/>
                <a:gd name="connsiteY6" fmla="*/ 47911 h 139828"/>
                <a:gd name="connsiteX7" fmla="*/ 108966 w 110680"/>
                <a:gd name="connsiteY7" fmla="*/ 70295 h 139828"/>
                <a:gd name="connsiteX8" fmla="*/ 26194 w 110680"/>
                <a:gd name="connsiteY8" fmla="*/ 70295 h 139828"/>
                <a:gd name="connsiteX9" fmla="*/ 37243 w 110680"/>
                <a:gd name="connsiteY9" fmla="*/ 108680 h 139828"/>
                <a:gd name="connsiteX10" fmla="*/ 67342 w 110680"/>
                <a:gd name="connsiteY10" fmla="*/ 123253 h 139828"/>
                <a:gd name="connsiteX11" fmla="*/ 87440 w 110680"/>
                <a:gd name="connsiteY11" fmla="*/ 119729 h 139828"/>
                <a:gd name="connsiteX12" fmla="*/ 103727 w 110680"/>
                <a:gd name="connsiteY12" fmla="*/ 111442 h 139828"/>
                <a:gd name="connsiteX13" fmla="*/ 108299 w 110680"/>
                <a:gd name="connsiteY13" fmla="*/ 122015 h 139828"/>
                <a:gd name="connsiteX14" fmla="*/ 87630 w 110680"/>
                <a:gd name="connsiteY14" fmla="*/ 134493 h 139828"/>
                <a:gd name="connsiteX15" fmla="*/ 59722 w 110680"/>
                <a:gd name="connsiteY15" fmla="*/ 139827 h 139828"/>
                <a:gd name="connsiteX16" fmla="*/ 15240 w 110680"/>
                <a:gd name="connsiteY16" fmla="*/ 120872 h 139828"/>
                <a:gd name="connsiteX17" fmla="*/ 84106 w 110680"/>
                <a:gd name="connsiteY17" fmla="*/ 57626 h 139828"/>
                <a:gd name="connsiteX18" fmla="*/ 84868 w 110680"/>
                <a:gd name="connsiteY18" fmla="*/ 47244 h 139828"/>
                <a:gd name="connsiteX19" fmla="*/ 78296 w 110680"/>
                <a:gd name="connsiteY19" fmla="*/ 22574 h 139828"/>
                <a:gd name="connsiteX20" fmla="*/ 58198 w 110680"/>
                <a:gd name="connsiteY20" fmla="*/ 13525 h 139828"/>
                <a:gd name="connsiteX21" fmla="*/ 35909 w 110680"/>
                <a:gd name="connsiteY21" fmla="*/ 23622 h 139828"/>
                <a:gd name="connsiteX22" fmla="*/ 26384 w 110680"/>
                <a:gd name="connsiteY22" fmla="*/ 57531 h 139828"/>
                <a:gd name="connsiteX23" fmla="*/ 84106 w 110680"/>
                <a:gd name="connsiteY23" fmla="*/ 57531 h 13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8">
                  <a:moveTo>
                    <a:pt x="15240" y="120872"/>
                  </a:moveTo>
                  <a:cubicBezTo>
                    <a:pt x="5048" y="108204"/>
                    <a:pt x="0" y="91249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80" y="86201"/>
                    <a:pt x="30194" y="98965"/>
                    <a:pt x="37243" y="108680"/>
                  </a:cubicBezTo>
                  <a:cubicBezTo>
                    <a:pt x="44291" y="118396"/>
                    <a:pt x="54293" y="123253"/>
                    <a:pt x="67342" y="123253"/>
                  </a:cubicBezTo>
                  <a:cubicBezTo>
                    <a:pt x="73724" y="123253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2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196" y="139922"/>
                    <a:pt x="25432" y="133540"/>
                    <a:pt x="15240" y="120872"/>
                  </a:cubicBezTo>
                  <a:close/>
                  <a:moveTo>
                    <a:pt x="84106" y="57626"/>
                  </a:moveTo>
                  <a:cubicBezTo>
                    <a:pt x="84582" y="54292"/>
                    <a:pt x="84868" y="50863"/>
                    <a:pt x="84868" y="47244"/>
                  </a:cubicBezTo>
                  <a:cubicBezTo>
                    <a:pt x="84677" y="36862"/>
                    <a:pt x="82487" y="28575"/>
                    <a:pt x="78296" y="22574"/>
                  </a:cubicBezTo>
                  <a:cubicBezTo>
                    <a:pt x="74009" y="16574"/>
                    <a:pt x="67342" y="13525"/>
                    <a:pt x="58198" y="13525"/>
                  </a:cubicBezTo>
                  <a:cubicBezTo>
                    <a:pt x="48863" y="13525"/>
                    <a:pt x="41434" y="16859"/>
                    <a:pt x="35909" y="23622"/>
                  </a:cubicBezTo>
                  <a:cubicBezTo>
                    <a:pt x="30385" y="30385"/>
                    <a:pt x="27242" y="41624"/>
                    <a:pt x="26384" y="57531"/>
                  </a:cubicBezTo>
                  <a:lnTo>
                    <a:pt x="84106" y="5753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8" name="Freeform: Shape 1032"/>
            <p:cNvSpPr/>
            <p:nvPr/>
          </p:nvSpPr>
          <p:spPr>
            <a:xfrm>
              <a:off x="10779728" y="6781672"/>
              <a:ext cx="118872" cy="183269"/>
            </a:xfrm>
            <a:custGeom>
              <a:avLst/>
              <a:gdLst>
                <a:gd name="connsiteX0" fmla="*/ 32480 w 118872"/>
                <a:gd name="connsiteY0" fmla="*/ 181166 h 183269"/>
                <a:gd name="connsiteX1" fmla="*/ 10859 w 118872"/>
                <a:gd name="connsiteY1" fmla="*/ 175355 h 183269"/>
                <a:gd name="connsiteX2" fmla="*/ 0 w 118872"/>
                <a:gd name="connsiteY2" fmla="*/ 172498 h 183269"/>
                <a:gd name="connsiteX3" fmla="*/ 1905 w 118872"/>
                <a:gd name="connsiteY3" fmla="*/ 128969 h 183269"/>
                <a:gd name="connsiteX4" fmla="*/ 17336 w 118872"/>
                <a:gd name="connsiteY4" fmla="*/ 128969 h 183269"/>
                <a:gd name="connsiteX5" fmla="*/ 21431 w 118872"/>
                <a:gd name="connsiteY5" fmla="*/ 160211 h 183269"/>
                <a:gd name="connsiteX6" fmla="*/ 34766 w 118872"/>
                <a:gd name="connsiteY6" fmla="*/ 167069 h 183269"/>
                <a:gd name="connsiteX7" fmla="*/ 55055 w 118872"/>
                <a:gd name="connsiteY7" fmla="*/ 170117 h 183269"/>
                <a:gd name="connsiteX8" fmla="*/ 82868 w 118872"/>
                <a:gd name="connsiteY8" fmla="*/ 161925 h 183269"/>
                <a:gd name="connsiteX9" fmla="*/ 92393 w 118872"/>
                <a:gd name="connsiteY9" fmla="*/ 139351 h 183269"/>
                <a:gd name="connsiteX10" fmla="*/ 87249 w 118872"/>
                <a:gd name="connsiteY10" fmla="*/ 123253 h 183269"/>
                <a:gd name="connsiteX11" fmla="*/ 73533 w 118872"/>
                <a:gd name="connsiteY11" fmla="*/ 111728 h 183269"/>
                <a:gd name="connsiteX12" fmla="*/ 50101 w 118872"/>
                <a:gd name="connsiteY12" fmla="*/ 100394 h 183269"/>
                <a:gd name="connsiteX13" fmla="*/ 26670 w 118872"/>
                <a:gd name="connsiteY13" fmla="*/ 88106 h 183269"/>
                <a:gd name="connsiteX14" fmla="*/ 9335 w 118872"/>
                <a:gd name="connsiteY14" fmla="*/ 71342 h 183269"/>
                <a:gd name="connsiteX15" fmla="*/ 2000 w 118872"/>
                <a:gd name="connsiteY15" fmla="*/ 46196 h 183269"/>
                <a:gd name="connsiteX16" fmla="*/ 9144 w 118872"/>
                <a:gd name="connsiteY16" fmla="*/ 22479 h 183269"/>
                <a:gd name="connsiteX17" fmla="*/ 29623 w 118872"/>
                <a:gd name="connsiteY17" fmla="*/ 6001 h 183269"/>
                <a:gd name="connsiteX18" fmla="*/ 60770 w 118872"/>
                <a:gd name="connsiteY18" fmla="*/ 0 h 183269"/>
                <a:gd name="connsiteX19" fmla="*/ 80391 w 118872"/>
                <a:gd name="connsiteY19" fmla="*/ 1715 h 183269"/>
                <a:gd name="connsiteX20" fmla="*/ 99727 w 118872"/>
                <a:gd name="connsiteY20" fmla="*/ 6286 h 183269"/>
                <a:gd name="connsiteX21" fmla="*/ 107918 w 118872"/>
                <a:gd name="connsiteY21" fmla="*/ 8477 h 183269"/>
                <a:gd name="connsiteX22" fmla="*/ 106394 w 118872"/>
                <a:gd name="connsiteY22" fmla="*/ 48863 h 183269"/>
                <a:gd name="connsiteX23" fmla="*/ 91726 w 118872"/>
                <a:gd name="connsiteY23" fmla="*/ 48863 h 183269"/>
                <a:gd name="connsiteX24" fmla="*/ 86868 w 118872"/>
                <a:gd name="connsiteY24" fmla="*/ 19241 h 183269"/>
                <a:gd name="connsiteX25" fmla="*/ 76867 w 118872"/>
                <a:gd name="connsiteY25" fmla="*/ 14669 h 183269"/>
                <a:gd name="connsiteX26" fmla="*/ 60389 w 118872"/>
                <a:gd name="connsiteY26" fmla="*/ 12478 h 183269"/>
                <a:gd name="connsiteX27" fmla="*/ 35243 w 118872"/>
                <a:gd name="connsiteY27" fmla="*/ 19431 h 183269"/>
                <a:gd name="connsiteX28" fmla="*/ 26670 w 118872"/>
                <a:gd name="connsiteY28" fmla="*/ 39624 h 183269"/>
                <a:gd name="connsiteX29" fmla="*/ 31814 w 118872"/>
                <a:gd name="connsiteY29" fmla="*/ 55721 h 183269"/>
                <a:gd name="connsiteX30" fmla="*/ 44672 w 118872"/>
                <a:gd name="connsiteY30" fmla="*/ 66770 h 183269"/>
                <a:gd name="connsiteX31" fmla="*/ 69247 w 118872"/>
                <a:gd name="connsiteY31" fmla="*/ 79248 h 183269"/>
                <a:gd name="connsiteX32" fmla="*/ 94774 w 118872"/>
                <a:gd name="connsiteY32" fmla="*/ 92774 h 183269"/>
                <a:gd name="connsiteX33" fmla="*/ 111728 w 118872"/>
                <a:gd name="connsiteY33" fmla="*/ 108490 h 183269"/>
                <a:gd name="connsiteX34" fmla="*/ 118872 w 118872"/>
                <a:gd name="connsiteY34" fmla="*/ 131731 h 183269"/>
                <a:gd name="connsiteX35" fmla="*/ 111728 w 118872"/>
                <a:gd name="connsiteY35" fmla="*/ 156305 h 183269"/>
                <a:gd name="connsiteX36" fmla="*/ 90106 w 118872"/>
                <a:gd name="connsiteY36" fmla="*/ 175641 h 183269"/>
                <a:gd name="connsiteX37" fmla="*/ 54864 w 118872"/>
                <a:gd name="connsiteY37" fmla="*/ 183261 h 183269"/>
                <a:gd name="connsiteX38" fmla="*/ 32480 w 118872"/>
                <a:gd name="connsiteY38" fmla="*/ 181166 h 18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18872" h="183269">
                  <a:moveTo>
                    <a:pt x="32480" y="181166"/>
                  </a:moveTo>
                  <a:cubicBezTo>
                    <a:pt x="25908" y="179737"/>
                    <a:pt x="18669" y="177832"/>
                    <a:pt x="10859" y="175355"/>
                  </a:cubicBezTo>
                  <a:cubicBezTo>
                    <a:pt x="6096" y="173546"/>
                    <a:pt x="2477" y="172593"/>
                    <a:pt x="0" y="172498"/>
                  </a:cubicBezTo>
                  <a:lnTo>
                    <a:pt x="1905" y="128969"/>
                  </a:lnTo>
                  <a:lnTo>
                    <a:pt x="17336" y="128969"/>
                  </a:lnTo>
                  <a:lnTo>
                    <a:pt x="21431" y="160211"/>
                  </a:lnTo>
                  <a:cubicBezTo>
                    <a:pt x="24194" y="162782"/>
                    <a:pt x="28575" y="165068"/>
                    <a:pt x="34766" y="167069"/>
                  </a:cubicBezTo>
                  <a:cubicBezTo>
                    <a:pt x="40958" y="169069"/>
                    <a:pt x="47720" y="170117"/>
                    <a:pt x="55055" y="170117"/>
                  </a:cubicBezTo>
                  <a:cubicBezTo>
                    <a:pt x="67247" y="170117"/>
                    <a:pt x="76486" y="167354"/>
                    <a:pt x="82868" y="161925"/>
                  </a:cubicBezTo>
                  <a:cubicBezTo>
                    <a:pt x="89249" y="156496"/>
                    <a:pt x="92393" y="148971"/>
                    <a:pt x="92393" y="139351"/>
                  </a:cubicBezTo>
                  <a:cubicBezTo>
                    <a:pt x="92393" y="133064"/>
                    <a:pt x="90678" y="127730"/>
                    <a:pt x="87249" y="123253"/>
                  </a:cubicBezTo>
                  <a:cubicBezTo>
                    <a:pt x="83820" y="118777"/>
                    <a:pt x="79248" y="114872"/>
                    <a:pt x="73533" y="111728"/>
                  </a:cubicBezTo>
                  <a:cubicBezTo>
                    <a:pt x="67818" y="108490"/>
                    <a:pt x="60008" y="104775"/>
                    <a:pt x="50101" y="100394"/>
                  </a:cubicBezTo>
                  <a:cubicBezTo>
                    <a:pt x="41148" y="96393"/>
                    <a:pt x="33338" y="92297"/>
                    <a:pt x="26670" y="88106"/>
                  </a:cubicBezTo>
                  <a:cubicBezTo>
                    <a:pt x="20003" y="83915"/>
                    <a:pt x="14288" y="78391"/>
                    <a:pt x="9335" y="71342"/>
                  </a:cubicBezTo>
                  <a:cubicBezTo>
                    <a:pt x="4382" y="64294"/>
                    <a:pt x="2000" y="56007"/>
                    <a:pt x="2000" y="46196"/>
                  </a:cubicBezTo>
                  <a:cubicBezTo>
                    <a:pt x="2000" y="37338"/>
                    <a:pt x="4382" y="29527"/>
                    <a:pt x="9144" y="22479"/>
                  </a:cubicBezTo>
                  <a:cubicBezTo>
                    <a:pt x="13907" y="15526"/>
                    <a:pt x="20669" y="10001"/>
                    <a:pt x="29623" y="6001"/>
                  </a:cubicBezTo>
                  <a:cubicBezTo>
                    <a:pt x="38481" y="2000"/>
                    <a:pt x="48863" y="0"/>
                    <a:pt x="60770" y="0"/>
                  </a:cubicBezTo>
                  <a:cubicBezTo>
                    <a:pt x="68104" y="0"/>
                    <a:pt x="74676" y="571"/>
                    <a:pt x="80391" y="1715"/>
                  </a:cubicBezTo>
                  <a:cubicBezTo>
                    <a:pt x="86106" y="2858"/>
                    <a:pt x="92583" y="4382"/>
                    <a:pt x="99727" y="6286"/>
                  </a:cubicBezTo>
                  <a:cubicBezTo>
                    <a:pt x="102965" y="7430"/>
                    <a:pt x="105632" y="8096"/>
                    <a:pt x="107918" y="8477"/>
                  </a:cubicBezTo>
                  <a:lnTo>
                    <a:pt x="106394" y="48863"/>
                  </a:lnTo>
                  <a:lnTo>
                    <a:pt x="91726" y="48863"/>
                  </a:lnTo>
                  <a:lnTo>
                    <a:pt x="86868" y="19241"/>
                  </a:lnTo>
                  <a:cubicBezTo>
                    <a:pt x="85249" y="17621"/>
                    <a:pt x="81915" y="16097"/>
                    <a:pt x="76867" y="14669"/>
                  </a:cubicBezTo>
                  <a:cubicBezTo>
                    <a:pt x="71819" y="13240"/>
                    <a:pt x="66294" y="12478"/>
                    <a:pt x="60389" y="12478"/>
                  </a:cubicBezTo>
                  <a:cubicBezTo>
                    <a:pt x="49340" y="12478"/>
                    <a:pt x="40958" y="14764"/>
                    <a:pt x="35243" y="19431"/>
                  </a:cubicBezTo>
                  <a:cubicBezTo>
                    <a:pt x="29528" y="24098"/>
                    <a:pt x="26670" y="30861"/>
                    <a:pt x="26670" y="39624"/>
                  </a:cubicBezTo>
                  <a:cubicBezTo>
                    <a:pt x="26670" y="46006"/>
                    <a:pt x="28385" y="51435"/>
                    <a:pt x="31814" y="55721"/>
                  </a:cubicBezTo>
                  <a:cubicBezTo>
                    <a:pt x="35243" y="60103"/>
                    <a:pt x="39529" y="63722"/>
                    <a:pt x="44672" y="66770"/>
                  </a:cubicBezTo>
                  <a:cubicBezTo>
                    <a:pt x="49816" y="69818"/>
                    <a:pt x="58007" y="74009"/>
                    <a:pt x="69247" y="79248"/>
                  </a:cubicBezTo>
                  <a:cubicBezTo>
                    <a:pt x="79629" y="84201"/>
                    <a:pt x="88202" y="88678"/>
                    <a:pt x="94774" y="92774"/>
                  </a:cubicBezTo>
                  <a:cubicBezTo>
                    <a:pt x="101346" y="96869"/>
                    <a:pt x="106966" y="102013"/>
                    <a:pt x="111728" y="108490"/>
                  </a:cubicBezTo>
                  <a:cubicBezTo>
                    <a:pt x="116491" y="114967"/>
                    <a:pt x="118872" y="122777"/>
                    <a:pt x="118872" y="131731"/>
                  </a:cubicBezTo>
                  <a:cubicBezTo>
                    <a:pt x="118872" y="140208"/>
                    <a:pt x="116491" y="148400"/>
                    <a:pt x="111728" y="156305"/>
                  </a:cubicBezTo>
                  <a:cubicBezTo>
                    <a:pt x="106966" y="164211"/>
                    <a:pt x="99822" y="170593"/>
                    <a:pt x="90106" y="175641"/>
                  </a:cubicBezTo>
                  <a:cubicBezTo>
                    <a:pt x="80391" y="180689"/>
                    <a:pt x="68675" y="183261"/>
                    <a:pt x="54864" y="183261"/>
                  </a:cubicBezTo>
                  <a:cubicBezTo>
                    <a:pt x="46577" y="183356"/>
                    <a:pt x="39053" y="182690"/>
                    <a:pt x="32480" y="181166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9" name="Freeform: Shape 1033"/>
            <p:cNvSpPr/>
            <p:nvPr/>
          </p:nvSpPr>
          <p:spPr>
            <a:xfrm>
              <a:off x="10916411" y="6825964"/>
              <a:ext cx="134969" cy="139064"/>
            </a:xfrm>
            <a:custGeom>
              <a:avLst/>
              <a:gdLst>
                <a:gd name="connsiteX0" fmla="*/ 101632 w 134969"/>
                <a:gd name="connsiteY0" fmla="*/ 135922 h 139064"/>
                <a:gd name="connsiteX1" fmla="*/ 98393 w 134969"/>
                <a:gd name="connsiteY1" fmla="*/ 127254 h 139064"/>
                <a:gd name="connsiteX2" fmla="*/ 98393 w 134969"/>
                <a:gd name="connsiteY2" fmla="*/ 119063 h 139064"/>
                <a:gd name="connsiteX3" fmla="*/ 78581 w 134969"/>
                <a:gd name="connsiteY3" fmla="*/ 133064 h 139064"/>
                <a:gd name="connsiteX4" fmla="*/ 54673 w 134969"/>
                <a:gd name="connsiteY4" fmla="*/ 139065 h 139064"/>
                <a:gd name="connsiteX5" fmla="*/ 22955 w 134969"/>
                <a:gd name="connsiteY5" fmla="*/ 127064 h 139064"/>
                <a:gd name="connsiteX6" fmla="*/ 13526 w 134969"/>
                <a:gd name="connsiteY6" fmla="*/ 87344 h 139064"/>
                <a:gd name="connsiteX7" fmla="*/ 13526 w 134969"/>
                <a:gd name="connsiteY7" fmla="*/ 17526 h 139064"/>
                <a:gd name="connsiteX8" fmla="*/ 0 w 134969"/>
                <a:gd name="connsiteY8" fmla="*/ 13716 h 139064"/>
                <a:gd name="connsiteX9" fmla="*/ 0 w 134969"/>
                <a:gd name="connsiteY9" fmla="*/ 3143 h 139064"/>
                <a:gd name="connsiteX10" fmla="*/ 33719 w 134969"/>
                <a:gd name="connsiteY10" fmla="*/ 0 h 139064"/>
                <a:gd name="connsiteX11" fmla="*/ 34004 w 134969"/>
                <a:gd name="connsiteY11" fmla="*/ 0 h 139064"/>
                <a:gd name="connsiteX12" fmla="*/ 38576 w 134969"/>
                <a:gd name="connsiteY12" fmla="*/ 2857 h 139064"/>
                <a:gd name="connsiteX13" fmla="*/ 38576 w 134969"/>
                <a:gd name="connsiteY13" fmla="*/ 85439 h 139064"/>
                <a:gd name="connsiteX14" fmla="*/ 40577 w 134969"/>
                <a:gd name="connsiteY14" fmla="*/ 107251 h 139064"/>
                <a:gd name="connsiteX15" fmla="*/ 47816 w 134969"/>
                <a:gd name="connsiteY15" fmla="*/ 118777 h 139064"/>
                <a:gd name="connsiteX16" fmla="*/ 62865 w 134969"/>
                <a:gd name="connsiteY16" fmla="*/ 122492 h 139064"/>
                <a:gd name="connsiteX17" fmla="*/ 80867 w 134969"/>
                <a:gd name="connsiteY17" fmla="*/ 118396 h 139064"/>
                <a:gd name="connsiteX18" fmla="*/ 95536 w 134969"/>
                <a:gd name="connsiteY18" fmla="*/ 108775 h 139064"/>
                <a:gd name="connsiteX19" fmla="*/ 95536 w 134969"/>
                <a:gd name="connsiteY19" fmla="*/ 17621 h 139064"/>
                <a:gd name="connsiteX20" fmla="*/ 78200 w 134969"/>
                <a:gd name="connsiteY20" fmla="*/ 13811 h 139064"/>
                <a:gd name="connsiteX21" fmla="*/ 78200 w 134969"/>
                <a:gd name="connsiteY21" fmla="*/ 3239 h 139064"/>
                <a:gd name="connsiteX22" fmla="*/ 114776 w 134969"/>
                <a:gd name="connsiteY22" fmla="*/ 95 h 139064"/>
                <a:gd name="connsiteX23" fmla="*/ 114967 w 134969"/>
                <a:gd name="connsiteY23" fmla="*/ 95 h 139064"/>
                <a:gd name="connsiteX24" fmla="*/ 120491 w 134969"/>
                <a:gd name="connsiteY24" fmla="*/ 2953 h 139064"/>
                <a:gd name="connsiteX25" fmla="*/ 120491 w 134969"/>
                <a:gd name="connsiteY25" fmla="*/ 124206 h 139064"/>
                <a:gd name="connsiteX26" fmla="*/ 134969 w 134969"/>
                <a:gd name="connsiteY26" fmla="*/ 124206 h 139064"/>
                <a:gd name="connsiteX27" fmla="*/ 134684 w 134969"/>
                <a:gd name="connsiteY27" fmla="*/ 135065 h 139064"/>
                <a:gd name="connsiteX28" fmla="*/ 122968 w 134969"/>
                <a:gd name="connsiteY28" fmla="*/ 137731 h 139064"/>
                <a:gd name="connsiteX29" fmla="*/ 111538 w 134969"/>
                <a:gd name="connsiteY29" fmla="*/ 138684 h 139064"/>
                <a:gd name="connsiteX30" fmla="*/ 101632 w 134969"/>
                <a:gd name="connsiteY30" fmla="*/ 135922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4969" h="139064">
                  <a:moveTo>
                    <a:pt x="101632" y="135922"/>
                  </a:moveTo>
                  <a:cubicBezTo>
                    <a:pt x="99441" y="134207"/>
                    <a:pt x="98393" y="131254"/>
                    <a:pt x="98393" y="127254"/>
                  </a:cubicBezTo>
                  <a:lnTo>
                    <a:pt x="98393" y="119063"/>
                  </a:lnTo>
                  <a:cubicBezTo>
                    <a:pt x="93059" y="124396"/>
                    <a:pt x="86487" y="128968"/>
                    <a:pt x="78581" y="133064"/>
                  </a:cubicBezTo>
                  <a:cubicBezTo>
                    <a:pt x="70676" y="137065"/>
                    <a:pt x="62675" y="139065"/>
                    <a:pt x="54673" y="139065"/>
                  </a:cubicBezTo>
                  <a:cubicBezTo>
                    <a:pt x="39719" y="139065"/>
                    <a:pt x="29146" y="135065"/>
                    <a:pt x="22955" y="127064"/>
                  </a:cubicBezTo>
                  <a:cubicBezTo>
                    <a:pt x="16669" y="119063"/>
                    <a:pt x="13526" y="105823"/>
                    <a:pt x="13526" y="87344"/>
                  </a:cubicBezTo>
                  <a:lnTo>
                    <a:pt x="13526" y="17526"/>
                  </a:lnTo>
                  <a:lnTo>
                    <a:pt x="0" y="13716"/>
                  </a:lnTo>
                  <a:lnTo>
                    <a:pt x="0" y="3143"/>
                  </a:lnTo>
                  <a:lnTo>
                    <a:pt x="33719" y="0"/>
                  </a:lnTo>
                  <a:lnTo>
                    <a:pt x="34004" y="0"/>
                  </a:lnTo>
                  <a:lnTo>
                    <a:pt x="38576" y="2857"/>
                  </a:lnTo>
                  <a:lnTo>
                    <a:pt x="38576" y="85439"/>
                  </a:lnTo>
                  <a:cubicBezTo>
                    <a:pt x="38576" y="94774"/>
                    <a:pt x="39243" y="102013"/>
                    <a:pt x="40577" y="107251"/>
                  </a:cubicBezTo>
                  <a:cubicBezTo>
                    <a:pt x="41910" y="112490"/>
                    <a:pt x="44387" y="116300"/>
                    <a:pt x="47816" y="118777"/>
                  </a:cubicBezTo>
                  <a:cubicBezTo>
                    <a:pt x="51244" y="121253"/>
                    <a:pt x="56293" y="122492"/>
                    <a:pt x="62865" y="122492"/>
                  </a:cubicBezTo>
                  <a:cubicBezTo>
                    <a:pt x="69247" y="122492"/>
                    <a:pt x="75248" y="121158"/>
                    <a:pt x="80867" y="118396"/>
                  </a:cubicBezTo>
                  <a:cubicBezTo>
                    <a:pt x="86487" y="115633"/>
                    <a:pt x="91345" y="112490"/>
                    <a:pt x="95536" y="108775"/>
                  </a:cubicBezTo>
                  <a:lnTo>
                    <a:pt x="95536" y="17621"/>
                  </a:lnTo>
                  <a:lnTo>
                    <a:pt x="78200" y="13811"/>
                  </a:lnTo>
                  <a:lnTo>
                    <a:pt x="78200" y="3239"/>
                  </a:lnTo>
                  <a:lnTo>
                    <a:pt x="114776" y="95"/>
                  </a:lnTo>
                  <a:lnTo>
                    <a:pt x="114967" y="95"/>
                  </a:lnTo>
                  <a:lnTo>
                    <a:pt x="120491" y="2953"/>
                  </a:lnTo>
                  <a:lnTo>
                    <a:pt x="120491" y="124206"/>
                  </a:lnTo>
                  <a:lnTo>
                    <a:pt x="134969" y="124206"/>
                  </a:lnTo>
                  <a:lnTo>
                    <a:pt x="134684" y="135065"/>
                  </a:lnTo>
                  <a:cubicBezTo>
                    <a:pt x="130207" y="136208"/>
                    <a:pt x="126302" y="137065"/>
                    <a:pt x="122968" y="137731"/>
                  </a:cubicBezTo>
                  <a:cubicBezTo>
                    <a:pt x="119634" y="138398"/>
                    <a:pt x="115824" y="138684"/>
                    <a:pt x="111538" y="138684"/>
                  </a:cubicBezTo>
                  <a:cubicBezTo>
                    <a:pt x="107156" y="138589"/>
                    <a:pt x="103823" y="137731"/>
                    <a:pt x="101632" y="13592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0" name="Freeform: Shape 1034"/>
            <p:cNvSpPr/>
            <p:nvPr/>
          </p:nvSpPr>
          <p:spPr>
            <a:xfrm>
              <a:off x="11066906" y="6825201"/>
              <a:ext cx="134016" cy="195548"/>
            </a:xfrm>
            <a:custGeom>
              <a:avLst/>
              <a:gdLst>
                <a:gd name="connsiteX0" fmla="*/ 125540 w 134016"/>
                <a:gd name="connsiteY0" fmla="*/ 103156 h 195548"/>
                <a:gd name="connsiteX1" fmla="*/ 101441 w 134016"/>
                <a:gd name="connsiteY1" fmla="*/ 130016 h 195548"/>
                <a:gd name="connsiteX2" fmla="*/ 64865 w 134016"/>
                <a:gd name="connsiteY2" fmla="*/ 139922 h 195548"/>
                <a:gd name="connsiteX3" fmla="*/ 52388 w 134016"/>
                <a:gd name="connsiteY3" fmla="*/ 138970 h 195548"/>
                <a:gd name="connsiteX4" fmla="*/ 41529 w 134016"/>
                <a:gd name="connsiteY4" fmla="*/ 136589 h 195548"/>
                <a:gd name="connsiteX5" fmla="*/ 42291 w 134016"/>
                <a:gd name="connsiteY5" fmla="*/ 156781 h 195548"/>
                <a:gd name="connsiteX6" fmla="*/ 42291 w 134016"/>
                <a:gd name="connsiteY6" fmla="*/ 181070 h 195548"/>
                <a:gd name="connsiteX7" fmla="*/ 67342 w 134016"/>
                <a:gd name="connsiteY7" fmla="*/ 183737 h 195548"/>
                <a:gd name="connsiteX8" fmla="*/ 67342 w 134016"/>
                <a:gd name="connsiteY8" fmla="*/ 195548 h 195548"/>
                <a:gd name="connsiteX9" fmla="*/ 191 w 134016"/>
                <a:gd name="connsiteY9" fmla="*/ 195548 h 195548"/>
                <a:gd name="connsiteX10" fmla="*/ 191 w 134016"/>
                <a:gd name="connsiteY10" fmla="*/ 183737 h 195548"/>
                <a:gd name="connsiteX11" fmla="*/ 17526 w 134016"/>
                <a:gd name="connsiteY11" fmla="*/ 181070 h 195548"/>
                <a:gd name="connsiteX12" fmla="*/ 17526 w 134016"/>
                <a:gd name="connsiteY12" fmla="*/ 22193 h 195548"/>
                <a:gd name="connsiteX13" fmla="*/ 0 w 134016"/>
                <a:gd name="connsiteY13" fmla="*/ 17812 h 195548"/>
                <a:gd name="connsiteX14" fmla="*/ 0 w 134016"/>
                <a:gd name="connsiteY14" fmla="*/ 4858 h 195548"/>
                <a:gd name="connsiteX15" fmla="*/ 34195 w 134016"/>
                <a:gd name="connsiteY15" fmla="*/ 572 h 195548"/>
                <a:gd name="connsiteX16" fmla="*/ 34671 w 134016"/>
                <a:gd name="connsiteY16" fmla="*/ 572 h 195548"/>
                <a:gd name="connsiteX17" fmla="*/ 39719 w 134016"/>
                <a:gd name="connsiteY17" fmla="*/ 4858 h 195548"/>
                <a:gd name="connsiteX18" fmla="*/ 39719 w 134016"/>
                <a:gd name="connsiteY18" fmla="*/ 19050 h 195548"/>
                <a:gd name="connsiteX19" fmla="*/ 57626 w 134016"/>
                <a:gd name="connsiteY19" fmla="*/ 5525 h 195548"/>
                <a:gd name="connsiteX20" fmla="*/ 81534 w 134016"/>
                <a:gd name="connsiteY20" fmla="*/ 0 h 195548"/>
                <a:gd name="connsiteX21" fmla="*/ 107633 w 134016"/>
                <a:gd name="connsiteY21" fmla="*/ 6953 h 195548"/>
                <a:gd name="connsiteX22" fmla="*/ 126778 w 134016"/>
                <a:gd name="connsiteY22" fmla="*/ 28575 h 195548"/>
                <a:gd name="connsiteX23" fmla="*/ 134017 w 134016"/>
                <a:gd name="connsiteY23" fmla="*/ 65627 h 195548"/>
                <a:gd name="connsiteX24" fmla="*/ 125540 w 134016"/>
                <a:gd name="connsiteY24" fmla="*/ 103156 h 195548"/>
                <a:gd name="connsiteX25" fmla="*/ 54483 w 134016"/>
                <a:gd name="connsiteY25" fmla="*/ 20765 h 195548"/>
                <a:gd name="connsiteX26" fmla="*/ 42196 w 134016"/>
                <a:gd name="connsiteY26" fmla="*/ 29147 h 195548"/>
                <a:gd name="connsiteX27" fmla="*/ 42196 w 134016"/>
                <a:gd name="connsiteY27" fmla="*/ 119825 h 195548"/>
                <a:gd name="connsiteX28" fmla="*/ 50768 w 134016"/>
                <a:gd name="connsiteY28" fmla="*/ 124968 h 195548"/>
                <a:gd name="connsiteX29" fmla="*/ 65818 w 134016"/>
                <a:gd name="connsiteY29" fmla="*/ 127254 h 195548"/>
                <a:gd name="connsiteX30" fmla="*/ 95821 w 134016"/>
                <a:gd name="connsiteY30" fmla="*/ 112586 h 195548"/>
                <a:gd name="connsiteX31" fmla="*/ 107252 w 134016"/>
                <a:gd name="connsiteY31" fmla="*/ 68294 h 195548"/>
                <a:gd name="connsiteX32" fmla="*/ 97250 w 134016"/>
                <a:gd name="connsiteY32" fmla="*/ 29528 h 195548"/>
                <a:gd name="connsiteX33" fmla="*/ 71628 w 134016"/>
                <a:gd name="connsiteY33" fmla="*/ 16764 h 195548"/>
                <a:gd name="connsiteX34" fmla="*/ 54483 w 134016"/>
                <a:gd name="connsiteY34" fmla="*/ 20765 h 195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4016" h="195548">
                  <a:moveTo>
                    <a:pt x="125540" y="103156"/>
                  </a:moveTo>
                  <a:cubicBezTo>
                    <a:pt x="119920" y="114491"/>
                    <a:pt x="111919" y="123444"/>
                    <a:pt x="101441" y="130016"/>
                  </a:cubicBezTo>
                  <a:cubicBezTo>
                    <a:pt x="90964" y="136589"/>
                    <a:pt x="78772" y="139922"/>
                    <a:pt x="64865" y="139922"/>
                  </a:cubicBezTo>
                  <a:cubicBezTo>
                    <a:pt x="61055" y="139922"/>
                    <a:pt x="56864" y="139637"/>
                    <a:pt x="52388" y="138970"/>
                  </a:cubicBezTo>
                  <a:cubicBezTo>
                    <a:pt x="47911" y="138303"/>
                    <a:pt x="44291" y="137541"/>
                    <a:pt x="41529" y="136589"/>
                  </a:cubicBezTo>
                  <a:lnTo>
                    <a:pt x="42291" y="156781"/>
                  </a:lnTo>
                  <a:lnTo>
                    <a:pt x="42291" y="181070"/>
                  </a:lnTo>
                  <a:lnTo>
                    <a:pt x="67342" y="183737"/>
                  </a:lnTo>
                  <a:lnTo>
                    <a:pt x="67342" y="195548"/>
                  </a:lnTo>
                  <a:lnTo>
                    <a:pt x="191" y="195548"/>
                  </a:lnTo>
                  <a:lnTo>
                    <a:pt x="191" y="183737"/>
                  </a:lnTo>
                  <a:lnTo>
                    <a:pt x="17526" y="181070"/>
                  </a:lnTo>
                  <a:lnTo>
                    <a:pt x="17526" y="22193"/>
                  </a:lnTo>
                  <a:lnTo>
                    <a:pt x="0" y="17812"/>
                  </a:lnTo>
                  <a:lnTo>
                    <a:pt x="0" y="4858"/>
                  </a:lnTo>
                  <a:lnTo>
                    <a:pt x="34195" y="572"/>
                  </a:lnTo>
                  <a:lnTo>
                    <a:pt x="34671" y="572"/>
                  </a:lnTo>
                  <a:lnTo>
                    <a:pt x="39719" y="4858"/>
                  </a:lnTo>
                  <a:lnTo>
                    <a:pt x="39719" y="19050"/>
                  </a:lnTo>
                  <a:cubicBezTo>
                    <a:pt x="44482" y="13716"/>
                    <a:pt x="50483" y="9239"/>
                    <a:pt x="57626" y="5525"/>
                  </a:cubicBezTo>
                  <a:cubicBezTo>
                    <a:pt x="64770" y="1810"/>
                    <a:pt x="72771" y="0"/>
                    <a:pt x="81534" y="0"/>
                  </a:cubicBezTo>
                  <a:cubicBezTo>
                    <a:pt x="90964" y="0"/>
                    <a:pt x="99727" y="2286"/>
                    <a:pt x="107633" y="6953"/>
                  </a:cubicBezTo>
                  <a:cubicBezTo>
                    <a:pt x="115538" y="11621"/>
                    <a:pt x="121920" y="18859"/>
                    <a:pt x="126778" y="28575"/>
                  </a:cubicBezTo>
                  <a:cubicBezTo>
                    <a:pt x="131540" y="38386"/>
                    <a:pt x="134017" y="50673"/>
                    <a:pt x="134017" y="65627"/>
                  </a:cubicBezTo>
                  <a:cubicBezTo>
                    <a:pt x="133922" y="79343"/>
                    <a:pt x="131159" y="91821"/>
                    <a:pt x="125540" y="103156"/>
                  </a:cubicBezTo>
                  <a:close/>
                  <a:moveTo>
                    <a:pt x="54483" y="20765"/>
                  </a:moveTo>
                  <a:cubicBezTo>
                    <a:pt x="49149" y="23336"/>
                    <a:pt x="45053" y="26099"/>
                    <a:pt x="42196" y="29147"/>
                  </a:cubicBezTo>
                  <a:lnTo>
                    <a:pt x="42196" y="119825"/>
                  </a:lnTo>
                  <a:cubicBezTo>
                    <a:pt x="43339" y="121729"/>
                    <a:pt x="46196" y="123444"/>
                    <a:pt x="50768" y="124968"/>
                  </a:cubicBezTo>
                  <a:cubicBezTo>
                    <a:pt x="55340" y="126492"/>
                    <a:pt x="60389" y="127254"/>
                    <a:pt x="65818" y="127254"/>
                  </a:cubicBezTo>
                  <a:cubicBezTo>
                    <a:pt x="78200" y="127254"/>
                    <a:pt x="88202" y="122396"/>
                    <a:pt x="95821" y="112586"/>
                  </a:cubicBezTo>
                  <a:cubicBezTo>
                    <a:pt x="103442" y="102775"/>
                    <a:pt x="107252" y="88011"/>
                    <a:pt x="107252" y="68294"/>
                  </a:cubicBezTo>
                  <a:cubicBezTo>
                    <a:pt x="107252" y="50959"/>
                    <a:pt x="103918" y="38100"/>
                    <a:pt x="97250" y="29528"/>
                  </a:cubicBezTo>
                  <a:cubicBezTo>
                    <a:pt x="90583" y="21050"/>
                    <a:pt x="82010" y="16764"/>
                    <a:pt x="71628" y="16764"/>
                  </a:cubicBezTo>
                  <a:cubicBezTo>
                    <a:pt x="65532" y="16859"/>
                    <a:pt x="59817" y="18193"/>
                    <a:pt x="54483" y="2076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1" name="Freeform: Shape 1035"/>
            <p:cNvSpPr/>
            <p:nvPr/>
          </p:nvSpPr>
          <p:spPr>
            <a:xfrm>
              <a:off x="11222259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6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9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7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2" name="Freeform: Shape 1036"/>
            <p:cNvSpPr/>
            <p:nvPr/>
          </p:nvSpPr>
          <p:spPr>
            <a:xfrm>
              <a:off x="11331797" y="6825964"/>
              <a:ext cx="118205" cy="139064"/>
            </a:xfrm>
            <a:custGeom>
              <a:avLst/>
              <a:gdLst>
                <a:gd name="connsiteX0" fmla="*/ 22765 w 118205"/>
                <a:gd name="connsiteY0" fmla="*/ 66961 h 139064"/>
                <a:gd name="connsiteX1" fmla="*/ 80010 w 118205"/>
                <a:gd name="connsiteY1" fmla="*/ 55531 h 139064"/>
                <a:gd name="connsiteX2" fmla="*/ 80010 w 118205"/>
                <a:gd name="connsiteY2" fmla="*/ 48768 h 139064"/>
                <a:gd name="connsiteX3" fmla="*/ 77629 w 118205"/>
                <a:gd name="connsiteY3" fmla="*/ 30956 h 139064"/>
                <a:gd name="connsiteX4" fmla="*/ 69342 w 118205"/>
                <a:gd name="connsiteY4" fmla="*/ 21431 h 139064"/>
                <a:gd name="connsiteX5" fmla="*/ 52578 w 118205"/>
                <a:gd name="connsiteY5" fmla="*/ 18383 h 139064"/>
                <a:gd name="connsiteX6" fmla="*/ 30575 w 118205"/>
                <a:gd name="connsiteY6" fmla="*/ 21907 h 139064"/>
                <a:gd name="connsiteX7" fmla="*/ 11240 w 118205"/>
                <a:gd name="connsiteY7" fmla="*/ 30480 h 139064"/>
                <a:gd name="connsiteX8" fmla="*/ 5239 w 118205"/>
                <a:gd name="connsiteY8" fmla="*/ 18002 h 139064"/>
                <a:gd name="connsiteX9" fmla="*/ 16764 w 118205"/>
                <a:gd name="connsiteY9" fmla="*/ 11049 h 139064"/>
                <a:gd name="connsiteX10" fmla="*/ 36290 w 118205"/>
                <a:gd name="connsiteY10" fmla="*/ 3334 h 139064"/>
                <a:gd name="connsiteX11" fmla="*/ 58388 w 118205"/>
                <a:gd name="connsiteY11" fmla="*/ 0 h 139064"/>
                <a:gd name="connsiteX12" fmla="*/ 85439 w 118205"/>
                <a:gd name="connsiteY12" fmla="*/ 4667 h 139064"/>
                <a:gd name="connsiteX13" fmla="*/ 99727 w 118205"/>
                <a:gd name="connsiteY13" fmla="*/ 19717 h 139064"/>
                <a:gd name="connsiteX14" fmla="*/ 104013 w 118205"/>
                <a:gd name="connsiteY14" fmla="*/ 47434 h 139064"/>
                <a:gd name="connsiteX15" fmla="*/ 104013 w 118205"/>
                <a:gd name="connsiteY15" fmla="*/ 124682 h 139064"/>
                <a:gd name="connsiteX16" fmla="*/ 118205 w 118205"/>
                <a:gd name="connsiteY16" fmla="*/ 124682 h 139064"/>
                <a:gd name="connsiteX17" fmla="*/ 118205 w 118205"/>
                <a:gd name="connsiteY17" fmla="*/ 135255 h 139064"/>
                <a:gd name="connsiteX18" fmla="*/ 106013 w 118205"/>
                <a:gd name="connsiteY18" fmla="*/ 137636 h 139064"/>
                <a:gd name="connsiteX19" fmla="*/ 93155 w 118205"/>
                <a:gd name="connsiteY19" fmla="*/ 138874 h 139064"/>
                <a:gd name="connsiteX20" fmla="*/ 84011 w 118205"/>
                <a:gd name="connsiteY20" fmla="*/ 136874 h 139064"/>
                <a:gd name="connsiteX21" fmla="*/ 81629 w 118205"/>
                <a:gd name="connsiteY21" fmla="*/ 127825 h 139064"/>
                <a:gd name="connsiteX22" fmla="*/ 81629 w 118205"/>
                <a:gd name="connsiteY22" fmla="*/ 119824 h 139064"/>
                <a:gd name="connsiteX23" fmla="*/ 63913 w 118205"/>
                <a:gd name="connsiteY23" fmla="*/ 133064 h 139064"/>
                <a:gd name="connsiteX24" fmla="*/ 40196 w 118205"/>
                <a:gd name="connsiteY24" fmla="*/ 139065 h 139064"/>
                <a:gd name="connsiteX25" fmla="*/ 11430 w 118205"/>
                <a:gd name="connsiteY25" fmla="*/ 129064 h 139064"/>
                <a:gd name="connsiteX26" fmla="*/ 0 w 118205"/>
                <a:gd name="connsiteY26" fmla="*/ 100298 h 139064"/>
                <a:gd name="connsiteX27" fmla="*/ 22765 w 118205"/>
                <a:gd name="connsiteY27" fmla="*/ 66961 h 139064"/>
                <a:gd name="connsiteX28" fmla="*/ 65151 w 118205"/>
                <a:gd name="connsiteY28" fmla="*/ 118872 h 139064"/>
                <a:gd name="connsiteX29" fmla="*/ 80105 w 118205"/>
                <a:gd name="connsiteY29" fmla="*/ 109728 h 139064"/>
                <a:gd name="connsiteX30" fmla="*/ 80105 w 118205"/>
                <a:gd name="connsiteY30" fmla="*/ 68294 h 139064"/>
                <a:gd name="connsiteX31" fmla="*/ 40481 w 118205"/>
                <a:gd name="connsiteY31" fmla="*/ 76391 h 139064"/>
                <a:gd name="connsiteX32" fmla="*/ 27146 w 118205"/>
                <a:gd name="connsiteY32" fmla="*/ 97441 h 139064"/>
                <a:gd name="connsiteX33" fmla="*/ 33528 w 118205"/>
                <a:gd name="connsiteY33" fmla="*/ 116586 h 139064"/>
                <a:gd name="connsiteX34" fmla="*/ 50768 w 118205"/>
                <a:gd name="connsiteY34" fmla="*/ 122682 h 139064"/>
                <a:gd name="connsiteX35" fmla="*/ 65151 w 118205"/>
                <a:gd name="connsiteY35" fmla="*/ 118872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064">
                  <a:moveTo>
                    <a:pt x="22765" y="66961"/>
                  </a:moveTo>
                  <a:cubicBezTo>
                    <a:pt x="37814" y="59817"/>
                    <a:pt x="56959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09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4"/>
                    <a:pt x="93155" y="138874"/>
                  </a:cubicBezTo>
                  <a:cubicBezTo>
                    <a:pt x="88678" y="138874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824"/>
                  </a:lnTo>
                  <a:cubicBezTo>
                    <a:pt x="76772" y="124587"/>
                    <a:pt x="70961" y="129064"/>
                    <a:pt x="63913" y="133064"/>
                  </a:cubicBezTo>
                  <a:cubicBezTo>
                    <a:pt x="56864" y="137065"/>
                    <a:pt x="49054" y="139065"/>
                    <a:pt x="40196" y="139065"/>
                  </a:cubicBezTo>
                  <a:cubicBezTo>
                    <a:pt x="28670" y="139065"/>
                    <a:pt x="19050" y="135731"/>
                    <a:pt x="11430" y="129064"/>
                  </a:cubicBezTo>
                  <a:cubicBezTo>
                    <a:pt x="3810" y="122396"/>
                    <a:pt x="0" y="112776"/>
                    <a:pt x="0" y="100298"/>
                  </a:cubicBezTo>
                  <a:cubicBezTo>
                    <a:pt x="191" y="85249"/>
                    <a:pt x="7715" y="74104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4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8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722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3" name="Freeform: Shape 1037"/>
            <p:cNvSpPr/>
            <p:nvPr/>
          </p:nvSpPr>
          <p:spPr>
            <a:xfrm>
              <a:off x="11455812" y="6828821"/>
              <a:ext cx="138683" cy="135540"/>
            </a:xfrm>
            <a:custGeom>
              <a:avLst/>
              <a:gdLst>
                <a:gd name="connsiteX0" fmla="*/ 95 w 138683"/>
                <a:gd name="connsiteY0" fmla="*/ 0 h 135540"/>
                <a:gd name="connsiteX1" fmla="*/ 55912 w 138683"/>
                <a:gd name="connsiteY1" fmla="*/ 0 h 135540"/>
                <a:gd name="connsiteX2" fmla="*/ 55912 w 138683"/>
                <a:gd name="connsiteY2" fmla="*/ 11335 h 135540"/>
                <a:gd name="connsiteX3" fmla="*/ 38862 w 138683"/>
                <a:gd name="connsiteY3" fmla="*/ 14478 h 135540"/>
                <a:gd name="connsiteX4" fmla="*/ 63151 w 138683"/>
                <a:gd name="connsiteY4" fmla="*/ 83820 h 135540"/>
                <a:gd name="connsiteX5" fmla="*/ 73247 w 138683"/>
                <a:gd name="connsiteY5" fmla="*/ 114395 h 135540"/>
                <a:gd name="connsiteX6" fmla="*/ 81915 w 138683"/>
                <a:gd name="connsiteY6" fmla="*/ 84772 h 135540"/>
                <a:gd name="connsiteX7" fmla="*/ 106204 w 138683"/>
                <a:gd name="connsiteY7" fmla="*/ 14478 h 135540"/>
                <a:gd name="connsiteX8" fmla="*/ 89821 w 138683"/>
                <a:gd name="connsiteY8" fmla="*/ 11335 h 135540"/>
                <a:gd name="connsiteX9" fmla="*/ 89821 w 138683"/>
                <a:gd name="connsiteY9" fmla="*/ 0 h 135540"/>
                <a:gd name="connsiteX10" fmla="*/ 138684 w 138683"/>
                <a:gd name="connsiteY10" fmla="*/ 0 h 135540"/>
                <a:gd name="connsiteX11" fmla="*/ 138684 w 138683"/>
                <a:gd name="connsiteY11" fmla="*/ 11335 h 135540"/>
                <a:gd name="connsiteX12" fmla="*/ 126206 w 138683"/>
                <a:gd name="connsiteY12" fmla="*/ 14478 h 135540"/>
                <a:gd name="connsiteX13" fmla="*/ 79724 w 138683"/>
                <a:gd name="connsiteY13" fmla="*/ 135541 h 135540"/>
                <a:gd name="connsiteX14" fmla="*/ 59246 w 138683"/>
                <a:gd name="connsiteY14" fmla="*/ 135541 h 135540"/>
                <a:gd name="connsiteX15" fmla="*/ 10858 w 138683"/>
                <a:gd name="connsiteY15" fmla="*/ 14478 h 135540"/>
                <a:gd name="connsiteX16" fmla="*/ 0 w 138683"/>
                <a:gd name="connsiteY16" fmla="*/ 11335 h 135540"/>
                <a:gd name="connsiteX17" fmla="*/ 0 w 138683"/>
                <a:gd name="connsiteY17" fmla="*/ 0 h 13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8683" h="135540">
                  <a:moveTo>
                    <a:pt x="95" y="0"/>
                  </a:moveTo>
                  <a:lnTo>
                    <a:pt x="55912" y="0"/>
                  </a:lnTo>
                  <a:lnTo>
                    <a:pt x="55912" y="11335"/>
                  </a:lnTo>
                  <a:lnTo>
                    <a:pt x="38862" y="14478"/>
                  </a:lnTo>
                  <a:lnTo>
                    <a:pt x="63151" y="83820"/>
                  </a:lnTo>
                  <a:lnTo>
                    <a:pt x="73247" y="114395"/>
                  </a:lnTo>
                  <a:lnTo>
                    <a:pt x="81915" y="84772"/>
                  </a:lnTo>
                  <a:lnTo>
                    <a:pt x="106204" y="14478"/>
                  </a:lnTo>
                  <a:lnTo>
                    <a:pt x="89821" y="11335"/>
                  </a:lnTo>
                  <a:lnTo>
                    <a:pt x="89821" y="0"/>
                  </a:lnTo>
                  <a:lnTo>
                    <a:pt x="138684" y="0"/>
                  </a:lnTo>
                  <a:lnTo>
                    <a:pt x="138684" y="11335"/>
                  </a:lnTo>
                  <a:lnTo>
                    <a:pt x="126206" y="14478"/>
                  </a:lnTo>
                  <a:lnTo>
                    <a:pt x="79724" y="135541"/>
                  </a:lnTo>
                  <a:lnTo>
                    <a:pt x="59246" y="135541"/>
                  </a:lnTo>
                  <a:lnTo>
                    <a:pt x="10858" y="14478"/>
                  </a:lnTo>
                  <a:lnTo>
                    <a:pt x="0" y="113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4" name="Freeform: Shape 1038"/>
            <p:cNvSpPr/>
            <p:nvPr/>
          </p:nvSpPr>
          <p:spPr>
            <a:xfrm>
              <a:off x="11603164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1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40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3" y="123254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3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8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5" name="Freeform: Shape 1039"/>
            <p:cNvSpPr/>
            <p:nvPr/>
          </p:nvSpPr>
          <p:spPr>
            <a:xfrm>
              <a:off x="11733561" y="6824916"/>
              <a:ext cx="133731" cy="202223"/>
            </a:xfrm>
            <a:custGeom>
              <a:avLst/>
              <a:gdLst>
                <a:gd name="connsiteX0" fmla="*/ 13811 w 133731"/>
                <a:gd name="connsiteY0" fmla="*/ 192691 h 202223"/>
                <a:gd name="connsiteX1" fmla="*/ 0 w 133731"/>
                <a:gd name="connsiteY1" fmla="*/ 165830 h 202223"/>
                <a:gd name="connsiteX2" fmla="*/ 6572 w 133731"/>
                <a:gd name="connsiteY2" fmla="*/ 146304 h 202223"/>
                <a:gd name="connsiteX3" fmla="*/ 22288 w 133731"/>
                <a:gd name="connsiteY3" fmla="*/ 132778 h 202223"/>
                <a:gd name="connsiteX4" fmla="*/ 11240 w 133731"/>
                <a:gd name="connsiteY4" fmla="*/ 112586 h 202223"/>
                <a:gd name="connsiteX5" fmla="*/ 16288 w 133731"/>
                <a:gd name="connsiteY5" fmla="*/ 96202 h 202223"/>
                <a:gd name="connsiteX6" fmla="*/ 29527 w 133731"/>
                <a:gd name="connsiteY6" fmla="*/ 84392 h 202223"/>
                <a:gd name="connsiteX7" fmla="*/ 11144 w 133731"/>
                <a:gd name="connsiteY7" fmla="*/ 69247 h 202223"/>
                <a:gd name="connsiteX8" fmla="*/ 4763 w 133731"/>
                <a:gd name="connsiteY8" fmla="*/ 45910 h 202223"/>
                <a:gd name="connsiteX9" fmla="*/ 12573 w 133731"/>
                <a:gd name="connsiteY9" fmla="*/ 21622 h 202223"/>
                <a:gd name="connsiteX10" fmla="*/ 33242 w 133731"/>
                <a:gd name="connsiteY10" fmla="*/ 5715 h 202223"/>
                <a:gd name="connsiteX11" fmla="*/ 60579 w 133731"/>
                <a:gd name="connsiteY11" fmla="*/ 191 h 202223"/>
                <a:gd name="connsiteX12" fmla="*/ 98584 w 133731"/>
                <a:gd name="connsiteY12" fmla="*/ 10287 h 202223"/>
                <a:gd name="connsiteX13" fmla="*/ 109633 w 133731"/>
                <a:gd name="connsiteY13" fmla="*/ 3334 h 202223"/>
                <a:gd name="connsiteX14" fmla="*/ 125540 w 133731"/>
                <a:gd name="connsiteY14" fmla="*/ 0 h 202223"/>
                <a:gd name="connsiteX15" fmla="*/ 133731 w 133731"/>
                <a:gd name="connsiteY15" fmla="*/ 0 h 202223"/>
                <a:gd name="connsiteX16" fmla="*/ 133731 w 133731"/>
                <a:gd name="connsiteY16" fmla="*/ 21146 h 202223"/>
                <a:gd name="connsiteX17" fmla="*/ 107251 w 133731"/>
                <a:gd name="connsiteY17" fmla="*/ 21146 h 202223"/>
                <a:gd name="connsiteX18" fmla="*/ 113062 w 133731"/>
                <a:gd name="connsiteY18" fmla="*/ 41815 h 202223"/>
                <a:gd name="connsiteX19" fmla="*/ 105918 w 133731"/>
                <a:gd name="connsiteY19" fmla="*/ 66961 h 202223"/>
                <a:gd name="connsiteX20" fmla="*/ 86201 w 133731"/>
                <a:gd name="connsiteY20" fmla="*/ 83915 h 202223"/>
                <a:gd name="connsiteX21" fmla="*/ 57721 w 133731"/>
                <a:gd name="connsiteY21" fmla="*/ 89916 h 202223"/>
                <a:gd name="connsiteX22" fmla="*/ 39148 w 133731"/>
                <a:gd name="connsiteY22" fmla="*/ 87725 h 202223"/>
                <a:gd name="connsiteX23" fmla="*/ 33623 w 133731"/>
                <a:gd name="connsiteY23" fmla="*/ 95155 h 202223"/>
                <a:gd name="connsiteX24" fmla="*/ 31432 w 133731"/>
                <a:gd name="connsiteY24" fmla="*/ 103061 h 202223"/>
                <a:gd name="connsiteX25" fmla="*/ 37243 w 133731"/>
                <a:gd name="connsiteY25" fmla="*/ 114967 h 202223"/>
                <a:gd name="connsiteX26" fmla="*/ 57912 w 133731"/>
                <a:gd name="connsiteY26" fmla="*/ 118205 h 202223"/>
                <a:gd name="connsiteX27" fmla="*/ 85058 w 133731"/>
                <a:gd name="connsiteY27" fmla="*/ 118205 h 202223"/>
                <a:gd name="connsiteX28" fmla="*/ 119729 w 133731"/>
                <a:gd name="connsiteY28" fmla="*/ 127159 h 202223"/>
                <a:gd name="connsiteX29" fmla="*/ 131064 w 133731"/>
                <a:gd name="connsiteY29" fmla="*/ 152400 h 202223"/>
                <a:gd name="connsiteX30" fmla="*/ 121158 w 133731"/>
                <a:gd name="connsiteY30" fmla="*/ 177546 h 202223"/>
                <a:gd name="connsiteX31" fmla="*/ 94583 w 133731"/>
                <a:gd name="connsiteY31" fmla="*/ 195548 h 202223"/>
                <a:gd name="connsiteX32" fmla="*/ 58388 w 133731"/>
                <a:gd name="connsiteY32" fmla="*/ 202216 h 202223"/>
                <a:gd name="connsiteX33" fmla="*/ 13811 w 133731"/>
                <a:gd name="connsiteY33" fmla="*/ 192691 h 202223"/>
                <a:gd name="connsiteX34" fmla="*/ 82867 w 133731"/>
                <a:gd name="connsiteY34" fmla="*/ 184975 h 202223"/>
                <a:gd name="connsiteX35" fmla="*/ 99822 w 133731"/>
                <a:gd name="connsiteY35" fmla="*/ 174593 h 202223"/>
                <a:gd name="connsiteX36" fmla="*/ 106299 w 133731"/>
                <a:gd name="connsiteY36" fmla="*/ 158591 h 202223"/>
                <a:gd name="connsiteX37" fmla="*/ 100489 w 133731"/>
                <a:gd name="connsiteY37" fmla="*/ 142875 h 202223"/>
                <a:gd name="connsiteX38" fmla="*/ 78105 w 133731"/>
                <a:gd name="connsiteY38" fmla="*/ 137922 h 202223"/>
                <a:gd name="connsiteX39" fmla="*/ 49720 w 133731"/>
                <a:gd name="connsiteY39" fmla="*/ 137922 h 202223"/>
                <a:gd name="connsiteX40" fmla="*/ 34576 w 133731"/>
                <a:gd name="connsiteY40" fmla="*/ 136684 h 202223"/>
                <a:gd name="connsiteX41" fmla="*/ 24670 w 133731"/>
                <a:gd name="connsiteY41" fmla="*/ 160972 h 202223"/>
                <a:gd name="connsiteX42" fmla="*/ 32861 w 133731"/>
                <a:gd name="connsiteY42" fmla="*/ 181451 h 202223"/>
                <a:gd name="connsiteX43" fmla="*/ 60579 w 133731"/>
                <a:gd name="connsiteY43" fmla="*/ 188404 h 202223"/>
                <a:gd name="connsiteX44" fmla="*/ 82867 w 133731"/>
                <a:gd name="connsiteY44" fmla="*/ 184975 h 202223"/>
                <a:gd name="connsiteX45" fmla="*/ 87630 w 133731"/>
                <a:gd name="connsiteY45" fmla="*/ 44387 h 202223"/>
                <a:gd name="connsiteX46" fmla="*/ 80486 w 133731"/>
                <a:gd name="connsiteY46" fmla="*/ 20669 h 202223"/>
                <a:gd name="connsiteX47" fmla="*/ 59150 w 133731"/>
                <a:gd name="connsiteY47" fmla="*/ 13049 h 202223"/>
                <a:gd name="connsiteX48" fmla="*/ 38195 w 133731"/>
                <a:gd name="connsiteY48" fmla="*/ 20383 h 202223"/>
                <a:gd name="connsiteX49" fmla="*/ 30480 w 133731"/>
                <a:gd name="connsiteY49" fmla="*/ 43815 h 202223"/>
                <a:gd name="connsiteX50" fmla="*/ 37814 w 133731"/>
                <a:gd name="connsiteY50" fmla="*/ 67913 h 202223"/>
                <a:gd name="connsiteX51" fmla="*/ 60103 w 133731"/>
                <a:gd name="connsiteY51" fmla="*/ 76771 h 202223"/>
                <a:gd name="connsiteX52" fmla="*/ 87630 w 133731"/>
                <a:gd name="connsiteY52" fmla="*/ 44387 h 202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3731" h="202223">
                  <a:moveTo>
                    <a:pt x="13811" y="192691"/>
                  </a:moveTo>
                  <a:cubicBezTo>
                    <a:pt x="4572" y="186214"/>
                    <a:pt x="0" y="177260"/>
                    <a:pt x="0" y="165830"/>
                  </a:cubicBezTo>
                  <a:cubicBezTo>
                    <a:pt x="0" y="158782"/>
                    <a:pt x="2191" y="152305"/>
                    <a:pt x="6572" y="146304"/>
                  </a:cubicBezTo>
                  <a:cubicBezTo>
                    <a:pt x="10954" y="140398"/>
                    <a:pt x="16192" y="135922"/>
                    <a:pt x="22288" y="132778"/>
                  </a:cubicBezTo>
                  <a:cubicBezTo>
                    <a:pt x="14954" y="128588"/>
                    <a:pt x="11240" y="121920"/>
                    <a:pt x="11240" y="112586"/>
                  </a:cubicBezTo>
                  <a:cubicBezTo>
                    <a:pt x="11240" y="106775"/>
                    <a:pt x="12954" y="101346"/>
                    <a:pt x="16288" y="96202"/>
                  </a:cubicBezTo>
                  <a:cubicBezTo>
                    <a:pt x="19621" y="91059"/>
                    <a:pt x="24098" y="87154"/>
                    <a:pt x="29527" y="84392"/>
                  </a:cubicBezTo>
                  <a:cubicBezTo>
                    <a:pt x="21526" y="80867"/>
                    <a:pt x="15335" y="75819"/>
                    <a:pt x="11144" y="69247"/>
                  </a:cubicBezTo>
                  <a:cubicBezTo>
                    <a:pt x="6858" y="62674"/>
                    <a:pt x="4763" y="54864"/>
                    <a:pt x="4763" y="45910"/>
                  </a:cubicBezTo>
                  <a:cubicBezTo>
                    <a:pt x="4763" y="36576"/>
                    <a:pt x="7334" y="28480"/>
                    <a:pt x="12573" y="21622"/>
                  </a:cubicBezTo>
                  <a:cubicBezTo>
                    <a:pt x="17812" y="14764"/>
                    <a:pt x="24670" y="9430"/>
                    <a:pt x="33242" y="5715"/>
                  </a:cubicBezTo>
                  <a:cubicBezTo>
                    <a:pt x="41815" y="2000"/>
                    <a:pt x="50959" y="191"/>
                    <a:pt x="60579" y="191"/>
                  </a:cubicBezTo>
                  <a:cubicBezTo>
                    <a:pt x="76771" y="191"/>
                    <a:pt x="89440" y="3524"/>
                    <a:pt x="98584" y="10287"/>
                  </a:cubicBezTo>
                  <a:cubicBezTo>
                    <a:pt x="100965" y="7906"/>
                    <a:pt x="104680" y="5524"/>
                    <a:pt x="109633" y="3334"/>
                  </a:cubicBezTo>
                  <a:cubicBezTo>
                    <a:pt x="114586" y="1048"/>
                    <a:pt x="119920" y="0"/>
                    <a:pt x="125540" y="0"/>
                  </a:cubicBezTo>
                  <a:lnTo>
                    <a:pt x="133731" y="0"/>
                  </a:lnTo>
                  <a:lnTo>
                    <a:pt x="133731" y="21146"/>
                  </a:lnTo>
                  <a:lnTo>
                    <a:pt x="107251" y="21146"/>
                  </a:lnTo>
                  <a:cubicBezTo>
                    <a:pt x="111061" y="27051"/>
                    <a:pt x="113062" y="34004"/>
                    <a:pt x="113062" y="41815"/>
                  </a:cubicBezTo>
                  <a:cubicBezTo>
                    <a:pt x="113062" y="51245"/>
                    <a:pt x="110680" y="59626"/>
                    <a:pt x="105918" y="66961"/>
                  </a:cubicBezTo>
                  <a:cubicBezTo>
                    <a:pt x="101155" y="74295"/>
                    <a:pt x="94583" y="79915"/>
                    <a:pt x="86201" y="83915"/>
                  </a:cubicBezTo>
                  <a:cubicBezTo>
                    <a:pt x="77819" y="87916"/>
                    <a:pt x="68294" y="89916"/>
                    <a:pt x="57721" y="89916"/>
                  </a:cubicBezTo>
                  <a:cubicBezTo>
                    <a:pt x="50863" y="89916"/>
                    <a:pt x="44672" y="89154"/>
                    <a:pt x="39148" y="87725"/>
                  </a:cubicBezTo>
                  <a:cubicBezTo>
                    <a:pt x="36862" y="90011"/>
                    <a:pt x="35052" y="92488"/>
                    <a:pt x="33623" y="95155"/>
                  </a:cubicBezTo>
                  <a:cubicBezTo>
                    <a:pt x="32194" y="97822"/>
                    <a:pt x="31432" y="100489"/>
                    <a:pt x="31432" y="103061"/>
                  </a:cubicBezTo>
                  <a:cubicBezTo>
                    <a:pt x="31432" y="108871"/>
                    <a:pt x="33338" y="112776"/>
                    <a:pt x="37243" y="114967"/>
                  </a:cubicBezTo>
                  <a:cubicBezTo>
                    <a:pt x="41148" y="117157"/>
                    <a:pt x="48006" y="118205"/>
                    <a:pt x="57912" y="118205"/>
                  </a:cubicBezTo>
                  <a:lnTo>
                    <a:pt x="85058" y="118205"/>
                  </a:lnTo>
                  <a:cubicBezTo>
                    <a:pt x="100584" y="118205"/>
                    <a:pt x="112204" y="121158"/>
                    <a:pt x="119729" y="127159"/>
                  </a:cubicBezTo>
                  <a:cubicBezTo>
                    <a:pt x="127254" y="133160"/>
                    <a:pt x="131064" y="141542"/>
                    <a:pt x="131064" y="152400"/>
                  </a:cubicBezTo>
                  <a:cubicBezTo>
                    <a:pt x="131064" y="161544"/>
                    <a:pt x="127730" y="169926"/>
                    <a:pt x="121158" y="177546"/>
                  </a:cubicBezTo>
                  <a:cubicBezTo>
                    <a:pt x="114586" y="185166"/>
                    <a:pt x="105727" y="191167"/>
                    <a:pt x="94583" y="195548"/>
                  </a:cubicBezTo>
                  <a:cubicBezTo>
                    <a:pt x="83439" y="199930"/>
                    <a:pt x="71342" y="202216"/>
                    <a:pt x="58388" y="202216"/>
                  </a:cubicBezTo>
                  <a:cubicBezTo>
                    <a:pt x="37909" y="202406"/>
                    <a:pt x="23050" y="199168"/>
                    <a:pt x="13811" y="192691"/>
                  </a:cubicBezTo>
                  <a:close/>
                  <a:moveTo>
                    <a:pt x="82867" y="184975"/>
                  </a:moveTo>
                  <a:cubicBezTo>
                    <a:pt x="89821" y="182690"/>
                    <a:pt x="95536" y="179165"/>
                    <a:pt x="99822" y="174593"/>
                  </a:cubicBezTo>
                  <a:cubicBezTo>
                    <a:pt x="104203" y="170021"/>
                    <a:pt x="106299" y="164687"/>
                    <a:pt x="106299" y="158591"/>
                  </a:cubicBezTo>
                  <a:cubicBezTo>
                    <a:pt x="106299" y="151352"/>
                    <a:pt x="104394" y="146114"/>
                    <a:pt x="100489" y="142875"/>
                  </a:cubicBezTo>
                  <a:cubicBezTo>
                    <a:pt x="96679" y="139541"/>
                    <a:pt x="89154" y="137922"/>
                    <a:pt x="78105" y="137922"/>
                  </a:cubicBezTo>
                  <a:lnTo>
                    <a:pt x="49720" y="137922"/>
                  </a:lnTo>
                  <a:cubicBezTo>
                    <a:pt x="43339" y="137922"/>
                    <a:pt x="38290" y="137541"/>
                    <a:pt x="34576" y="136684"/>
                  </a:cubicBezTo>
                  <a:cubicBezTo>
                    <a:pt x="28003" y="143923"/>
                    <a:pt x="24670" y="152019"/>
                    <a:pt x="24670" y="160972"/>
                  </a:cubicBezTo>
                  <a:cubicBezTo>
                    <a:pt x="24670" y="169926"/>
                    <a:pt x="27432" y="176784"/>
                    <a:pt x="32861" y="181451"/>
                  </a:cubicBezTo>
                  <a:cubicBezTo>
                    <a:pt x="38290" y="186119"/>
                    <a:pt x="47530" y="188404"/>
                    <a:pt x="60579" y="188404"/>
                  </a:cubicBezTo>
                  <a:cubicBezTo>
                    <a:pt x="68485" y="188500"/>
                    <a:pt x="75914" y="187357"/>
                    <a:pt x="82867" y="184975"/>
                  </a:cubicBezTo>
                  <a:close/>
                  <a:moveTo>
                    <a:pt x="87630" y="44387"/>
                  </a:moveTo>
                  <a:cubicBezTo>
                    <a:pt x="87630" y="33623"/>
                    <a:pt x="85249" y="25718"/>
                    <a:pt x="80486" y="20669"/>
                  </a:cubicBezTo>
                  <a:cubicBezTo>
                    <a:pt x="75724" y="15621"/>
                    <a:pt x="68675" y="13049"/>
                    <a:pt x="59150" y="13049"/>
                  </a:cubicBezTo>
                  <a:cubicBezTo>
                    <a:pt x="50292" y="13049"/>
                    <a:pt x="43339" y="15526"/>
                    <a:pt x="38195" y="20383"/>
                  </a:cubicBezTo>
                  <a:cubicBezTo>
                    <a:pt x="33052" y="25241"/>
                    <a:pt x="30480" y="33052"/>
                    <a:pt x="30480" y="43815"/>
                  </a:cubicBezTo>
                  <a:cubicBezTo>
                    <a:pt x="30480" y="53912"/>
                    <a:pt x="32956" y="61913"/>
                    <a:pt x="37814" y="67913"/>
                  </a:cubicBezTo>
                  <a:cubicBezTo>
                    <a:pt x="42672" y="73914"/>
                    <a:pt x="50101" y="76771"/>
                    <a:pt x="60103" y="76771"/>
                  </a:cubicBezTo>
                  <a:cubicBezTo>
                    <a:pt x="78486" y="76867"/>
                    <a:pt x="87630" y="66008"/>
                    <a:pt x="87630" y="4438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6" name="Freeform: Shape 1040"/>
            <p:cNvSpPr/>
            <p:nvPr/>
          </p:nvSpPr>
          <p:spPr>
            <a:xfrm>
              <a:off x="11873388" y="6765289"/>
              <a:ext cx="148113" cy="197167"/>
            </a:xfrm>
            <a:custGeom>
              <a:avLst/>
              <a:gdLst>
                <a:gd name="connsiteX0" fmla="*/ 20193 w 148113"/>
                <a:gd name="connsiteY0" fmla="*/ 17621 h 197167"/>
                <a:gd name="connsiteX1" fmla="*/ 0 w 148113"/>
                <a:gd name="connsiteY1" fmla="*/ 14954 h 197167"/>
                <a:gd name="connsiteX2" fmla="*/ 0 w 148113"/>
                <a:gd name="connsiteY2" fmla="*/ 4572 h 197167"/>
                <a:gd name="connsiteX3" fmla="*/ 39243 w 148113"/>
                <a:gd name="connsiteY3" fmla="*/ 0 h 197167"/>
                <a:gd name="connsiteX4" fmla="*/ 39719 w 148113"/>
                <a:gd name="connsiteY4" fmla="*/ 0 h 197167"/>
                <a:gd name="connsiteX5" fmla="*/ 45053 w 148113"/>
                <a:gd name="connsiteY5" fmla="*/ 3619 h 197167"/>
                <a:gd name="connsiteX6" fmla="*/ 45053 w 148113"/>
                <a:gd name="connsiteY6" fmla="*/ 59436 h 197167"/>
                <a:gd name="connsiteX7" fmla="*/ 44101 w 148113"/>
                <a:gd name="connsiteY7" fmla="*/ 79915 h 197167"/>
                <a:gd name="connsiteX8" fmla="*/ 65246 w 148113"/>
                <a:gd name="connsiteY8" fmla="*/ 66675 h 197167"/>
                <a:gd name="connsiteX9" fmla="*/ 92488 w 148113"/>
                <a:gd name="connsiteY9" fmla="*/ 60388 h 197167"/>
                <a:gd name="connsiteX10" fmla="*/ 116110 w 148113"/>
                <a:gd name="connsiteY10" fmla="*/ 66199 h 197167"/>
                <a:gd name="connsiteX11" fmla="*/ 127921 w 148113"/>
                <a:gd name="connsiteY11" fmla="*/ 83915 h 197167"/>
                <a:gd name="connsiteX12" fmla="*/ 131254 w 148113"/>
                <a:gd name="connsiteY12" fmla="*/ 116014 h 197167"/>
                <a:gd name="connsiteX13" fmla="*/ 131254 w 148113"/>
                <a:gd name="connsiteY13" fmla="*/ 183166 h 197167"/>
                <a:gd name="connsiteX14" fmla="*/ 148114 w 148113"/>
                <a:gd name="connsiteY14" fmla="*/ 185357 h 197167"/>
                <a:gd name="connsiteX15" fmla="*/ 148114 w 148113"/>
                <a:gd name="connsiteY15" fmla="*/ 197167 h 197167"/>
                <a:gd name="connsiteX16" fmla="*/ 90583 w 148113"/>
                <a:gd name="connsiteY16" fmla="*/ 197167 h 197167"/>
                <a:gd name="connsiteX17" fmla="*/ 90583 w 148113"/>
                <a:gd name="connsiteY17" fmla="*/ 185261 h 197167"/>
                <a:gd name="connsiteX18" fmla="*/ 106204 w 148113"/>
                <a:gd name="connsiteY18" fmla="*/ 183071 h 197167"/>
                <a:gd name="connsiteX19" fmla="*/ 106204 w 148113"/>
                <a:gd name="connsiteY19" fmla="*/ 115729 h 197167"/>
                <a:gd name="connsiteX20" fmla="*/ 104299 w 148113"/>
                <a:gd name="connsiteY20" fmla="*/ 93440 h 197167"/>
                <a:gd name="connsiteX21" fmla="*/ 97060 w 148113"/>
                <a:gd name="connsiteY21" fmla="*/ 81439 h 197167"/>
                <a:gd name="connsiteX22" fmla="*/ 81153 w 148113"/>
                <a:gd name="connsiteY22" fmla="*/ 77438 h 197167"/>
                <a:gd name="connsiteX23" fmla="*/ 62579 w 148113"/>
                <a:gd name="connsiteY23" fmla="*/ 81820 h 197167"/>
                <a:gd name="connsiteX24" fmla="*/ 45244 w 148113"/>
                <a:gd name="connsiteY24" fmla="*/ 91916 h 197167"/>
                <a:gd name="connsiteX25" fmla="*/ 45244 w 148113"/>
                <a:gd name="connsiteY25" fmla="*/ 183166 h 197167"/>
                <a:gd name="connsiteX26" fmla="*/ 61817 w 148113"/>
                <a:gd name="connsiteY26" fmla="*/ 185357 h 197167"/>
                <a:gd name="connsiteX27" fmla="*/ 61817 w 148113"/>
                <a:gd name="connsiteY27" fmla="*/ 197167 h 197167"/>
                <a:gd name="connsiteX28" fmla="*/ 5715 w 148113"/>
                <a:gd name="connsiteY28" fmla="*/ 197167 h 197167"/>
                <a:gd name="connsiteX29" fmla="*/ 5715 w 148113"/>
                <a:gd name="connsiteY29" fmla="*/ 185261 h 197167"/>
                <a:gd name="connsiteX30" fmla="*/ 20193 w 148113"/>
                <a:gd name="connsiteY30" fmla="*/ 183356 h 197167"/>
                <a:gd name="connsiteX31" fmla="*/ 20193 w 148113"/>
                <a:gd name="connsiteY31" fmla="*/ 17621 h 19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113" h="197167">
                  <a:moveTo>
                    <a:pt x="20193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9243" y="0"/>
                  </a:lnTo>
                  <a:lnTo>
                    <a:pt x="39719" y="0"/>
                  </a:lnTo>
                  <a:lnTo>
                    <a:pt x="45053" y="3619"/>
                  </a:lnTo>
                  <a:lnTo>
                    <a:pt x="45053" y="59436"/>
                  </a:lnTo>
                  <a:lnTo>
                    <a:pt x="44101" y="79915"/>
                  </a:lnTo>
                  <a:cubicBezTo>
                    <a:pt x="49244" y="75248"/>
                    <a:pt x="56293" y="70866"/>
                    <a:pt x="65246" y="66675"/>
                  </a:cubicBezTo>
                  <a:cubicBezTo>
                    <a:pt x="74200" y="62484"/>
                    <a:pt x="83344" y="60388"/>
                    <a:pt x="92488" y="60388"/>
                  </a:cubicBezTo>
                  <a:cubicBezTo>
                    <a:pt x="102584" y="60388"/>
                    <a:pt x="110490" y="62293"/>
                    <a:pt x="116110" y="66199"/>
                  </a:cubicBezTo>
                  <a:cubicBezTo>
                    <a:pt x="121729" y="70009"/>
                    <a:pt x="125635" y="75914"/>
                    <a:pt x="127921" y="83915"/>
                  </a:cubicBezTo>
                  <a:cubicBezTo>
                    <a:pt x="130207" y="91821"/>
                    <a:pt x="131254" y="102584"/>
                    <a:pt x="131254" y="116014"/>
                  </a:cubicBezTo>
                  <a:lnTo>
                    <a:pt x="131254" y="183166"/>
                  </a:lnTo>
                  <a:lnTo>
                    <a:pt x="148114" y="185357"/>
                  </a:lnTo>
                  <a:lnTo>
                    <a:pt x="148114" y="197167"/>
                  </a:lnTo>
                  <a:lnTo>
                    <a:pt x="90583" y="197167"/>
                  </a:lnTo>
                  <a:lnTo>
                    <a:pt x="90583" y="185261"/>
                  </a:lnTo>
                  <a:lnTo>
                    <a:pt x="106204" y="183071"/>
                  </a:lnTo>
                  <a:lnTo>
                    <a:pt x="106204" y="115729"/>
                  </a:lnTo>
                  <a:cubicBezTo>
                    <a:pt x="106204" y="106299"/>
                    <a:pt x="105537" y="98869"/>
                    <a:pt x="104299" y="93440"/>
                  </a:cubicBezTo>
                  <a:cubicBezTo>
                    <a:pt x="103061" y="88011"/>
                    <a:pt x="100584" y="84010"/>
                    <a:pt x="97060" y="81439"/>
                  </a:cubicBezTo>
                  <a:cubicBezTo>
                    <a:pt x="93536" y="78772"/>
                    <a:pt x="88201" y="77438"/>
                    <a:pt x="81153" y="77438"/>
                  </a:cubicBezTo>
                  <a:cubicBezTo>
                    <a:pt x="75343" y="77438"/>
                    <a:pt x="69247" y="78867"/>
                    <a:pt x="62579" y="81820"/>
                  </a:cubicBezTo>
                  <a:cubicBezTo>
                    <a:pt x="55912" y="84773"/>
                    <a:pt x="50197" y="88106"/>
                    <a:pt x="45244" y="91916"/>
                  </a:cubicBezTo>
                  <a:lnTo>
                    <a:pt x="45244" y="183166"/>
                  </a:lnTo>
                  <a:lnTo>
                    <a:pt x="61817" y="185357"/>
                  </a:lnTo>
                  <a:lnTo>
                    <a:pt x="61817" y="197167"/>
                  </a:lnTo>
                  <a:lnTo>
                    <a:pt x="5715" y="197167"/>
                  </a:lnTo>
                  <a:lnTo>
                    <a:pt x="5715" y="185261"/>
                  </a:lnTo>
                  <a:lnTo>
                    <a:pt x="20193" y="183356"/>
                  </a:lnTo>
                  <a:lnTo>
                    <a:pt x="20193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7" name="Freeform: Shape 1041"/>
            <p:cNvSpPr/>
            <p:nvPr/>
          </p:nvSpPr>
          <p:spPr>
            <a:xfrm>
              <a:off x="12038742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0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39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106 w 110680"/>
                <a:gd name="connsiteY17" fmla="*/ 57531 h 139827"/>
                <a:gd name="connsiteX18" fmla="*/ 84868 w 110680"/>
                <a:gd name="connsiteY18" fmla="*/ 47149 h 139827"/>
                <a:gd name="connsiteX19" fmla="*/ 78296 w 110680"/>
                <a:gd name="connsiteY19" fmla="*/ 22479 h 139827"/>
                <a:gd name="connsiteX20" fmla="*/ 58198 w 110680"/>
                <a:gd name="connsiteY20" fmla="*/ 13430 h 139827"/>
                <a:gd name="connsiteX21" fmla="*/ 35909 w 110680"/>
                <a:gd name="connsiteY21" fmla="*/ 23527 h 139827"/>
                <a:gd name="connsiteX22" fmla="*/ 26384 w 110680"/>
                <a:gd name="connsiteY22" fmla="*/ 57436 h 139827"/>
                <a:gd name="connsiteX23" fmla="*/ 84106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4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0" y="47911"/>
                  </a:cubicBezTo>
                  <a:cubicBezTo>
                    <a:pt x="110680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3" y="123254"/>
                    <a:pt x="80486" y="122111"/>
                    <a:pt x="87439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1" y="139827"/>
                    <a:pt x="59722" y="139827"/>
                  </a:cubicBezTo>
                  <a:cubicBezTo>
                    <a:pt x="40196" y="139827"/>
                    <a:pt x="25432" y="133541"/>
                    <a:pt x="15240" y="120872"/>
                  </a:cubicBezTo>
                  <a:close/>
                  <a:moveTo>
                    <a:pt x="84106" y="57531"/>
                  </a:moveTo>
                  <a:cubicBezTo>
                    <a:pt x="84582" y="54197"/>
                    <a:pt x="84868" y="50768"/>
                    <a:pt x="84868" y="47149"/>
                  </a:cubicBezTo>
                  <a:cubicBezTo>
                    <a:pt x="84677" y="36767"/>
                    <a:pt x="82487" y="28480"/>
                    <a:pt x="78296" y="22479"/>
                  </a:cubicBezTo>
                  <a:cubicBezTo>
                    <a:pt x="74009" y="16478"/>
                    <a:pt x="67342" y="13430"/>
                    <a:pt x="58198" y="13430"/>
                  </a:cubicBezTo>
                  <a:cubicBezTo>
                    <a:pt x="48863" y="13430"/>
                    <a:pt x="41434" y="16764"/>
                    <a:pt x="35909" y="23527"/>
                  </a:cubicBezTo>
                  <a:cubicBezTo>
                    <a:pt x="30385" y="30290"/>
                    <a:pt x="27242" y="41529"/>
                    <a:pt x="26384" y="57436"/>
                  </a:cubicBezTo>
                  <a:lnTo>
                    <a:pt x="84106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8" name="Freeform: Shape 1042"/>
            <p:cNvSpPr/>
            <p:nvPr/>
          </p:nvSpPr>
          <p:spPr>
            <a:xfrm>
              <a:off x="12170568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6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7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9" name="Freeform: Shape 1043"/>
            <p:cNvSpPr/>
            <p:nvPr/>
          </p:nvSpPr>
          <p:spPr>
            <a:xfrm>
              <a:off x="12279820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0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39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4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0" y="47911"/>
                  </a:cubicBezTo>
                  <a:cubicBezTo>
                    <a:pt x="110680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4" y="123254"/>
                    <a:pt x="80486" y="122111"/>
                    <a:pt x="87439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1" y="139827"/>
                    <a:pt x="59722" y="139827"/>
                  </a:cubicBezTo>
                  <a:cubicBezTo>
                    <a:pt x="40196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2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8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0" name="Freeform: Shape 1044"/>
            <p:cNvSpPr/>
            <p:nvPr/>
          </p:nvSpPr>
          <p:spPr>
            <a:xfrm>
              <a:off x="12470415" y="6825678"/>
              <a:ext cx="97440" cy="202215"/>
            </a:xfrm>
            <a:custGeom>
              <a:avLst/>
              <a:gdLst>
                <a:gd name="connsiteX0" fmla="*/ 20098 w 97440"/>
                <a:gd name="connsiteY0" fmla="*/ 117443 h 202215"/>
                <a:gd name="connsiteX1" fmla="*/ 30290 w 97440"/>
                <a:gd name="connsiteY1" fmla="*/ 123920 h 202215"/>
                <a:gd name="connsiteX2" fmla="*/ 46768 w 97440"/>
                <a:gd name="connsiteY2" fmla="*/ 126778 h 202215"/>
                <a:gd name="connsiteX3" fmla="*/ 66961 w 97440"/>
                <a:gd name="connsiteY3" fmla="*/ 121444 h 202215"/>
                <a:gd name="connsiteX4" fmla="*/ 73438 w 97440"/>
                <a:gd name="connsiteY4" fmla="*/ 106775 h 202215"/>
                <a:gd name="connsiteX5" fmla="*/ 69342 w 97440"/>
                <a:gd name="connsiteY5" fmla="*/ 95441 h 202215"/>
                <a:gd name="connsiteX6" fmla="*/ 57912 w 97440"/>
                <a:gd name="connsiteY6" fmla="*/ 86868 h 202215"/>
                <a:gd name="connsiteX7" fmla="*/ 36862 w 97440"/>
                <a:gd name="connsiteY7" fmla="*/ 77819 h 202215"/>
                <a:gd name="connsiteX8" fmla="*/ 9811 w 97440"/>
                <a:gd name="connsiteY8" fmla="*/ 61055 h 202215"/>
                <a:gd name="connsiteX9" fmla="*/ 1238 w 97440"/>
                <a:gd name="connsiteY9" fmla="*/ 35433 h 202215"/>
                <a:gd name="connsiteX10" fmla="*/ 7620 w 97440"/>
                <a:gd name="connsiteY10" fmla="*/ 16859 h 202215"/>
                <a:gd name="connsiteX11" fmla="*/ 25146 w 97440"/>
                <a:gd name="connsiteY11" fmla="*/ 4477 h 202215"/>
                <a:gd name="connsiteX12" fmla="*/ 50006 w 97440"/>
                <a:gd name="connsiteY12" fmla="*/ 0 h 202215"/>
                <a:gd name="connsiteX13" fmla="*/ 69342 w 97440"/>
                <a:gd name="connsiteY13" fmla="*/ 1715 h 202215"/>
                <a:gd name="connsiteX14" fmla="*/ 82677 w 97440"/>
                <a:gd name="connsiteY14" fmla="*/ 5048 h 202215"/>
                <a:gd name="connsiteX15" fmla="*/ 89440 w 97440"/>
                <a:gd name="connsiteY15" fmla="*/ 7239 h 202215"/>
                <a:gd name="connsiteX16" fmla="*/ 89440 w 97440"/>
                <a:gd name="connsiteY16" fmla="*/ 37052 h 202215"/>
                <a:gd name="connsiteX17" fmla="*/ 74771 w 97440"/>
                <a:gd name="connsiteY17" fmla="*/ 37052 h 202215"/>
                <a:gd name="connsiteX18" fmla="*/ 70009 w 97440"/>
                <a:gd name="connsiteY18" fmla="*/ 19241 h 202215"/>
                <a:gd name="connsiteX19" fmla="*/ 62294 w 97440"/>
                <a:gd name="connsiteY19" fmla="*/ 14288 h 202215"/>
                <a:gd name="connsiteX20" fmla="*/ 48292 w 97440"/>
                <a:gd name="connsiteY20" fmla="*/ 12287 h 202215"/>
                <a:gd name="connsiteX21" fmla="*/ 30861 w 97440"/>
                <a:gd name="connsiteY21" fmla="*/ 17050 h 202215"/>
                <a:gd name="connsiteX22" fmla="*/ 24289 w 97440"/>
                <a:gd name="connsiteY22" fmla="*/ 30004 h 202215"/>
                <a:gd name="connsiteX23" fmla="*/ 27813 w 97440"/>
                <a:gd name="connsiteY23" fmla="*/ 41910 h 202215"/>
                <a:gd name="connsiteX24" fmla="*/ 36576 w 97440"/>
                <a:gd name="connsiteY24" fmla="*/ 49435 h 202215"/>
                <a:gd name="connsiteX25" fmla="*/ 51054 w 97440"/>
                <a:gd name="connsiteY25" fmla="*/ 56198 h 202215"/>
                <a:gd name="connsiteX26" fmla="*/ 55817 w 97440"/>
                <a:gd name="connsiteY26" fmla="*/ 58103 h 202215"/>
                <a:gd name="connsiteX27" fmla="*/ 77724 w 97440"/>
                <a:gd name="connsiteY27" fmla="*/ 68199 h 202215"/>
                <a:gd name="connsiteX28" fmla="*/ 91821 w 97440"/>
                <a:gd name="connsiteY28" fmla="*/ 80867 h 202215"/>
                <a:gd name="connsiteX29" fmla="*/ 97441 w 97440"/>
                <a:gd name="connsiteY29" fmla="*/ 100013 h 202215"/>
                <a:gd name="connsiteX30" fmla="*/ 83629 w 97440"/>
                <a:gd name="connsiteY30" fmla="*/ 128397 h 202215"/>
                <a:gd name="connsiteX31" fmla="*/ 45720 w 97440"/>
                <a:gd name="connsiteY31" fmla="*/ 138970 h 202215"/>
                <a:gd name="connsiteX32" fmla="*/ 21050 w 97440"/>
                <a:gd name="connsiteY32" fmla="*/ 135731 h 202215"/>
                <a:gd name="connsiteX33" fmla="*/ 0 w 97440"/>
                <a:gd name="connsiteY33" fmla="*/ 129159 h 202215"/>
                <a:gd name="connsiteX34" fmla="*/ 0 w 97440"/>
                <a:gd name="connsiteY34" fmla="*/ 98393 h 202215"/>
                <a:gd name="connsiteX35" fmla="*/ 15621 w 97440"/>
                <a:gd name="connsiteY35" fmla="*/ 98393 h 202215"/>
                <a:gd name="connsiteX36" fmla="*/ 20098 w 97440"/>
                <a:gd name="connsiteY36" fmla="*/ 117443 h 202215"/>
                <a:gd name="connsiteX37" fmla="*/ 61055 w 97440"/>
                <a:gd name="connsiteY37" fmla="*/ 185071 h 202215"/>
                <a:gd name="connsiteX38" fmla="*/ 52864 w 97440"/>
                <a:gd name="connsiteY38" fmla="*/ 196882 h 202215"/>
                <a:gd name="connsiteX39" fmla="*/ 45911 w 97440"/>
                <a:gd name="connsiteY39" fmla="*/ 202216 h 202215"/>
                <a:gd name="connsiteX40" fmla="*/ 45625 w 97440"/>
                <a:gd name="connsiteY40" fmla="*/ 202216 h 202215"/>
                <a:gd name="connsiteX41" fmla="*/ 37433 w 97440"/>
                <a:gd name="connsiteY41" fmla="*/ 197930 h 202215"/>
                <a:gd name="connsiteX42" fmla="*/ 37243 w 97440"/>
                <a:gd name="connsiteY42" fmla="*/ 196501 h 202215"/>
                <a:gd name="connsiteX43" fmla="*/ 42767 w 97440"/>
                <a:gd name="connsiteY43" fmla="*/ 190024 h 202215"/>
                <a:gd name="connsiteX44" fmla="*/ 44958 w 97440"/>
                <a:gd name="connsiteY44" fmla="*/ 179927 h 202215"/>
                <a:gd name="connsiteX45" fmla="*/ 43625 w 97440"/>
                <a:gd name="connsiteY45" fmla="*/ 174879 h 202215"/>
                <a:gd name="connsiteX46" fmla="*/ 39910 w 97440"/>
                <a:gd name="connsiteY46" fmla="*/ 171260 h 202215"/>
                <a:gd name="connsiteX47" fmla="*/ 35147 w 97440"/>
                <a:gd name="connsiteY47" fmla="*/ 161639 h 202215"/>
                <a:gd name="connsiteX48" fmla="*/ 39243 w 97440"/>
                <a:gd name="connsiteY48" fmla="*/ 152781 h 202215"/>
                <a:gd name="connsiteX49" fmla="*/ 47911 w 97440"/>
                <a:gd name="connsiteY49" fmla="*/ 150114 h 202215"/>
                <a:gd name="connsiteX50" fmla="*/ 48863 w 97440"/>
                <a:gd name="connsiteY50" fmla="*/ 150114 h 202215"/>
                <a:gd name="connsiteX51" fmla="*/ 60389 w 97440"/>
                <a:gd name="connsiteY51" fmla="*/ 155162 h 202215"/>
                <a:gd name="connsiteX52" fmla="*/ 64770 w 97440"/>
                <a:gd name="connsiteY52" fmla="*/ 169355 h 202215"/>
                <a:gd name="connsiteX53" fmla="*/ 61055 w 97440"/>
                <a:gd name="connsiteY53" fmla="*/ 185071 h 20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97440" h="202215">
                  <a:moveTo>
                    <a:pt x="20098" y="117443"/>
                  </a:moveTo>
                  <a:cubicBezTo>
                    <a:pt x="21717" y="119825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20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1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4"/>
                    <a:pt x="36862" y="77819"/>
                  </a:cubicBezTo>
                  <a:cubicBezTo>
                    <a:pt x="24479" y="73152"/>
                    <a:pt x="15431" y="67628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30"/>
                    <a:pt x="25146" y="4477"/>
                  </a:cubicBezTo>
                  <a:cubicBezTo>
                    <a:pt x="32575" y="1524"/>
                    <a:pt x="40862" y="0"/>
                    <a:pt x="50006" y="0"/>
                  </a:cubicBezTo>
                  <a:cubicBezTo>
                    <a:pt x="57341" y="0"/>
                    <a:pt x="63817" y="572"/>
                    <a:pt x="69342" y="1715"/>
                  </a:cubicBezTo>
                  <a:cubicBezTo>
                    <a:pt x="74867" y="2858"/>
                    <a:pt x="79343" y="4001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1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2" y="13907"/>
                    <a:pt x="30861" y="17050"/>
                  </a:cubicBezTo>
                  <a:cubicBezTo>
                    <a:pt x="26479" y="20288"/>
                    <a:pt x="24289" y="24575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8"/>
                  </a:cubicBezTo>
                  <a:lnTo>
                    <a:pt x="55817" y="58103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9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9"/>
                    <a:pt x="83629" y="128397"/>
                  </a:cubicBezTo>
                  <a:cubicBezTo>
                    <a:pt x="74390" y="135446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1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  <a:moveTo>
                    <a:pt x="61055" y="185071"/>
                  </a:moveTo>
                  <a:cubicBezTo>
                    <a:pt x="58674" y="189833"/>
                    <a:pt x="55912" y="193834"/>
                    <a:pt x="52864" y="196882"/>
                  </a:cubicBezTo>
                  <a:cubicBezTo>
                    <a:pt x="49816" y="199930"/>
                    <a:pt x="47530" y="201740"/>
                    <a:pt x="45911" y="202216"/>
                  </a:cubicBezTo>
                  <a:lnTo>
                    <a:pt x="45625" y="202216"/>
                  </a:lnTo>
                  <a:lnTo>
                    <a:pt x="37433" y="197930"/>
                  </a:lnTo>
                  <a:lnTo>
                    <a:pt x="37243" y="196501"/>
                  </a:lnTo>
                  <a:cubicBezTo>
                    <a:pt x="39529" y="195358"/>
                    <a:pt x="41339" y="193262"/>
                    <a:pt x="42767" y="190024"/>
                  </a:cubicBezTo>
                  <a:cubicBezTo>
                    <a:pt x="44196" y="186785"/>
                    <a:pt x="44958" y="183452"/>
                    <a:pt x="44958" y="179927"/>
                  </a:cubicBezTo>
                  <a:cubicBezTo>
                    <a:pt x="44958" y="177832"/>
                    <a:pt x="44482" y="176117"/>
                    <a:pt x="43625" y="174879"/>
                  </a:cubicBezTo>
                  <a:cubicBezTo>
                    <a:pt x="42767" y="173641"/>
                    <a:pt x="41529" y="172403"/>
                    <a:pt x="39910" y="171260"/>
                  </a:cubicBezTo>
                  <a:cubicBezTo>
                    <a:pt x="36671" y="168974"/>
                    <a:pt x="35147" y="165830"/>
                    <a:pt x="35147" y="161639"/>
                  </a:cubicBezTo>
                  <a:cubicBezTo>
                    <a:pt x="35147" y="157448"/>
                    <a:pt x="36481" y="154496"/>
                    <a:pt x="39243" y="152781"/>
                  </a:cubicBezTo>
                  <a:cubicBezTo>
                    <a:pt x="42005" y="150971"/>
                    <a:pt x="44863" y="150114"/>
                    <a:pt x="47911" y="150114"/>
                  </a:cubicBezTo>
                  <a:lnTo>
                    <a:pt x="48863" y="150114"/>
                  </a:lnTo>
                  <a:cubicBezTo>
                    <a:pt x="53721" y="150114"/>
                    <a:pt x="57531" y="151829"/>
                    <a:pt x="60389" y="155162"/>
                  </a:cubicBezTo>
                  <a:cubicBezTo>
                    <a:pt x="63246" y="158496"/>
                    <a:pt x="64770" y="163259"/>
                    <a:pt x="64770" y="169355"/>
                  </a:cubicBezTo>
                  <a:cubicBezTo>
                    <a:pt x="64675" y="174974"/>
                    <a:pt x="63437" y="180308"/>
                    <a:pt x="61055" y="18507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1" name="Freeform: Shape 1045"/>
            <p:cNvSpPr/>
            <p:nvPr/>
          </p:nvSpPr>
          <p:spPr>
            <a:xfrm>
              <a:off x="12590430" y="6771576"/>
              <a:ext cx="63817" cy="190785"/>
            </a:xfrm>
            <a:custGeom>
              <a:avLst/>
              <a:gdLst>
                <a:gd name="connsiteX0" fmla="*/ 19526 w 63817"/>
                <a:gd name="connsiteY0" fmla="*/ 75819 h 190785"/>
                <a:gd name="connsiteX1" fmla="*/ 1238 w 63817"/>
                <a:gd name="connsiteY1" fmla="*/ 71437 h 190785"/>
                <a:gd name="connsiteX2" fmla="*/ 1238 w 63817"/>
                <a:gd name="connsiteY2" fmla="*/ 58674 h 190785"/>
                <a:gd name="connsiteX3" fmla="*/ 38576 w 63817"/>
                <a:gd name="connsiteY3" fmla="*/ 54102 h 190785"/>
                <a:gd name="connsiteX4" fmla="*/ 39052 w 63817"/>
                <a:gd name="connsiteY4" fmla="*/ 54102 h 190785"/>
                <a:gd name="connsiteX5" fmla="*/ 44577 w 63817"/>
                <a:gd name="connsiteY5" fmla="*/ 58388 h 190785"/>
                <a:gd name="connsiteX6" fmla="*/ 44577 w 63817"/>
                <a:gd name="connsiteY6" fmla="*/ 177070 h 190785"/>
                <a:gd name="connsiteX7" fmla="*/ 63817 w 63817"/>
                <a:gd name="connsiteY7" fmla="*/ 178975 h 190785"/>
                <a:gd name="connsiteX8" fmla="*/ 63817 w 63817"/>
                <a:gd name="connsiteY8" fmla="*/ 190786 h 190785"/>
                <a:gd name="connsiteX9" fmla="*/ 0 w 63817"/>
                <a:gd name="connsiteY9" fmla="*/ 190786 h 190785"/>
                <a:gd name="connsiteX10" fmla="*/ 0 w 63817"/>
                <a:gd name="connsiteY10" fmla="*/ 178975 h 190785"/>
                <a:gd name="connsiteX11" fmla="*/ 19526 w 63817"/>
                <a:gd name="connsiteY11" fmla="*/ 176784 h 190785"/>
                <a:gd name="connsiteX12" fmla="*/ 19526 w 63817"/>
                <a:gd name="connsiteY12" fmla="*/ 75819 h 190785"/>
                <a:gd name="connsiteX13" fmla="*/ 17526 w 63817"/>
                <a:gd name="connsiteY13" fmla="*/ 28861 h 190785"/>
                <a:gd name="connsiteX14" fmla="*/ 13716 w 63817"/>
                <a:gd name="connsiteY14" fmla="*/ 17812 h 190785"/>
                <a:gd name="connsiteX15" fmla="*/ 18383 w 63817"/>
                <a:gd name="connsiteY15" fmla="*/ 5048 h 190785"/>
                <a:gd name="connsiteX16" fmla="*/ 31242 w 63817"/>
                <a:gd name="connsiteY16" fmla="*/ 0 h 190785"/>
                <a:gd name="connsiteX17" fmla="*/ 43243 w 63817"/>
                <a:gd name="connsiteY17" fmla="*/ 4381 h 190785"/>
                <a:gd name="connsiteX18" fmla="*/ 47054 w 63817"/>
                <a:gd name="connsiteY18" fmla="*/ 15430 h 190785"/>
                <a:gd name="connsiteX19" fmla="*/ 42386 w 63817"/>
                <a:gd name="connsiteY19" fmla="*/ 28385 h 190785"/>
                <a:gd name="connsiteX20" fmla="*/ 29242 w 63817"/>
                <a:gd name="connsiteY20" fmla="*/ 33147 h 190785"/>
                <a:gd name="connsiteX21" fmla="*/ 29051 w 63817"/>
                <a:gd name="connsiteY21" fmla="*/ 33147 h 190785"/>
                <a:gd name="connsiteX22" fmla="*/ 17526 w 63817"/>
                <a:gd name="connsiteY22" fmla="*/ 28861 h 190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785">
                  <a:moveTo>
                    <a:pt x="19526" y="75819"/>
                  </a:moveTo>
                  <a:lnTo>
                    <a:pt x="1238" y="71437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2" y="54102"/>
                  </a:lnTo>
                  <a:lnTo>
                    <a:pt x="44577" y="58388"/>
                  </a:lnTo>
                  <a:lnTo>
                    <a:pt x="44577" y="177070"/>
                  </a:lnTo>
                  <a:lnTo>
                    <a:pt x="63817" y="178975"/>
                  </a:lnTo>
                  <a:lnTo>
                    <a:pt x="63817" y="190786"/>
                  </a:lnTo>
                  <a:lnTo>
                    <a:pt x="0" y="190786"/>
                  </a:lnTo>
                  <a:lnTo>
                    <a:pt x="0" y="178975"/>
                  </a:lnTo>
                  <a:lnTo>
                    <a:pt x="19526" y="176784"/>
                  </a:lnTo>
                  <a:lnTo>
                    <a:pt x="19526" y="75819"/>
                  </a:lnTo>
                  <a:close/>
                  <a:moveTo>
                    <a:pt x="17526" y="28861"/>
                  </a:moveTo>
                  <a:cubicBezTo>
                    <a:pt x="14954" y="26003"/>
                    <a:pt x="13716" y="22288"/>
                    <a:pt x="13716" y="17812"/>
                  </a:cubicBezTo>
                  <a:cubicBezTo>
                    <a:pt x="13716" y="12668"/>
                    <a:pt x="15240" y="8477"/>
                    <a:pt x="18383" y="5048"/>
                  </a:cubicBezTo>
                  <a:cubicBezTo>
                    <a:pt x="21526" y="1715"/>
                    <a:pt x="25813" y="0"/>
                    <a:pt x="31242" y="0"/>
                  </a:cubicBezTo>
                  <a:cubicBezTo>
                    <a:pt x="36671" y="0"/>
                    <a:pt x="40672" y="1429"/>
                    <a:pt x="43243" y="4381"/>
                  </a:cubicBezTo>
                  <a:cubicBezTo>
                    <a:pt x="45815" y="7239"/>
                    <a:pt x="47054" y="10954"/>
                    <a:pt x="47054" y="15430"/>
                  </a:cubicBezTo>
                  <a:cubicBezTo>
                    <a:pt x="47054" y="20860"/>
                    <a:pt x="45529" y="25241"/>
                    <a:pt x="42386" y="28385"/>
                  </a:cubicBezTo>
                  <a:cubicBezTo>
                    <a:pt x="39243" y="31623"/>
                    <a:pt x="34862" y="33147"/>
                    <a:pt x="29242" y="33147"/>
                  </a:cubicBezTo>
                  <a:lnTo>
                    <a:pt x="29051" y="33147"/>
                  </a:lnTo>
                  <a:cubicBezTo>
                    <a:pt x="24003" y="33242"/>
                    <a:pt x="20098" y="31718"/>
                    <a:pt x="17526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2" name="Freeform: Shape 1046"/>
            <p:cNvSpPr/>
            <p:nvPr/>
          </p:nvSpPr>
          <p:spPr>
            <a:xfrm>
              <a:off x="12725400" y="6781767"/>
              <a:ext cx="140588" cy="183260"/>
            </a:xfrm>
            <a:custGeom>
              <a:avLst/>
              <a:gdLst>
                <a:gd name="connsiteX0" fmla="*/ 37909 w 140588"/>
                <a:gd name="connsiteY0" fmla="*/ 171831 h 183260"/>
                <a:gd name="connsiteX1" fmla="*/ 9620 w 140588"/>
                <a:gd name="connsiteY1" fmla="*/ 139732 h 183260"/>
                <a:gd name="connsiteX2" fmla="*/ 0 w 140588"/>
                <a:gd name="connsiteY2" fmla="*/ 91154 h 183260"/>
                <a:gd name="connsiteX3" fmla="*/ 11335 w 140588"/>
                <a:gd name="connsiteY3" fmla="*/ 43529 h 183260"/>
                <a:gd name="connsiteX4" fmla="*/ 42386 w 140588"/>
                <a:gd name="connsiteY4" fmla="*/ 11430 h 183260"/>
                <a:gd name="connsiteX5" fmla="*/ 86678 w 140588"/>
                <a:gd name="connsiteY5" fmla="*/ 0 h 183260"/>
                <a:gd name="connsiteX6" fmla="*/ 131159 w 140588"/>
                <a:gd name="connsiteY6" fmla="*/ 5810 h 183260"/>
                <a:gd name="connsiteX7" fmla="*/ 139065 w 140588"/>
                <a:gd name="connsiteY7" fmla="*/ 7239 h 183260"/>
                <a:gd name="connsiteX8" fmla="*/ 136684 w 140588"/>
                <a:gd name="connsiteY8" fmla="*/ 50578 h 183260"/>
                <a:gd name="connsiteX9" fmla="*/ 120587 w 140588"/>
                <a:gd name="connsiteY9" fmla="*/ 50578 h 183260"/>
                <a:gd name="connsiteX10" fmla="*/ 114586 w 140588"/>
                <a:gd name="connsiteY10" fmla="*/ 20003 h 183260"/>
                <a:gd name="connsiteX11" fmla="*/ 102870 w 140588"/>
                <a:gd name="connsiteY11" fmla="*/ 15049 h 183260"/>
                <a:gd name="connsiteX12" fmla="*/ 82582 w 140588"/>
                <a:gd name="connsiteY12" fmla="*/ 13049 h 183260"/>
                <a:gd name="connsiteX13" fmla="*/ 55150 w 140588"/>
                <a:gd name="connsiteY13" fmla="*/ 21812 h 183260"/>
                <a:gd name="connsiteX14" fmla="*/ 36290 w 140588"/>
                <a:gd name="connsiteY14" fmla="*/ 47720 h 183260"/>
                <a:gd name="connsiteX15" fmla="*/ 29432 w 140588"/>
                <a:gd name="connsiteY15" fmla="*/ 88583 h 183260"/>
                <a:gd name="connsiteX16" fmla="*/ 35433 w 140588"/>
                <a:gd name="connsiteY16" fmla="*/ 129731 h 183260"/>
                <a:gd name="connsiteX17" fmla="*/ 53721 w 140588"/>
                <a:gd name="connsiteY17" fmla="*/ 159163 h 183260"/>
                <a:gd name="connsiteX18" fmla="*/ 84011 w 140588"/>
                <a:gd name="connsiteY18" fmla="*/ 170116 h 183260"/>
                <a:gd name="connsiteX19" fmla="*/ 103632 w 140588"/>
                <a:gd name="connsiteY19" fmla="*/ 167926 h 183260"/>
                <a:gd name="connsiteX20" fmla="*/ 115348 w 140588"/>
                <a:gd name="connsiteY20" fmla="*/ 161639 h 183260"/>
                <a:gd name="connsiteX21" fmla="*/ 125444 w 140588"/>
                <a:gd name="connsiteY21" fmla="*/ 138017 h 183260"/>
                <a:gd name="connsiteX22" fmla="*/ 140589 w 140588"/>
                <a:gd name="connsiteY22" fmla="*/ 139922 h 183260"/>
                <a:gd name="connsiteX23" fmla="*/ 134779 w 140588"/>
                <a:gd name="connsiteY23" fmla="*/ 174117 h 183260"/>
                <a:gd name="connsiteX24" fmla="*/ 119825 w 140588"/>
                <a:gd name="connsiteY24" fmla="*/ 177451 h 183260"/>
                <a:gd name="connsiteX25" fmla="*/ 103061 w 140588"/>
                <a:gd name="connsiteY25" fmla="*/ 181642 h 183260"/>
                <a:gd name="connsiteX26" fmla="*/ 82963 w 140588"/>
                <a:gd name="connsiteY26" fmla="*/ 183261 h 183260"/>
                <a:gd name="connsiteX27" fmla="*/ 37909 w 140588"/>
                <a:gd name="connsiteY27" fmla="*/ 171831 h 183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0588" h="183260">
                  <a:moveTo>
                    <a:pt x="37909" y="171831"/>
                  </a:moveTo>
                  <a:cubicBezTo>
                    <a:pt x="25432" y="164211"/>
                    <a:pt x="16097" y="153543"/>
                    <a:pt x="9620" y="139732"/>
                  </a:cubicBezTo>
                  <a:cubicBezTo>
                    <a:pt x="3238" y="125920"/>
                    <a:pt x="0" y="109728"/>
                    <a:pt x="0" y="91154"/>
                  </a:cubicBezTo>
                  <a:cubicBezTo>
                    <a:pt x="0" y="73152"/>
                    <a:pt x="3810" y="57340"/>
                    <a:pt x="11335" y="43529"/>
                  </a:cubicBezTo>
                  <a:cubicBezTo>
                    <a:pt x="18859" y="29718"/>
                    <a:pt x="29242" y="19050"/>
                    <a:pt x="42386" y="11430"/>
                  </a:cubicBezTo>
                  <a:cubicBezTo>
                    <a:pt x="55531" y="3810"/>
                    <a:pt x="70295" y="0"/>
                    <a:pt x="86678" y="0"/>
                  </a:cubicBezTo>
                  <a:cubicBezTo>
                    <a:pt x="99060" y="0"/>
                    <a:pt x="113919" y="1905"/>
                    <a:pt x="131159" y="5810"/>
                  </a:cubicBezTo>
                  <a:lnTo>
                    <a:pt x="139065" y="7239"/>
                  </a:lnTo>
                  <a:lnTo>
                    <a:pt x="136684" y="50578"/>
                  </a:lnTo>
                  <a:lnTo>
                    <a:pt x="120587" y="50578"/>
                  </a:lnTo>
                  <a:lnTo>
                    <a:pt x="114586" y="20003"/>
                  </a:lnTo>
                  <a:cubicBezTo>
                    <a:pt x="112300" y="18097"/>
                    <a:pt x="108490" y="16383"/>
                    <a:pt x="102870" y="15049"/>
                  </a:cubicBezTo>
                  <a:cubicBezTo>
                    <a:pt x="97346" y="13716"/>
                    <a:pt x="90583" y="13049"/>
                    <a:pt x="82582" y="13049"/>
                  </a:cubicBezTo>
                  <a:cubicBezTo>
                    <a:pt x="72295" y="13049"/>
                    <a:pt x="63151" y="16002"/>
                    <a:pt x="55150" y="21812"/>
                  </a:cubicBezTo>
                  <a:cubicBezTo>
                    <a:pt x="47149" y="27718"/>
                    <a:pt x="40862" y="36290"/>
                    <a:pt x="36290" y="47720"/>
                  </a:cubicBezTo>
                  <a:cubicBezTo>
                    <a:pt x="31718" y="59150"/>
                    <a:pt x="29432" y="72771"/>
                    <a:pt x="29432" y="88583"/>
                  </a:cubicBezTo>
                  <a:cubicBezTo>
                    <a:pt x="29432" y="103632"/>
                    <a:pt x="31433" y="117348"/>
                    <a:pt x="35433" y="129731"/>
                  </a:cubicBezTo>
                  <a:cubicBezTo>
                    <a:pt x="39433" y="142113"/>
                    <a:pt x="45529" y="151924"/>
                    <a:pt x="53721" y="159163"/>
                  </a:cubicBezTo>
                  <a:cubicBezTo>
                    <a:pt x="61913" y="166497"/>
                    <a:pt x="72009" y="170116"/>
                    <a:pt x="84011" y="170116"/>
                  </a:cubicBezTo>
                  <a:cubicBezTo>
                    <a:pt x="92488" y="170116"/>
                    <a:pt x="99060" y="169355"/>
                    <a:pt x="103632" y="167926"/>
                  </a:cubicBezTo>
                  <a:cubicBezTo>
                    <a:pt x="108204" y="166497"/>
                    <a:pt x="112109" y="164402"/>
                    <a:pt x="115348" y="161639"/>
                  </a:cubicBezTo>
                  <a:lnTo>
                    <a:pt x="125444" y="138017"/>
                  </a:lnTo>
                  <a:lnTo>
                    <a:pt x="140589" y="139922"/>
                  </a:lnTo>
                  <a:lnTo>
                    <a:pt x="134779" y="174117"/>
                  </a:lnTo>
                  <a:cubicBezTo>
                    <a:pt x="131445" y="174308"/>
                    <a:pt x="126397" y="175355"/>
                    <a:pt x="119825" y="177451"/>
                  </a:cubicBezTo>
                  <a:cubicBezTo>
                    <a:pt x="114014" y="179261"/>
                    <a:pt x="108490" y="180594"/>
                    <a:pt x="103061" y="181642"/>
                  </a:cubicBezTo>
                  <a:cubicBezTo>
                    <a:pt x="97631" y="182689"/>
                    <a:pt x="90964" y="183261"/>
                    <a:pt x="82963" y="183261"/>
                  </a:cubicBezTo>
                  <a:cubicBezTo>
                    <a:pt x="65342" y="183261"/>
                    <a:pt x="50292" y="179451"/>
                    <a:pt x="37909" y="17183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3" name="Freeform: Shape 1047"/>
            <p:cNvSpPr/>
            <p:nvPr/>
          </p:nvSpPr>
          <p:spPr>
            <a:xfrm>
              <a:off x="12885420" y="6825201"/>
              <a:ext cx="124301" cy="139922"/>
            </a:xfrm>
            <a:custGeom>
              <a:avLst/>
              <a:gdLst>
                <a:gd name="connsiteX0" fmla="*/ 8858 w 124301"/>
                <a:gd name="connsiteY0" fmla="*/ 32480 h 139922"/>
                <a:gd name="connsiteX1" fmla="*/ 32290 w 124301"/>
                <a:gd name="connsiteY1" fmla="*/ 8287 h 139922"/>
                <a:gd name="connsiteX2" fmla="*/ 63437 w 124301"/>
                <a:gd name="connsiteY2" fmla="*/ 0 h 139922"/>
                <a:gd name="connsiteX3" fmla="*/ 109061 w 124301"/>
                <a:gd name="connsiteY3" fmla="*/ 19241 h 139922"/>
                <a:gd name="connsiteX4" fmla="*/ 124301 w 124301"/>
                <a:gd name="connsiteY4" fmla="*/ 69818 h 139922"/>
                <a:gd name="connsiteX5" fmla="*/ 115443 w 124301"/>
                <a:gd name="connsiteY5" fmla="*/ 107632 h 139922"/>
                <a:gd name="connsiteX6" fmla="*/ 92012 w 124301"/>
                <a:gd name="connsiteY6" fmla="*/ 131731 h 139922"/>
                <a:gd name="connsiteX7" fmla="*/ 60865 w 124301"/>
                <a:gd name="connsiteY7" fmla="*/ 139922 h 139922"/>
                <a:gd name="connsiteX8" fmla="*/ 15240 w 124301"/>
                <a:gd name="connsiteY8" fmla="*/ 120682 h 139922"/>
                <a:gd name="connsiteX9" fmla="*/ 0 w 124301"/>
                <a:gd name="connsiteY9" fmla="*/ 70199 h 139922"/>
                <a:gd name="connsiteX10" fmla="*/ 8858 w 124301"/>
                <a:gd name="connsiteY10" fmla="*/ 32480 h 139922"/>
                <a:gd name="connsiteX11" fmla="*/ 87821 w 124301"/>
                <a:gd name="connsiteY11" fmla="*/ 112395 h 139922"/>
                <a:gd name="connsiteX12" fmla="*/ 96679 w 124301"/>
                <a:gd name="connsiteY12" fmla="*/ 71723 h 139922"/>
                <a:gd name="connsiteX13" fmla="*/ 88487 w 124301"/>
                <a:gd name="connsiteY13" fmla="*/ 29337 h 139922"/>
                <a:gd name="connsiteX14" fmla="*/ 62293 w 124301"/>
                <a:gd name="connsiteY14" fmla="*/ 13716 h 139922"/>
                <a:gd name="connsiteX15" fmla="*/ 36671 w 124301"/>
                <a:gd name="connsiteY15" fmla="*/ 27432 h 139922"/>
                <a:gd name="connsiteX16" fmla="*/ 27622 w 124301"/>
                <a:gd name="connsiteY16" fmla="*/ 68104 h 139922"/>
                <a:gd name="connsiteX17" fmla="*/ 36004 w 124301"/>
                <a:gd name="connsiteY17" fmla="*/ 110490 h 139922"/>
                <a:gd name="connsiteX18" fmla="*/ 62198 w 124301"/>
                <a:gd name="connsiteY18" fmla="*/ 126111 h 139922"/>
                <a:gd name="connsiteX19" fmla="*/ 87821 w 124301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1" h="139922">
                  <a:moveTo>
                    <a:pt x="8858" y="32480"/>
                  </a:moveTo>
                  <a:cubicBezTo>
                    <a:pt x="14764" y="21907"/>
                    <a:pt x="22574" y="13811"/>
                    <a:pt x="32290" y="8287"/>
                  </a:cubicBezTo>
                  <a:cubicBezTo>
                    <a:pt x="42005" y="2762"/>
                    <a:pt x="52388" y="0"/>
                    <a:pt x="63437" y="0"/>
                  </a:cubicBezTo>
                  <a:cubicBezTo>
                    <a:pt x="83629" y="0"/>
                    <a:pt x="98869" y="6382"/>
                    <a:pt x="109061" y="19241"/>
                  </a:cubicBezTo>
                  <a:cubicBezTo>
                    <a:pt x="119253" y="32099"/>
                    <a:pt x="124301" y="48958"/>
                    <a:pt x="124301" y="69818"/>
                  </a:cubicBezTo>
                  <a:cubicBezTo>
                    <a:pt x="124301" y="84392"/>
                    <a:pt x="121348" y="96965"/>
                    <a:pt x="115443" y="107632"/>
                  </a:cubicBezTo>
                  <a:cubicBezTo>
                    <a:pt x="109538" y="118301"/>
                    <a:pt x="101727" y="126206"/>
                    <a:pt x="92012" y="131731"/>
                  </a:cubicBezTo>
                  <a:cubicBezTo>
                    <a:pt x="82296" y="137160"/>
                    <a:pt x="71914" y="139922"/>
                    <a:pt x="60865" y="139922"/>
                  </a:cubicBezTo>
                  <a:cubicBezTo>
                    <a:pt x="40672" y="139922"/>
                    <a:pt x="25432" y="133541"/>
                    <a:pt x="15240" y="120682"/>
                  </a:cubicBezTo>
                  <a:cubicBezTo>
                    <a:pt x="5048" y="107823"/>
                    <a:pt x="0" y="90964"/>
                    <a:pt x="0" y="70199"/>
                  </a:cubicBezTo>
                  <a:cubicBezTo>
                    <a:pt x="0" y="55626"/>
                    <a:pt x="2953" y="43148"/>
                    <a:pt x="8858" y="32480"/>
                  </a:cubicBezTo>
                  <a:close/>
                  <a:moveTo>
                    <a:pt x="87821" y="112395"/>
                  </a:moveTo>
                  <a:cubicBezTo>
                    <a:pt x="93726" y="103251"/>
                    <a:pt x="96679" y="89726"/>
                    <a:pt x="96679" y="71723"/>
                  </a:cubicBezTo>
                  <a:cubicBezTo>
                    <a:pt x="96679" y="53912"/>
                    <a:pt x="93917" y="39815"/>
                    <a:pt x="88487" y="29337"/>
                  </a:cubicBezTo>
                  <a:cubicBezTo>
                    <a:pt x="83058" y="18955"/>
                    <a:pt x="74295" y="13716"/>
                    <a:pt x="62293" y="13716"/>
                  </a:cubicBezTo>
                  <a:cubicBezTo>
                    <a:pt x="51244" y="13716"/>
                    <a:pt x="42672" y="18288"/>
                    <a:pt x="36671" y="27432"/>
                  </a:cubicBezTo>
                  <a:cubicBezTo>
                    <a:pt x="30671" y="36576"/>
                    <a:pt x="27622" y="50102"/>
                    <a:pt x="27622" y="68104"/>
                  </a:cubicBezTo>
                  <a:cubicBezTo>
                    <a:pt x="27622" y="85916"/>
                    <a:pt x="30385" y="100013"/>
                    <a:pt x="36004" y="110490"/>
                  </a:cubicBezTo>
                  <a:cubicBezTo>
                    <a:pt x="41624" y="120872"/>
                    <a:pt x="50387" y="126111"/>
                    <a:pt x="62198" y="126111"/>
                  </a:cubicBezTo>
                  <a:cubicBezTo>
                    <a:pt x="73342" y="126111"/>
                    <a:pt x="81915" y="121539"/>
                    <a:pt x="87821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4" name="Freeform: Shape 1048"/>
            <p:cNvSpPr/>
            <p:nvPr/>
          </p:nvSpPr>
          <p:spPr>
            <a:xfrm>
              <a:off x="13028771" y="6825678"/>
              <a:ext cx="145256" cy="136779"/>
            </a:xfrm>
            <a:custGeom>
              <a:avLst/>
              <a:gdLst>
                <a:gd name="connsiteX0" fmla="*/ 17335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2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7 w 145256"/>
                <a:gd name="connsiteY23" fmla="*/ 21431 h 136779"/>
                <a:gd name="connsiteX24" fmla="*/ 42481 w 145256"/>
                <a:gd name="connsiteY24" fmla="*/ 31528 h 136779"/>
                <a:gd name="connsiteX25" fmla="*/ 42481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873 h 136779"/>
                <a:gd name="connsiteX30" fmla="*/ 17240 w 145256"/>
                <a:gd name="connsiteY30" fmla="*/ 122682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5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2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8"/>
                    <a:pt x="62770" y="6286"/>
                  </a:cubicBezTo>
                  <a:cubicBezTo>
                    <a:pt x="72199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3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7" y="21431"/>
                  </a:cubicBezTo>
                  <a:cubicBezTo>
                    <a:pt x="53435" y="24289"/>
                    <a:pt x="47530" y="27718"/>
                    <a:pt x="42481" y="31528"/>
                  </a:cubicBezTo>
                  <a:lnTo>
                    <a:pt x="42481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6" y="136779"/>
                  </a:lnTo>
                  <a:lnTo>
                    <a:pt x="2096" y="124873"/>
                  </a:lnTo>
                  <a:lnTo>
                    <a:pt x="17240" y="122682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5" name="Freeform: Shape 1049"/>
            <p:cNvSpPr/>
            <p:nvPr/>
          </p:nvSpPr>
          <p:spPr>
            <a:xfrm>
              <a:off x="13188124" y="6794150"/>
              <a:ext cx="86677" cy="170687"/>
            </a:xfrm>
            <a:custGeom>
              <a:avLst/>
              <a:gdLst>
                <a:gd name="connsiteX0" fmla="*/ 24098 w 86677"/>
                <a:gd name="connsiteY0" fmla="*/ 164401 h 170687"/>
                <a:gd name="connsiteX1" fmla="*/ 17335 w 86677"/>
                <a:gd name="connsiteY1" fmla="*/ 142970 h 170687"/>
                <a:gd name="connsiteX2" fmla="*/ 17335 w 86677"/>
                <a:gd name="connsiteY2" fmla="*/ 50578 h 170687"/>
                <a:gd name="connsiteX3" fmla="*/ 0 w 86677"/>
                <a:gd name="connsiteY3" fmla="*/ 50578 h 170687"/>
                <a:gd name="connsiteX4" fmla="*/ 0 w 86677"/>
                <a:gd name="connsiteY4" fmla="*/ 39719 h 170687"/>
                <a:gd name="connsiteX5" fmla="*/ 6763 w 86677"/>
                <a:gd name="connsiteY5" fmla="*/ 38005 h 170687"/>
                <a:gd name="connsiteX6" fmla="*/ 14192 w 86677"/>
                <a:gd name="connsiteY6" fmla="*/ 35338 h 170687"/>
                <a:gd name="connsiteX7" fmla="*/ 20193 w 86677"/>
                <a:gd name="connsiteY7" fmla="*/ 26670 h 170687"/>
                <a:gd name="connsiteX8" fmla="*/ 24765 w 86677"/>
                <a:gd name="connsiteY8" fmla="*/ 12001 h 170687"/>
                <a:gd name="connsiteX9" fmla="*/ 27908 w 86677"/>
                <a:gd name="connsiteY9" fmla="*/ 0 h 170687"/>
                <a:gd name="connsiteX10" fmla="*/ 42100 w 86677"/>
                <a:gd name="connsiteY10" fmla="*/ 0 h 170687"/>
                <a:gd name="connsiteX11" fmla="*/ 42577 w 86677"/>
                <a:gd name="connsiteY11" fmla="*/ 34671 h 170687"/>
                <a:gd name="connsiteX12" fmla="*/ 82772 w 86677"/>
                <a:gd name="connsiteY12" fmla="*/ 34671 h 170687"/>
                <a:gd name="connsiteX13" fmla="*/ 82772 w 86677"/>
                <a:gd name="connsiteY13" fmla="*/ 50578 h 170687"/>
                <a:gd name="connsiteX14" fmla="*/ 42577 w 86677"/>
                <a:gd name="connsiteY14" fmla="*/ 50578 h 170687"/>
                <a:gd name="connsiteX15" fmla="*/ 42577 w 86677"/>
                <a:gd name="connsiteY15" fmla="*/ 124492 h 170687"/>
                <a:gd name="connsiteX16" fmla="*/ 43434 w 86677"/>
                <a:gd name="connsiteY16" fmla="*/ 143732 h 170687"/>
                <a:gd name="connsiteX17" fmla="*/ 47053 w 86677"/>
                <a:gd name="connsiteY17" fmla="*/ 150971 h 170687"/>
                <a:gd name="connsiteX18" fmla="*/ 56578 w 86677"/>
                <a:gd name="connsiteY18" fmla="*/ 152686 h 170687"/>
                <a:gd name="connsiteX19" fmla="*/ 70866 w 86677"/>
                <a:gd name="connsiteY19" fmla="*/ 150971 h 170687"/>
                <a:gd name="connsiteX20" fmla="*/ 83058 w 86677"/>
                <a:gd name="connsiteY20" fmla="*/ 147352 h 170687"/>
                <a:gd name="connsiteX21" fmla="*/ 86677 w 86677"/>
                <a:gd name="connsiteY21" fmla="*/ 158210 h 170687"/>
                <a:gd name="connsiteX22" fmla="*/ 68008 w 86677"/>
                <a:gd name="connsiteY22" fmla="*/ 166592 h 170687"/>
                <a:gd name="connsiteX23" fmla="*/ 44577 w 86677"/>
                <a:gd name="connsiteY23" fmla="*/ 170688 h 170687"/>
                <a:gd name="connsiteX24" fmla="*/ 24098 w 86677"/>
                <a:gd name="connsiteY24" fmla="*/ 164401 h 170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6677" h="170687">
                  <a:moveTo>
                    <a:pt x="24098" y="164401"/>
                  </a:moveTo>
                  <a:cubicBezTo>
                    <a:pt x="19621" y="160211"/>
                    <a:pt x="17335" y="153067"/>
                    <a:pt x="17335" y="142970"/>
                  </a:cubicBezTo>
                  <a:lnTo>
                    <a:pt x="17335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7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1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0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2" y="140018"/>
                    <a:pt x="43434" y="143732"/>
                  </a:cubicBezTo>
                  <a:cubicBezTo>
                    <a:pt x="44006" y="147447"/>
                    <a:pt x="45244" y="149828"/>
                    <a:pt x="47053" y="150971"/>
                  </a:cubicBezTo>
                  <a:cubicBezTo>
                    <a:pt x="48863" y="152114"/>
                    <a:pt x="52102" y="152686"/>
                    <a:pt x="56578" y="152686"/>
                  </a:cubicBezTo>
                  <a:cubicBezTo>
                    <a:pt x="60960" y="152686"/>
                    <a:pt x="65723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7" y="158210"/>
                  </a:lnTo>
                  <a:cubicBezTo>
                    <a:pt x="82867" y="161068"/>
                    <a:pt x="76581" y="163925"/>
                    <a:pt x="68008" y="166592"/>
                  </a:cubicBezTo>
                  <a:cubicBezTo>
                    <a:pt x="59436" y="169354"/>
                    <a:pt x="51625" y="170688"/>
                    <a:pt x="44577" y="170688"/>
                  </a:cubicBezTo>
                  <a:cubicBezTo>
                    <a:pt x="35338" y="170688"/>
                    <a:pt x="28575" y="168593"/>
                    <a:pt x="24098" y="16440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6" name="Freeform: Shape 1050"/>
            <p:cNvSpPr/>
            <p:nvPr/>
          </p:nvSpPr>
          <p:spPr>
            <a:xfrm>
              <a:off x="13289851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5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7" name="Freeform: Shape 1051"/>
            <p:cNvSpPr/>
            <p:nvPr/>
          </p:nvSpPr>
          <p:spPr>
            <a:xfrm>
              <a:off x="13399672" y="6825201"/>
              <a:ext cx="124303" cy="139922"/>
            </a:xfrm>
            <a:custGeom>
              <a:avLst/>
              <a:gdLst>
                <a:gd name="connsiteX0" fmla="*/ 8860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1 h 139922"/>
                <a:gd name="connsiteX4" fmla="*/ 124303 w 124303"/>
                <a:gd name="connsiteY4" fmla="*/ 69818 h 139922"/>
                <a:gd name="connsiteX5" fmla="*/ 115445 w 124303"/>
                <a:gd name="connsiteY5" fmla="*/ 107632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0 w 124303"/>
                <a:gd name="connsiteY10" fmla="*/ 32480 h 139922"/>
                <a:gd name="connsiteX11" fmla="*/ 87727 w 124303"/>
                <a:gd name="connsiteY11" fmla="*/ 112395 h 139922"/>
                <a:gd name="connsiteX12" fmla="*/ 96586 w 124303"/>
                <a:gd name="connsiteY12" fmla="*/ 71723 h 139922"/>
                <a:gd name="connsiteX13" fmla="*/ 88394 w 124303"/>
                <a:gd name="connsiteY13" fmla="*/ 29337 h 139922"/>
                <a:gd name="connsiteX14" fmla="*/ 62200 w 124303"/>
                <a:gd name="connsiteY14" fmla="*/ 13716 h 139922"/>
                <a:gd name="connsiteX15" fmla="*/ 36578 w 124303"/>
                <a:gd name="connsiteY15" fmla="*/ 27432 h 139922"/>
                <a:gd name="connsiteX16" fmla="*/ 27529 w 124303"/>
                <a:gd name="connsiteY16" fmla="*/ 68104 h 139922"/>
                <a:gd name="connsiteX17" fmla="*/ 35911 w 124303"/>
                <a:gd name="connsiteY17" fmla="*/ 110490 h 139922"/>
                <a:gd name="connsiteX18" fmla="*/ 62105 w 124303"/>
                <a:gd name="connsiteY18" fmla="*/ 126111 h 139922"/>
                <a:gd name="connsiteX19" fmla="*/ 87727 w 124303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0" y="32480"/>
                  </a:moveTo>
                  <a:cubicBezTo>
                    <a:pt x="14766" y="21907"/>
                    <a:pt x="22576" y="13811"/>
                    <a:pt x="32292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1"/>
                  </a:cubicBezTo>
                  <a:cubicBezTo>
                    <a:pt x="119255" y="32099"/>
                    <a:pt x="124303" y="48958"/>
                    <a:pt x="124303" y="69818"/>
                  </a:cubicBezTo>
                  <a:cubicBezTo>
                    <a:pt x="124303" y="84392"/>
                    <a:pt x="121351" y="96965"/>
                    <a:pt x="115445" y="107632"/>
                  </a:cubicBezTo>
                  <a:cubicBezTo>
                    <a:pt x="109540" y="118301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1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626"/>
                    <a:pt x="2955" y="43148"/>
                    <a:pt x="8860" y="32480"/>
                  </a:cubicBezTo>
                  <a:close/>
                  <a:moveTo>
                    <a:pt x="87727" y="112395"/>
                  </a:moveTo>
                  <a:cubicBezTo>
                    <a:pt x="93633" y="103251"/>
                    <a:pt x="96586" y="89726"/>
                    <a:pt x="96586" y="71723"/>
                  </a:cubicBezTo>
                  <a:cubicBezTo>
                    <a:pt x="96586" y="53912"/>
                    <a:pt x="93823" y="39815"/>
                    <a:pt x="88394" y="29337"/>
                  </a:cubicBezTo>
                  <a:cubicBezTo>
                    <a:pt x="82965" y="18955"/>
                    <a:pt x="74202" y="13716"/>
                    <a:pt x="62200" y="13716"/>
                  </a:cubicBezTo>
                  <a:cubicBezTo>
                    <a:pt x="51151" y="13716"/>
                    <a:pt x="42579" y="18288"/>
                    <a:pt x="36578" y="27432"/>
                  </a:cubicBezTo>
                  <a:cubicBezTo>
                    <a:pt x="30577" y="36576"/>
                    <a:pt x="27529" y="50102"/>
                    <a:pt x="27529" y="68104"/>
                  </a:cubicBezTo>
                  <a:cubicBezTo>
                    <a:pt x="27529" y="85916"/>
                    <a:pt x="30292" y="100013"/>
                    <a:pt x="35911" y="110490"/>
                  </a:cubicBezTo>
                  <a:cubicBezTo>
                    <a:pt x="41531" y="120872"/>
                    <a:pt x="50294" y="126111"/>
                    <a:pt x="62105" y="126111"/>
                  </a:cubicBezTo>
                  <a:cubicBezTo>
                    <a:pt x="73344" y="126111"/>
                    <a:pt x="81822" y="121539"/>
                    <a:pt x="87727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8" name="Freeform: Shape 1052"/>
            <p:cNvSpPr/>
            <p:nvPr/>
          </p:nvSpPr>
          <p:spPr>
            <a:xfrm>
              <a:off x="13543978" y="6765289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19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1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19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1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9" name="Freeform: Shape 1053"/>
            <p:cNvSpPr/>
            <p:nvPr/>
          </p:nvSpPr>
          <p:spPr>
            <a:xfrm>
              <a:off x="10775537" y="7105618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7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4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5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5 h 139160"/>
                <a:gd name="connsiteX22" fmla="*/ 81629 w 118205"/>
                <a:gd name="connsiteY22" fmla="*/ 119920 h 139160"/>
                <a:gd name="connsiteX23" fmla="*/ 63913 w 118205"/>
                <a:gd name="connsiteY23" fmla="*/ 133159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056 w 118205"/>
                <a:gd name="connsiteY28" fmla="*/ 118777 h 139160"/>
                <a:gd name="connsiteX29" fmla="*/ 80010 w 118205"/>
                <a:gd name="connsiteY29" fmla="*/ 109633 h 139160"/>
                <a:gd name="connsiteX30" fmla="*/ 80010 w 118205"/>
                <a:gd name="connsiteY30" fmla="*/ 68199 h 139160"/>
                <a:gd name="connsiteX31" fmla="*/ 40386 w 118205"/>
                <a:gd name="connsiteY31" fmla="*/ 76295 h 139160"/>
                <a:gd name="connsiteX32" fmla="*/ 27051 w 118205"/>
                <a:gd name="connsiteY32" fmla="*/ 97346 h 139160"/>
                <a:gd name="connsiteX33" fmla="*/ 33433 w 118205"/>
                <a:gd name="connsiteY33" fmla="*/ 116491 h 139160"/>
                <a:gd name="connsiteX34" fmla="*/ 50673 w 118205"/>
                <a:gd name="connsiteY34" fmla="*/ 122587 h 139160"/>
                <a:gd name="connsiteX35" fmla="*/ 65056 w 118205"/>
                <a:gd name="connsiteY35" fmla="*/ 11877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10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3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5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920"/>
                  </a:lnTo>
                  <a:cubicBezTo>
                    <a:pt x="76772" y="124682"/>
                    <a:pt x="70961" y="129159"/>
                    <a:pt x="63913" y="133159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6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153"/>
                    <a:pt x="7620" y="74104"/>
                    <a:pt x="22765" y="66961"/>
                  </a:cubicBezTo>
                  <a:close/>
                  <a:moveTo>
                    <a:pt x="65056" y="118777"/>
                  </a:moveTo>
                  <a:cubicBezTo>
                    <a:pt x="70485" y="116205"/>
                    <a:pt x="75438" y="113157"/>
                    <a:pt x="80010" y="109633"/>
                  </a:cubicBezTo>
                  <a:lnTo>
                    <a:pt x="80010" y="68199"/>
                  </a:lnTo>
                  <a:cubicBezTo>
                    <a:pt x="62579" y="68199"/>
                    <a:pt x="49340" y="70866"/>
                    <a:pt x="40386" y="76295"/>
                  </a:cubicBezTo>
                  <a:cubicBezTo>
                    <a:pt x="31433" y="81725"/>
                    <a:pt x="27051" y="88678"/>
                    <a:pt x="27051" y="97346"/>
                  </a:cubicBezTo>
                  <a:cubicBezTo>
                    <a:pt x="27051" y="106013"/>
                    <a:pt x="29147" y="112395"/>
                    <a:pt x="33433" y="116491"/>
                  </a:cubicBezTo>
                  <a:cubicBezTo>
                    <a:pt x="37719" y="120586"/>
                    <a:pt x="43434" y="122587"/>
                    <a:pt x="50673" y="122587"/>
                  </a:cubicBezTo>
                  <a:cubicBezTo>
                    <a:pt x="54864" y="122682"/>
                    <a:pt x="59627" y="121348"/>
                    <a:pt x="65056" y="11877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0" name="Freeform: Shape 1054"/>
            <p:cNvSpPr/>
            <p:nvPr/>
          </p:nvSpPr>
          <p:spPr>
            <a:xfrm>
              <a:off x="10908696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1" name="Freeform: Shape 1055"/>
            <p:cNvSpPr/>
            <p:nvPr/>
          </p:nvSpPr>
          <p:spPr>
            <a:xfrm>
              <a:off x="11048047" y="7061326"/>
              <a:ext cx="144970" cy="182213"/>
            </a:xfrm>
            <a:custGeom>
              <a:avLst/>
              <a:gdLst>
                <a:gd name="connsiteX0" fmla="*/ 20003 w 144970"/>
                <a:gd name="connsiteY0" fmla="*/ 16764 h 182213"/>
                <a:gd name="connsiteX1" fmla="*/ 286 w 144970"/>
                <a:gd name="connsiteY1" fmla="*/ 13906 h 182213"/>
                <a:gd name="connsiteX2" fmla="*/ 286 w 144970"/>
                <a:gd name="connsiteY2" fmla="*/ 1905 h 182213"/>
                <a:gd name="connsiteX3" fmla="*/ 32766 w 144970"/>
                <a:gd name="connsiteY3" fmla="*/ 1905 h 182213"/>
                <a:gd name="connsiteX4" fmla="*/ 53435 w 144970"/>
                <a:gd name="connsiteY4" fmla="*/ 952 h 182213"/>
                <a:gd name="connsiteX5" fmla="*/ 70485 w 144970"/>
                <a:gd name="connsiteY5" fmla="*/ 0 h 182213"/>
                <a:gd name="connsiteX6" fmla="*/ 118015 w 144970"/>
                <a:gd name="connsiteY6" fmla="*/ 10382 h 182213"/>
                <a:gd name="connsiteX7" fmla="*/ 132302 w 144970"/>
                <a:gd name="connsiteY7" fmla="*/ 40672 h 182213"/>
                <a:gd name="connsiteX8" fmla="*/ 122396 w 144970"/>
                <a:gd name="connsiteY8" fmla="*/ 70009 h 182213"/>
                <a:gd name="connsiteX9" fmla="*/ 95440 w 144970"/>
                <a:gd name="connsiteY9" fmla="*/ 85439 h 182213"/>
                <a:gd name="connsiteX10" fmla="*/ 131731 w 144970"/>
                <a:gd name="connsiteY10" fmla="*/ 96298 h 182213"/>
                <a:gd name="connsiteX11" fmla="*/ 144971 w 144970"/>
                <a:gd name="connsiteY11" fmla="*/ 127063 h 182213"/>
                <a:gd name="connsiteX12" fmla="*/ 127730 w 144970"/>
                <a:gd name="connsiteY12" fmla="*/ 166783 h 182213"/>
                <a:gd name="connsiteX13" fmla="*/ 70866 w 144970"/>
                <a:gd name="connsiteY13" fmla="*/ 182213 h 182213"/>
                <a:gd name="connsiteX14" fmla="*/ 54292 w 144970"/>
                <a:gd name="connsiteY14" fmla="*/ 181451 h 182213"/>
                <a:gd name="connsiteX15" fmla="*/ 31909 w 144970"/>
                <a:gd name="connsiteY15" fmla="*/ 180689 h 182213"/>
                <a:gd name="connsiteX16" fmla="*/ 0 w 144970"/>
                <a:gd name="connsiteY16" fmla="*/ 180689 h 182213"/>
                <a:gd name="connsiteX17" fmla="*/ 0 w 144970"/>
                <a:gd name="connsiteY17" fmla="*/ 168878 h 182213"/>
                <a:gd name="connsiteX18" fmla="*/ 20003 w 144970"/>
                <a:gd name="connsiteY18" fmla="*/ 166497 h 182213"/>
                <a:gd name="connsiteX19" fmla="*/ 20003 w 144970"/>
                <a:gd name="connsiteY19" fmla="*/ 16764 h 182213"/>
                <a:gd name="connsiteX20" fmla="*/ 59150 w 144970"/>
                <a:gd name="connsiteY20" fmla="*/ 81058 h 182213"/>
                <a:gd name="connsiteX21" fmla="*/ 72390 w 144970"/>
                <a:gd name="connsiteY21" fmla="*/ 81058 h 182213"/>
                <a:gd name="connsiteX22" fmla="*/ 97917 w 144970"/>
                <a:gd name="connsiteY22" fmla="*/ 71723 h 182213"/>
                <a:gd name="connsiteX23" fmla="*/ 106585 w 144970"/>
                <a:gd name="connsiteY23" fmla="*/ 45053 h 182213"/>
                <a:gd name="connsiteX24" fmla="*/ 97917 w 144970"/>
                <a:gd name="connsiteY24" fmla="*/ 20383 h 182213"/>
                <a:gd name="connsiteX25" fmla="*/ 68294 w 144970"/>
                <a:gd name="connsiteY25" fmla="*/ 12573 h 182213"/>
                <a:gd name="connsiteX26" fmla="*/ 50483 w 144970"/>
                <a:gd name="connsiteY26" fmla="*/ 13525 h 182213"/>
                <a:gd name="connsiteX27" fmla="*/ 45434 w 144970"/>
                <a:gd name="connsiteY27" fmla="*/ 14002 h 182213"/>
                <a:gd name="connsiteX28" fmla="*/ 45434 w 144970"/>
                <a:gd name="connsiteY28" fmla="*/ 80867 h 182213"/>
                <a:gd name="connsiteX29" fmla="*/ 59150 w 144970"/>
                <a:gd name="connsiteY29" fmla="*/ 81058 h 182213"/>
                <a:gd name="connsiteX30" fmla="*/ 70485 w 144970"/>
                <a:gd name="connsiteY30" fmla="*/ 169069 h 182213"/>
                <a:gd name="connsiteX31" fmla="*/ 105728 w 144970"/>
                <a:gd name="connsiteY31" fmla="*/ 159067 h 182213"/>
                <a:gd name="connsiteX32" fmla="*/ 116681 w 144970"/>
                <a:gd name="connsiteY32" fmla="*/ 130302 h 182213"/>
                <a:gd name="connsiteX33" fmla="*/ 107156 w 144970"/>
                <a:gd name="connsiteY33" fmla="*/ 103346 h 182213"/>
                <a:gd name="connsiteX34" fmla="*/ 76486 w 144970"/>
                <a:gd name="connsiteY34" fmla="*/ 94964 h 182213"/>
                <a:gd name="connsiteX35" fmla="*/ 45434 w 144970"/>
                <a:gd name="connsiteY35" fmla="*/ 95440 h 182213"/>
                <a:gd name="connsiteX36" fmla="*/ 45434 w 144970"/>
                <a:gd name="connsiteY36" fmla="*/ 167164 h 182213"/>
                <a:gd name="connsiteX37" fmla="*/ 70485 w 144970"/>
                <a:gd name="connsiteY37" fmla="*/ 169069 h 18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4970" h="182213">
                  <a:moveTo>
                    <a:pt x="20003" y="16764"/>
                  </a:moveTo>
                  <a:lnTo>
                    <a:pt x="286" y="13906"/>
                  </a:lnTo>
                  <a:lnTo>
                    <a:pt x="286" y="1905"/>
                  </a:lnTo>
                  <a:lnTo>
                    <a:pt x="32766" y="1905"/>
                  </a:lnTo>
                  <a:cubicBezTo>
                    <a:pt x="38195" y="1905"/>
                    <a:pt x="45148" y="1619"/>
                    <a:pt x="53435" y="952"/>
                  </a:cubicBezTo>
                  <a:cubicBezTo>
                    <a:pt x="61151" y="286"/>
                    <a:pt x="66865" y="0"/>
                    <a:pt x="70485" y="0"/>
                  </a:cubicBezTo>
                  <a:cubicBezTo>
                    <a:pt x="92583" y="0"/>
                    <a:pt x="108490" y="3429"/>
                    <a:pt x="118015" y="10382"/>
                  </a:cubicBezTo>
                  <a:cubicBezTo>
                    <a:pt x="127540" y="17240"/>
                    <a:pt x="132302" y="27432"/>
                    <a:pt x="132302" y="40672"/>
                  </a:cubicBezTo>
                  <a:cubicBezTo>
                    <a:pt x="132302" y="52102"/>
                    <a:pt x="128968" y="61817"/>
                    <a:pt x="122396" y="70009"/>
                  </a:cubicBezTo>
                  <a:cubicBezTo>
                    <a:pt x="115824" y="78200"/>
                    <a:pt x="106870" y="83344"/>
                    <a:pt x="95440" y="85439"/>
                  </a:cubicBezTo>
                  <a:cubicBezTo>
                    <a:pt x="110871" y="85154"/>
                    <a:pt x="122968" y="88773"/>
                    <a:pt x="131731" y="96298"/>
                  </a:cubicBezTo>
                  <a:cubicBezTo>
                    <a:pt x="140589" y="103823"/>
                    <a:pt x="144971" y="114110"/>
                    <a:pt x="144971" y="127063"/>
                  </a:cubicBezTo>
                  <a:cubicBezTo>
                    <a:pt x="144971" y="143256"/>
                    <a:pt x="139256" y="156496"/>
                    <a:pt x="127730" y="166783"/>
                  </a:cubicBezTo>
                  <a:cubicBezTo>
                    <a:pt x="116300" y="177070"/>
                    <a:pt x="97250" y="182213"/>
                    <a:pt x="70866" y="182213"/>
                  </a:cubicBezTo>
                  <a:cubicBezTo>
                    <a:pt x="65056" y="182213"/>
                    <a:pt x="59531" y="181927"/>
                    <a:pt x="54292" y="181451"/>
                  </a:cubicBezTo>
                  <a:cubicBezTo>
                    <a:pt x="41815" y="180975"/>
                    <a:pt x="34290" y="180689"/>
                    <a:pt x="31909" y="180689"/>
                  </a:cubicBezTo>
                  <a:lnTo>
                    <a:pt x="0" y="180689"/>
                  </a:lnTo>
                  <a:lnTo>
                    <a:pt x="0" y="168878"/>
                  </a:lnTo>
                  <a:lnTo>
                    <a:pt x="20003" y="166497"/>
                  </a:lnTo>
                  <a:lnTo>
                    <a:pt x="20003" y="16764"/>
                  </a:lnTo>
                  <a:close/>
                  <a:moveTo>
                    <a:pt x="59150" y="81058"/>
                  </a:moveTo>
                  <a:lnTo>
                    <a:pt x="72390" y="81058"/>
                  </a:lnTo>
                  <a:cubicBezTo>
                    <a:pt x="83630" y="81058"/>
                    <a:pt x="92107" y="77915"/>
                    <a:pt x="97917" y="71723"/>
                  </a:cubicBezTo>
                  <a:cubicBezTo>
                    <a:pt x="103727" y="65437"/>
                    <a:pt x="106585" y="56579"/>
                    <a:pt x="106585" y="45053"/>
                  </a:cubicBezTo>
                  <a:cubicBezTo>
                    <a:pt x="106585" y="33814"/>
                    <a:pt x="103727" y="25622"/>
                    <a:pt x="97917" y="20383"/>
                  </a:cubicBezTo>
                  <a:cubicBezTo>
                    <a:pt x="92107" y="15145"/>
                    <a:pt x="82296" y="12573"/>
                    <a:pt x="68294" y="12573"/>
                  </a:cubicBezTo>
                  <a:cubicBezTo>
                    <a:pt x="62484" y="12573"/>
                    <a:pt x="56579" y="12859"/>
                    <a:pt x="50483" y="13525"/>
                  </a:cubicBezTo>
                  <a:lnTo>
                    <a:pt x="45434" y="14002"/>
                  </a:lnTo>
                  <a:lnTo>
                    <a:pt x="45434" y="80867"/>
                  </a:lnTo>
                  <a:cubicBezTo>
                    <a:pt x="47720" y="80963"/>
                    <a:pt x="52292" y="81058"/>
                    <a:pt x="59150" y="81058"/>
                  </a:cubicBezTo>
                  <a:close/>
                  <a:moveTo>
                    <a:pt x="70485" y="169069"/>
                  </a:moveTo>
                  <a:cubicBezTo>
                    <a:pt x="86678" y="169069"/>
                    <a:pt x="98393" y="165735"/>
                    <a:pt x="105728" y="159067"/>
                  </a:cubicBezTo>
                  <a:cubicBezTo>
                    <a:pt x="113062" y="152400"/>
                    <a:pt x="116681" y="142780"/>
                    <a:pt x="116681" y="130302"/>
                  </a:cubicBezTo>
                  <a:cubicBezTo>
                    <a:pt x="116681" y="117919"/>
                    <a:pt x="113538" y="108966"/>
                    <a:pt x="107156" y="103346"/>
                  </a:cubicBezTo>
                  <a:cubicBezTo>
                    <a:pt x="100775" y="97727"/>
                    <a:pt x="90583" y="94964"/>
                    <a:pt x="76486" y="94964"/>
                  </a:cubicBezTo>
                  <a:cubicBezTo>
                    <a:pt x="60103" y="94964"/>
                    <a:pt x="49816" y="95155"/>
                    <a:pt x="45434" y="95440"/>
                  </a:cubicBezTo>
                  <a:lnTo>
                    <a:pt x="45434" y="167164"/>
                  </a:lnTo>
                  <a:cubicBezTo>
                    <a:pt x="49149" y="168497"/>
                    <a:pt x="57531" y="169069"/>
                    <a:pt x="70485" y="169069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2" name="Freeform: Shape 1056"/>
            <p:cNvSpPr/>
            <p:nvPr/>
          </p:nvSpPr>
          <p:spPr>
            <a:xfrm>
              <a:off x="11212732" y="7104856"/>
              <a:ext cx="124303" cy="139922"/>
            </a:xfrm>
            <a:custGeom>
              <a:avLst/>
              <a:gdLst>
                <a:gd name="connsiteX0" fmla="*/ 8765 w 124303"/>
                <a:gd name="connsiteY0" fmla="*/ 32480 h 139922"/>
                <a:gd name="connsiteX1" fmla="*/ 32197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0 h 139922"/>
                <a:gd name="connsiteX4" fmla="*/ 124304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765 w 124303"/>
                <a:gd name="connsiteY10" fmla="*/ 32480 h 139922"/>
                <a:gd name="connsiteX11" fmla="*/ 87728 w 124303"/>
                <a:gd name="connsiteY11" fmla="*/ 112300 h 139922"/>
                <a:gd name="connsiteX12" fmla="*/ 96586 w 124303"/>
                <a:gd name="connsiteY12" fmla="*/ 71628 h 139922"/>
                <a:gd name="connsiteX13" fmla="*/ 88394 w 124303"/>
                <a:gd name="connsiteY13" fmla="*/ 29242 h 139922"/>
                <a:gd name="connsiteX14" fmla="*/ 62201 w 124303"/>
                <a:gd name="connsiteY14" fmla="*/ 13621 h 139922"/>
                <a:gd name="connsiteX15" fmla="*/ 36578 w 124303"/>
                <a:gd name="connsiteY15" fmla="*/ 27337 h 139922"/>
                <a:gd name="connsiteX16" fmla="*/ 27530 w 124303"/>
                <a:gd name="connsiteY16" fmla="*/ 68008 h 139922"/>
                <a:gd name="connsiteX17" fmla="*/ 35911 w 124303"/>
                <a:gd name="connsiteY17" fmla="*/ 110395 h 139922"/>
                <a:gd name="connsiteX18" fmla="*/ 62105 w 124303"/>
                <a:gd name="connsiteY18" fmla="*/ 126016 h 139922"/>
                <a:gd name="connsiteX19" fmla="*/ 87728 w 124303"/>
                <a:gd name="connsiteY19" fmla="*/ 112300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765" y="32480"/>
                  </a:moveTo>
                  <a:cubicBezTo>
                    <a:pt x="14671" y="21908"/>
                    <a:pt x="22481" y="13811"/>
                    <a:pt x="32197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0"/>
                  </a:cubicBezTo>
                  <a:cubicBezTo>
                    <a:pt x="119255" y="32099"/>
                    <a:pt x="124304" y="48958"/>
                    <a:pt x="124304" y="69818"/>
                  </a:cubicBezTo>
                  <a:cubicBezTo>
                    <a:pt x="124304" y="84392"/>
                    <a:pt x="121351" y="96965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0"/>
                    <a:pt x="15242" y="120682"/>
                  </a:cubicBezTo>
                  <a:cubicBezTo>
                    <a:pt x="5051" y="107823"/>
                    <a:pt x="2" y="90964"/>
                    <a:pt x="2" y="70199"/>
                  </a:cubicBezTo>
                  <a:cubicBezTo>
                    <a:pt x="-93" y="55531"/>
                    <a:pt x="2860" y="43053"/>
                    <a:pt x="8765" y="32480"/>
                  </a:cubicBezTo>
                  <a:close/>
                  <a:moveTo>
                    <a:pt x="87728" y="112300"/>
                  </a:moveTo>
                  <a:cubicBezTo>
                    <a:pt x="93633" y="103156"/>
                    <a:pt x="96586" y="89630"/>
                    <a:pt x="96586" y="71628"/>
                  </a:cubicBezTo>
                  <a:cubicBezTo>
                    <a:pt x="96586" y="53816"/>
                    <a:pt x="93824" y="39719"/>
                    <a:pt x="88394" y="29242"/>
                  </a:cubicBezTo>
                  <a:cubicBezTo>
                    <a:pt x="82965" y="18860"/>
                    <a:pt x="74202" y="13621"/>
                    <a:pt x="62201" y="13621"/>
                  </a:cubicBezTo>
                  <a:cubicBezTo>
                    <a:pt x="51152" y="13621"/>
                    <a:pt x="42579" y="18193"/>
                    <a:pt x="36578" y="27337"/>
                  </a:cubicBezTo>
                  <a:cubicBezTo>
                    <a:pt x="30578" y="36481"/>
                    <a:pt x="27530" y="50006"/>
                    <a:pt x="27530" y="68008"/>
                  </a:cubicBezTo>
                  <a:cubicBezTo>
                    <a:pt x="27530" y="85820"/>
                    <a:pt x="30292" y="99917"/>
                    <a:pt x="35911" y="110395"/>
                  </a:cubicBezTo>
                  <a:cubicBezTo>
                    <a:pt x="41531" y="120777"/>
                    <a:pt x="50294" y="126016"/>
                    <a:pt x="62105" y="126016"/>
                  </a:cubicBezTo>
                  <a:cubicBezTo>
                    <a:pt x="73250" y="126016"/>
                    <a:pt x="81822" y="121444"/>
                    <a:pt x="87728" y="112300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3" name="Freeform: Shape 1057"/>
            <p:cNvSpPr/>
            <p:nvPr/>
          </p:nvSpPr>
          <p:spPr>
            <a:xfrm>
              <a:off x="11356943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4" name="Freeform: Shape 1058"/>
            <p:cNvSpPr/>
            <p:nvPr/>
          </p:nvSpPr>
          <p:spPr>
            <a:xfrm>
              <a:off x="11438286" y="7051135"/>
              <a:ext cx="63817" cy="190785"/>
            </a:xfrm>
            <a:custGeom>
              <a:avLst/>
              <a:gdLst>
                <a:gd name="connsiteX0" fmla="*/ 19526 w 63817"/>
                <a:gd name="connsiteY0" fmla="*/ 75819 h 190785"/>
                <a:gd name="connsiteX1" fmla="*/ 1238 w 63817"/>
                <a:gd name="connsiteY1" fmla="*/ 71533 h 190785"/>
                <a:gd name="connsiteX2" fmla="*/ 1238 w 63817"/>
                <a:gd name="connsiteY2" fmla="*/ 58769 h 190785"/>
                <a:gd name="connsiteX3" fmla="*/ 38576 w 63817"/>
                <a:gd name="connsiteY3" fmla="*/ 54197 h 190785"/>
                <a:gd name="connsiteX4" fmla="*/ 39052 w 63817"/>
                <a:gd name="connsiteY4" fmla="*/ 54197 h 190785"/>
                <a:gd name="connsiteX5" fmla="*/ 44577 w 63817"/>
                <a:gd name="connsiteY5" fmla="*/ 58483 h 190785"/>
                <a:gd name="connsiteX6" fmla="*/ 44577 w 63817"/>
                <a:gd name="connsiteY6" fmla="*/ 177070 h 190785"/>
                <a:gd name="connsiteX7" fmla="*/ 63817 w 63817"/>
                <a:gd name="connsiteY7" fmla="*/ 178975 h 190785"/>
                <a:gd name="connsiteX8" fmla="*/ 63817 w 63817"/>
                <a:gd name="connsiteY8" fmla="*/ 190786 h 190785"/>
                <a:gd name="connsiteX9" fmla="*/ 0 w 63817"/>
                <a:gd name="connsiteY9" fmla="*/ 190786 h 190785"/>
                <a:gd name="connsiteX10" fmla="*/ 0 w 63817"/>
                <a:gd name="connsiteY10" fmla="*/ 178975 h 190785"/>
                <a:gd name="connsiteX11" fmla="*/ 19526 w 63817"/>
                <a:gd name="connsiteY11" fmla="*/ 176784 h 190785"/>
                <a:gd name="connsiteX12" fmla="*/ 19526 w 63817"/>
                <a:gd name="connsiteY12" fmla="*/ 75819 h 190785"/>
                <a:gd name="connsiteX13" fmla="*/ 17621 w 63817"/>
                <a:gd name="connsiteY13" fmla="*/ 28861 h 190785"/>
                <a:gd name="connsiteX14" fmla="*/ 13811 w 63817"/>
                <a:gd name="connsiteY14" fmla="*/ 17812 h 190785"/>
                <a:gd name="connsiteX15" fmla="*/ 18478 w 63817"/>
                <a:gd name="connsiteY15" fmla="*/ 5048 h 190785"/>
                <a:gd name="connsiteX16" fmla="*/ 31337 w 63817"/>
                <a:gd name="connsiteY16" fmla="*/ 0 h 190785"/>
                <a:gd name="connsiteX17" fmla="*/ 43339 w 63817"/>
                <a:gd name="connsiteY17" fmla="*/ 4381 h 190785"/>
                <a:gd name="connsiteX18" fmla="*/ 47149 w 63817"/>
                <a:gd name="connsiteY18" fmla="*/ 15430 h 190785"/>
                <a:gd name="connsiteX19" fmla="*/ 42481 w 63817"/>
                <a:gd name="connsiteY19" fmla="*/ 28384 h 190785"/>
                <a:gd name="connsiteX20" fmla="*/ 29337 w 63817"/>
                <a:gd name="connsiteY20" fmla="*/ 33147 h 190785"/>
                <a:gd name="connsiteX21" fmla="*/ 29146 w 63817"/>
                <a:gd name="connsiteY21" fmla="*/ 33147 h 190785"/>
                <a:gd name="connsiteX22" fmla="*/ 17621 w 63817"/>
                <a:gd name="connsiteY22" fmla="*/ 28861 h 190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785">
                  <a:moveTo>
                    <a:pt x="19526" y="75819"/>
                  </a:moveTo>
                  <a:lnTo>
                    <a:pt x="1238" y="71533"/>
                  </a:lnTo>
                  <a:lnTo>
                    <a:pt x="1238" y="58769"/>
                  </a:lnTo>
                  <a:lnTo>
                    <a:pt x="38576" y="54197"/>
                  </a:lnTo>
                  <a:lnTo>
                    <a:pt x="39052" y="54197"/>
                  </a:lnTo>
                  <a:lnTo>
                    <a:pt x="44577" y="58483"/>
                  </a:lnTo>
                  <a:lnTo>
                    <a:pt x="44577" y="177070"/>
                  </a:lnTo>
                  <a:lnTo>
                    <a:pt x="63817" y="178975"/>
                  </a:lnTo>
                  <a:lnTo>
                    <a:pt x="63817" y="190786"/>
                  </a:lnTo>
                  <a:lnTo>
                    <a:pt x="0" y="190786"/>
                  </a:lnTo>
                  <a:lnTo>
                    <a:pt x="0" y="178975"/>
                  </a:lnTo>
                  <a:lnTo>
                    <a:pt x="19526" y="176784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49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8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0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1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5" name="Freeform: Shape 1059"/>
            <p:cNvSpPr/>
            <p:nvPr/>
          </p:nvSpPr>
          <p:spPr>
            <a:xfrm>
              <a:off x="11517249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6" name="Freeform: Shape 1060"/>
            <p:cNvSpPr/>
            <p:nvPr/>
          </p:nvSpPr>
          <p:spPr>
            <a:xfrm>
              <a:off x="11599352" y="7104856"/>
              <a:ext cx="124303" cy="139922"/>
            </a:xfrm>
            <a:custGeom>
              <a:avLst/>
              <a:gdLst>
                <a:gd name="connsiteX0" fmla="*/ 8860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0 h 139922"/>
                <a:gd name="connsiteX4" fmla="*/ 124303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0 w 124303"/>
                <a:gd name="connsiteY10" fmla="*/ 32480 h 139922"/>
                <a:gd name="connsiteX11" fmla="*/ 87823 w 124303"/>
                <a:gd name="connsiteY11" fmla="*/ 112300 h 139922"/>
                <a:gd name="connsiteX12" fmla="*/ 96681 w 124303"/>
                <a:gd name="connsiteY12" fmla="*/ 71628 h 139922"/>
                <a:gd name="connsiteX13" fmla="*/ 88489 w 124303"/>
                <a:gd name="connsiteY13" fmla="*/ 29242 h 139922"/>
                <a:gd name="connsiteX14" fmla="*/ 62296 w 124303"/>
                <a:gd name="connsiteY14" fmla="*/ 13621 h 139922"/>
                <a:gd name="connsiteX15" fmla="*/ 36673 w 124303"/>
                <a:gd name="connsiteY15" fmla="*/ 27337 h 139922"/>
                <a:gd name="connsiteX16" fmla="*/ 27625 w 124303"/>
                <a:gd name="connsiteY16" fmla="*/ 68008 h 139922"/>
                <a:gd name="connsiteX17" fmla="*/ 36007 w 124303"/>
                <a:gd name="connsiteY17" fmla="*/ 110395 h 139922"/>
                <a:gd name="connsiteX18" fmla="*/ 62200 w 124303"/>
                <a:gd name="connsiteY18" fmla="*/ 126016 h 139922"/>
                <a:gd name="connsiteX19" fmla="*/ 87823 w 124303"/>
                <a:gd name="connsiteY19" fmla="*/ 112300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0" y="32480"/>
                  </a:moveTo>
                  <a:cubicBezTo>
                    <a:pt x="14766" y="21908"/>
                    <a:pt x="22576" y="13811"/>
                    <a:pt x="32292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0"/>
                  </a:cubicBezTo>
                  <a:cubicBezTo>
                    <a:pt x="119255" y="32099"/>
                    <a:pt x="124303" y="48958"/>
                    <a:pt x="124303" y="69818"/>
                  </a:cubicBezTo>
                  <a:cubicBezTo>
                    <a:pt x="124303" y="84392"/>
                    <a:pt x="121351" y="96965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0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531"/>
                    <a:pt x="2955" y="43053"/>
                    <a:pt x="8860" y="32480"/>
                  </a:cubicBezTo>
                  <a:close/>
                  <a:moveTo>
                    <a:pt x="87823" y="112300"/>
                  </a:moveTo>
                  <a:cubicBezTo>
                    <a:pt x="93728" y="103156"/>
                    <a:pt x="96681" y="89630"/>
                    <a:pt x="96681" y="71628"/>
                  </a:cubicBezTo>
                  <a:cubicBezTo>
                    <a:pt x="96681" y="53816"/>
                    <a:pt x="93919" y="39719"/>
                    <a:pt x="88489" y="29242"/>
                  </a:cubicBezTo>
                  <a:cubicBezTo>
                    <a:pt x="83060" y="18860"/>
                    <a:pt x="74297" y="13621"/>
                    <a:pt x="62296" y="13621"/>
                  </a:cubicBezTo>
                  <a:cubicBezTo>
                    <a:pt x="51247" y="13621"/>
                    <a:pt x="42674" y="18193"/>
                    <a:pt x="36673" y="27337"/>
                  </a:cubicBezTo>
                  <a:cubicBezTo>
                    <a:pt x="30673" y="36481"/>
                    <a:pt x="27625" y="50006"/>
                    <a:pt x="27625" y="68008"/>
                  </a:cubicBezTo>
                  <a:cubicBezTo>
                    <a:pt x="27625" y="85820"/>
                    <a:pt x="30387" y="99917"/>
                    <a:pt x="36007" y="110395"/>
                  </a:cubicBezTo>
                  <a:cubicBezTo>
                    <a:pt x="41626" y="120777"/>
                    <a:pt x="50389" y="126016"/>
                    <a:pt x="62200" y="126016"/>
                  </a:cubicBezTo>
                  <a:cubicBezTo>
                    <a:pt x="73345" y="126016"/>
                    <a:pt x="81822" y="121444"/>
                    <a:pt x="87823" y="112300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7" name="Freeform: Shape 1061"/>
            <p:cNvSpPr/>
            <p:nvPr/>
          </p:nvSpPr>
          <p:spPr>
            <a:xfrm>
              <a:off x="11746039" y="7104856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7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5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8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7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8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8" name="Freeform: Shape 1062"/>
            <p:cNvSpPr/>
            <p:nvPr/>
          </p:nvSpPr>
          <p:spPr>
            <a:xfrm>
              <a:off x="11906059" y="7063231"/>
              <a:ext cx="156876" cy="178784"/>
            </a:xfrm>
            <a:custGeom>
              <a:avLst/>
              <a:gdLst>
                <a:gd name="connsiteX0" fmla="*/ 65722 w 156876"/>
                <a:gd name="connsiteY0" fmla="*/ 12764 h 178784"/>
                <a:gd name="connsiteX1" fmla="*/ 24289 w 156876"/>
                <a:gd name="connsiteY1" fmla="*/ 14192 h 178784"/>
                <a:gd name="connsiteX2" fmla="*/ 15907 w 156876"/>
                <a:gd name="connsiteY2" fmla="*/ 64484 h 178784"/>
                <a:gd name="connsiteX3" fmla="*/ 0 w 156876"/>
                <a:gd name="connsiteY3" fmla="*/ 64484 h 178784"/>
                <a:gd name="connsiteX4" fmla="*/ 4096 w 156876"/>
                <a:gd name="connsiteY4" fmla="*/ 0 h 178784"/>
                <a:gd name="connsiteX5" fmla="*/ 154019 w 156876"/>
                <a:gd name="connsiteY5" fmla="*/ 0 h 178784"/>
                <a:gd name="connsiteX6" fmla="*/ 156877 w 156876"/>
                <a:gd name="connsiteY6" fmla="*/ 64484 h 178784"/>
                <a:gd name="connsiteX7" fmla="*/ 141732 w 156876"/>
                <a:gd name="connsiteY7" fmla="*/ 64484 h 178784"/>
                <a:gd name="connsiteX8" fmla="*/ 133826 w 156876"/>
                <a:gd name="connsiteY8" fmla="*/ 14192 h 178784"/>
                <a:gd name="connsiteX9" fmla="*/ 92202 w 156876"/>
                <a:gd name="connsiteY9" fmla="*/ 12764 h 178784"/>
                <a:gd name="connsiteX10" fmla="*/ 92202 w 156876"/>
                <a:gd name="connsiteY10" fmla="*/ 164592 h 178784"/>
                <a:gd name="connsiteX11" fmla="*/ 126397 w 156876"/>
                <a:gd name="connsiteY11" fmla="*/ 166973 h 178784"/>
                <a:gd name="connsiteX12" fmla="*/ 126397 w 156876"/>
                <a:gd name="connsiteY12" fmla="*/ 178784 h 178784"/>
                <a:gd name="connsiteX13" fmla="*/ 34480 w 156876"/>
                <a:gd name="connsiteY13" fmla="*/ 178784 h 178784"/>
                <a:gd name="connsiteX14" fmla="*/ 34480 w 156876"/>
                <a:gd name="connsiteY14" fmla="*/ 166973 h 178784"/>
                <a:gd name="connsiteX15" fmla="*/ 65722 w 156876"/>
                <a:gd name="connsiteY15" fmla="*/ 164592 h 178784"/>
                <a:gd name="connsiteX16" fmla="*/ 65722 w 156876"/>
                <a:gd name="connsiteY16" fmla="*/ 12764 h 17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6876" h="178784">
                  <a:moveTo>
                    <a:pt x="65722" y="12764"/>
                  </a:moveTo>
                  <a:lnTo>
                    <a:pt x="24289" y="14192"/>
                  </a:lnTo>
                  <a:lnTo>
                    <a:pt x="15907" y="64484"/>
                  </a:lnTo>
                  <a:lnTo>
                    <a:pt x="0" y="64484"/>
                  </a:lnTo>
                  <a:lnTo>
                    <a:pt x="4096" y="0"/>
                  </a:lnTo>
                  <a:lnTo>
                    <a:pt x="154019" y="0"/>
                  </a:lnTo>
                  <a:lnTo>
                    <a:pt x="156877" y="64484"/>
                  </a:lnTo>
                  <a:lnTo>
                    <a:pt x="141732" y="64484"/>
                  </a:lnTo>
                  <a:lnTo>
                    <a:pt x="133826" y="14192"/>
                  </a:lnTo>
                  <a:lnTo>
                    <a:pt x="92202" y="12764"/>
                  </a:lnTo>
                  <a:lnTo>
                    <a:pt x="92202" y="164592"/>
                  </a:lnTo>
                  <a:lnTo>
                    <a:pt x="126397" y="166973"/>
                  </a:lnTo>
                  <a:lnTo>
                    <a:pt x="126397" y="178784"/>
                  </a:lnTo>
                  <a:lnTo>
                    <a:pt x="34480" y="178784"/>
                  </a:lnTo>
                  <a:lnTo>
                    <a:pt x="34480" y="166973"/>
                  </a:lnTo>
                  <a:lnTo>
                    <a:pt x="65722" y="164592"/>
                  </a:lnTo>
                  <a:lnTo>
                    <a:pt x="65722" y="1276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9" name="Freeform: Shape 1063"/>
            <p:cNvSpPr/>
            <p:nvPr/>
          </p:nvSpPr>
          <p:spPr>
            <a:xfrm>
              <a:off x="12079795" y="7104856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7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6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8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7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8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0" name="Freeform: Shape 1064"/>
            <p:cNvSpPr/>
            <p:nvPr/>
          </p:nvSpPr>
          <p:spPr>
            <a:xfrm>
              <a:off x="12189428" y="7105618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7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4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5 h 139160"/>
                <a:gd name="connsiteX22" fmla="*/ 81629 w 118205"/>
                <a:gd name="connsiteY22" fmla="*/ 119920 h 139160"/>
                <a:gd name="connsiteX23" fmla="*/ 63913 w 118205"/>
                <a:gd name="connsiteY23" fmla="*/ 133159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056 w 118205"/>
                <a:gd name="connsiteY28" fmla="*/ 118777 h 139160"/>
                <a:gd name="connsiteX29" fmla="*/ 80010 w 118205"/>
                <a:gd name="connsiteY29" fmla="*/ 109633 h 139160"/>
                <a:gd name="connsiteX30" fmla="*/ 80010 w 118205"/>
                <a:gd name="connsiteY30" fmla="*/ 68199 h 139160"/>
                <a:gd name="connsiteX31" fmla="*/ 40386 w 118205"/>
                <a:gd name="connsiteY31" fmla="*/ 76295 h 139160"/>
                <a:gd name="connsiteX32" fmla="*/ 27051 w 118205"/>
                <a:gd name="connsiteY32" fmla="*/ 97346 h 139160"/>
                <a:gd name="connsiteX33" fmla="*/ 33433 w 118205"/>
                <a:gd name="connsiteY33" fmla="*/ 116491 h 139160"/>
                <a:gd name="connsiteX34" fmla="*/ 50673 w 118205"/>
                <a:gd name="connsiteY34" fmla="*/ 122587 h 139160"/>
                <a:gd name="connsiteX35" fmla="*/ 65056 w 118205"/>
                <a:gd name="connsiteY35" fmla="*/ 11877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10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3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920"/>
                  </a:lnTo>
                  <a:cubicBezTo>
                    <a:pt x="76771" y="124682"/>
                    <a:pt x="70961" y="129159"/>
                    <a:pt x="63913" y="133159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6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153"/>
                    <a:pt x="7715" y="74104"/>
                    <a:pt x="22765" y="66961"/>
                  </a:cubicBezTo>
                  <a:close/>
                  <a:moveTo>
                    <a:pt x="65056" y="118777"/>
                  </a:moveTo>
                  <a:cubicBezTo>
                    <a:pt x="70485" y="116205"/>
                    <a:pt x="75438" y="113157"/>
                    <a:pt x="80010" y="109633"/>
                  </a:cubicBezTo>
                  <a:lnTo>
                    <a:pt x="80010" y="68199"/>
                  </a:lnTo>
                  <a:cubicBezTo>
                    <a:pt x="62579" y="68199"/>
                    <a:pt x="49340" y="70866"/>
                    <a:pt x="40386" y="76295"/>
                  </a:cubicBezTo>
                  <a:cubicBezTo>
                    <a:pt x="31433" y="81725"/>
                    <a:pt x="27051" y="88678"/>
                    <a:pt x="27051" y="97346"/>
                  </a:cubicBezTo>
                  <a:cubicBezTo>
                    <a:pt x="27051" y="106013"/>
                    <a:pt x="29146" y="112395"/>
                    <a:pt x="33433" y="116491"/>
                  </a:cubicBezTo>
                  <a:cubicBezTo>
                    <a:pt x="37719" y="120586"/>
                    <a:pt x="43434" y="122587"/>
                    <a:pt x="50673" y="122587"/>
                  </a:cubicBezTo>
                  <a:cubicBezTo>
                    <a:pt x="54864" y="122682"/>
                    <a:pt x="59627" y="121348"/>
                    <a:pt x="65056" y="11877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1" name="Freeform: Shape 1065"/>
            <p:cNvSpPr/>
            <p:nvPr/>
          </p:nvSpPr>
          <p:spPr>
            <a:xfrm>
              <a:off x="12321635" y="7105237"/>
              <a:ext cx="145256" cy="136779"/>
            </a:xfrm>
            <a:custGeom>
              <a:avLst/>
              <a:gdLst>
                <a:gd name="connsiteX0" fmla="*/ 17335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1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1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5" y="21717"/>
                  </a:moveTo>
                  <a:lnTo>
                    <a:pt x="0" y="17335"/>
                  </a:lnTo>
                  <a:lnTo>
                    <a:pt x="0" y="4381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1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2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3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6" y="136779"/>
                  </a:lnTo>
                  <a:lnTo>
                    <a:pt x="2096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2" name="Freeform: Shape 1066"/>
            <p:cNvSpPr/>
            <p:nvPr/>
          </p:nvSpPr>
          <p:spPr>
            <a:xfrm>
              <a:off x="12486608" y="7105332"/>
              <a:ext cx="97440" cy="138969"/>
            </a:xfrm>
            <a:custGeom>
              <a:avLst/>
              <a:gdLst>
                <a:gd name="connsiteX0" fmla="*/ 20098 w 97440"/>
                <a:gd name="connsiteY0" fmla="*/ 117443 h 138969"/>
                <a:gd name="connsiteX1" fmla="*/ 30290 w 97440"/>
                <a:gd name="connsiteY1" fmla="*/ 123920 h 138969"/>
                <a:gd name="connsiteX2" fmla="*/ 46768 w 97440"/>
                <a:gd name="connsiteY2" fmla="*/ 126778 h 138969"/>
                <a:gd name="connsiteX3" fmla="*/ 66961 w 97440"/>
                <a:gd name="connsiteY3" fmla="*/ 121444 h 138969"/>
                <a:gd name="connsiteX4" fmla="*/ 73438 w 97440"/>
                <a:gd name="connsiteY4" fmla="*/ 106775 h 138969"/>
                <a:gd name="connsiteX5" fmla="*/ 69342 w 97440"/>
                <a:gd name="connsiteY5" fmla="*/ 95440 h 138969"/>
                <a:gd name="connsiteX6" fmla="*/ 57912 w 97440"/>
                <a:gd name="connsiteY6" fmla="*/ 86868 h 138969"/>
                <a:gd name="connsiteX7" fmla="*/ 36862 w 97440"/>
                <a:gd name="connsiteY7" fmla="*/ 77819 h 138969"/>
                <a:gd name="connsiteX8" fmla="*/ 9811 w 97440"/>
                <a:gd name="connsiteY8" fmla="*/ 61055 h 138969"/>
                <a:gd name="connsiteX9" fmla="*/ 1238 w 97440"/>
                <a:gd name="connsiteY9" fmla="*/ 35433 h 138969"/>
                <a:gd name="connsiteX10" fmla="*/ 7620 w 97440"/>
                <a:gd name="connsiteY10" fmla="*/ 16859 h 138969"/>
                <a:gd name="connsiteX11" fmla="*/ 25146 w 97440"/>
                <a:gd name="connsiteY11" fmla="*/ 4477 h 138969"/>
                <a:gd name="connsiteX12" fmla="*/ 50006 w 97440"/>
                <a:gd name="connsiteY12" fmla="*/ 0 h 138969"/>
                <a:gd name="connsiteX13" fmla="*/ 69342 w 97440"/>
                <a:gd name="connsiteY13" fmla="*/ 1715 h 138969"/>
                <a:gd name="connsiteX14" fmla="*/ 82677 w 97440"/>
                <a:gd name="connsiteY14" fmla="*/ 5048 h 138969"/>
                <a:gd name="connsiteX15" fmla="*/ 89440 w 97440"/>
                <a:gd name="connsiteY15" fmla="*/ 7239 h 138969"/>
                <a:gd name="connsiteX16" fmla="*/ 89440 w 97440"/>
                <a:gd name="connsiteY16" fmla="*/ 37052 h 138969"/>
                <a:gd name="connsiteX17" fmla="*/ 74771 w 97440"/>
                <a:gd name="connsiteY17" fmla="*/ 37052 h 138969"/>
                <a:gd name="connsiteX18" fmla="*/ 70009 w 97440"/>
                <a:gd name="connsiteY18" fmla="*/ 19240 h 138969"/>
                <a:gd name="connsiteX19" fmla="*/ 62294 w 97440"/>
                <a:gd name="connsiteY19" fmla="*/ 14288 h 138969"/>
                <a:gd name="connsiteX20" fmla="*/ 48292 w 97440"/>
                <a:gd name="connsiteY20" fmla="*/ 12287 h 138969"/>
                <a:gd name="connsiteX21" fmla="*/ 30861 w 97440"/>
                <a:gd name="connsiteY21" fmla="*/ 17050 h 138969"/>
                <a:gd name="connsiteX22" fmla="*/ 24289 w 97440"/>
                <a:gd name="connsiteY22" fmla="*/ 30004 h 138969"/>
                <a:gd name="connsiteX23" fmla="*/ 27813 w 97440"/>
                <a:gd name="connsiteY23" fmla="*/ 41910 h 138969"/>
                <a:gd name="connsiteX24" fmla="*/ 36576 w 97440"/>
                <a:gd name="connsiteY24" fmla="*/ 49435 h 138969"/>
                <a:gd name="connsiteX25" fmla="*/ 51054 w 97440"/>
                <a:gd name="connsiteY25" fmla="*/ 56197 h 138969"/>
                <a:gd name="connsiteX26" fmla="*/ 55817 w 97440"/>
                <a:gd name="connsiteY26" fmla="*/ 58102 h 138969"/>
                <a:gd name="connsiteX27" fmla="*/ 77724 w 97440"/>
                <a:gd name="connsiteY27" fmla="*/ 68199 h 138969"/>
                <a:gd name="connsiteX28" fmla="*/ 91821 w 97440"/>
                <a:gd name="connsiteY28" fmla="*/ 80867 h 138969"/>
                <a:gd name="connsiteX29" fmla="*/ 97441 w 97440"/>
                <a:gd name="connsiteY29" fmla="*/ 100013 h 138969"/>
                <a:gd name="connsiteX30" fmla="*/ 83630 w 97440"/>
                <a:gd name="connsiteY30" fmla="*/ 128397 h 138969"/>
                <a:gd name="connsiteX31" fmla="*/ 45720 w 97440"/>
                <a:gd name="connsiteY31" fmla="*/ 138970 h 138969"/>
                <a:gd name="connsiteX32" fmla="*/ 21050 w 97440"/>
                <a:gd name="connsiteY32" fmla="*/ 135731 h 138969"/>
                <a:gd name="connsiteX33" fmla="*/ 0 w 97440"/>
                <a:gd name="connsiteY33" fmla="*/ 129159 h 138969"/>
                <a:gd name="connsiteX34" fmla="*/ 0 w 97440"/>
                <a:gd name="connsiteY34" fmla="*/ 98393 h 138969"/>
                <a:gd name="connsiteX35" fmla="*/ 15621 w 97440"/>
                <a:gd name="connsiteY35" fmla="*/ 98393 h 138969"/>
                <a:gd name="connsiteX36" fmla="*/ 20098 w 97440"/>
                <a:gd name="connsiteY36" fmla="*/ 11744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7440" h="138969">
                  <a:moveTo>
                    <a:pt x="20098" y="117443"/>
                  </a:moveTo>
                  <a:cubicBezTo>
                    <a:pt x="21717" y="119824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19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0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3"/>
                    <a:pt x="36862" y="77819"/>
                  </a:cubicBezTo>
                  <a:cubicBezTo>
                    <a:pt x="24479" y="73152"/>
                    <a:pt x="15431" y="67627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29"/>
                    <a:pt x="25146" y="4477"/>
                  </a:cubicBezTo>
                  <a:cubicBezTo>
                    <a:pt x="32576" y="1524"/>
                    <a:pt x="40862" y="0"/>
                    <a:pt x="50006" y="0"/>
                  </a:cubicBezTo>
                  <a:cubicBezTo>
                    <a:pt x="57341" y="0"/>
                    <a:pt x="63818" y="571"/>
                    <a:pt x="69342" y="1715"/>
                  </a:cubicBezTo>
                  <a:cubicBezTo>
                    <a:pt x="74867" y="2857"/>
                    <a:pt x="79343" y="4000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0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3" y="13906"/>
                    <a:pt x="30861" y="17050"/>
                  </a:cubicBezTo>
                  <a:cubicBezTo>
                    <a:pt x="26480" y="20288"/>
                    <a:pt x="24289" y="24574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7"/>
                  </a:cubicBezTo>
                  <a:lnTo>
                    <a:pt x="55817" y="58102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8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8"/>
                    <a:pt x="83630" y="128397"/>
                  </a:cubicBezTo>
                  <a:cubicBezTo>
                    <a:pt x="74390" y="135445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0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3" name="Freeform: Shape 1067"/>
            <p:cNvSpPr/>
            <p:nvPr/>
          </p:nvSpPr>
          <p:spPr>
            <a:xfrm>
              <a:off x="12602908" y="7105332"/>
              <a:ext cx="225456" cy="136779"/>
            </a:xfrm>
            <a:custGeom>
              <a:avLst/>
              <a:gdLst>
                <a:gd name="connsiteX0" fmla="*/ 2667 w 225456"/>
                <a:gd name="connsiteY0" fmla="*/ 124873 h 136779"/>
                <a:gd name="connsiteX1" fmla="*/ 17336 w 225456"/>
                <a:gd name="connsiteY1" fmla="*/ 122682 h 136779"/>
                <a:gd name="connsiteX2" fmla="*/ 17336 w 225456"/>
                <a:gd name="connsiteY2" fmla="*/ 21622 h 136779"/>
                <a:gd name="connsiteX3" fmla="*/ 0 w 225456"/>
                <a:gd name="connsiteY3" fmla="*/ 17240 h 136779"/>
                <a:gd name="connsiteX4" fmla="*/ 0 w 225456"/>
                <a:gd name="connsiteY4" fmla="*/ 4286 h 136779"/>
                <a:gd name="connsiteX5" fmla="*/ 34385 w 225456"/>
                <a:gd name="connsiteY5" fmla="*/ 0 h 136779"/>
                <a:gd name="connsiteX6" fmla="*/ 38767 w 225456"/>
                <a:gd name="connsiteY6" fmla="*/ 3143 h 136779"/>
                <a:gd name="connsiteX7" fmla="*/ 40196 w 225456"/>
                <a:gd name="connsiteY7" fmla="*/ 12763 h 136779"/>
                <a:gd name="connsiteX8" fmla="*/ 39910 w 225456"/>
                <a:gd name="connsiteY8" fmla="*/ 20479 h 136779"/>
                <a:gd name="connsiteX9" fmla="*/ 62865 w 225456"/>
                <a:gd name="connsiteY9" fmla="*/ 6382 h 136779"/>
                <a:gd name="connsiteX10" fmla="*/ 88963 w 225456"/>
                <a:gd name="connsiteY10" fmla="*/ 0 h 136779"/>
                <a:gd name="connsiteX11" fmla="*/ 109918 w 225456"/>
                <a:gd name="connsiteY11" fmla="*/ 4286 h 136779"/>
                <a:gd name="connsiteX12" fmla="*/ 121920 w 225456"/>
                <a:gd name="connsiteY12" fmla="*/ 17812 h 136779"/>
                <a:gd name="connsiteX13" fmla="*/ 143446 w 225456"/>
                <a:gd name="connsiteY13" fmla="*/ 5620 h 136779"/>
                <a:gd name="connsiteX14" fmla="*/ 169354 w 225456"/>
                <a:gd name="connsiteY14" fmla="*/ 0 h 136779"/>
                <a:gd name="connsiteX15" fmla="*/ 192691 w 225456"/>
                <a:gd name="connsiteY15" fmla="*/ 5620 h 136779"/>
                <a:gd name="connsiteX16" fmla="*/ 204597 w 225456"/>
                <a:gd name="connsiteY16" fmla="*/ 23146 h 136779"/>
                <a:gd name="connsiteX17" fmla="*/ 208121 w 225456"/>
                <a:gd name="connsiteY17" fmla="*/ 55054 h 136779"/>
                <a:gd name="connsiteX18" fmla="*/ 208121 w 225456"/>
                <a:gd name="connsiteY18" fmla="*/ 122682 h 136779"/>
                <a:gd name="connsiteX19" fmla="*/ 225457 w 225456"/>
                <a:gd name="connsiteY19" fmla="*/ 124873 h 136779"/>
                <a:gd name="connsiteX20" fmla="*/ 225457 w 225456"/>
                <a:gd name="connsiteY20" fmla="*/ 136684 h 136779"/>
                <a:gd name="connsiteX21" fmla="*/ 168212 w 225456"/>
                <a:gd name="connsiteY21" fmla="*/ 136684 h 136779"/>
                <a:gd name="connsiteX22" fmla="*/ 168212 w 225456"/>
                <a:gd name="connsiteY22" fmla="*/ 124873 h 136779"/>
                <a:gd name="connsiteX23" fmla="*/ 183166 w 225456"/>
                <a:gd name="connsiteY23" fmla="*/ 122682 h 136779"/>
                <a:gd name="connsiteX24" fmla="*/ 183166 w 225456"/>
                <a:gd name="connsiteY24" fmla="*/ 55817 h 136779"/>
                <a:gd name="connsiteX25" fmla="*/ 181166 w 225456"/>
                <a:gd name="connsiteY25" fmla="*/ 33528 h 136779"/>
                <a:gd name="connsiteX26" fmla="*/ 173450 w 225456"/>
                <a:gd name="connsiteY26" fmla="*/ 21145 h 136779"/>
                <a:gd name="connsiteX27" fmla="*/ 157163 w 225456"/>
                <a:gd name="connsiteY27" fmla="*/ 17050 h 136779"/>
                <a:gd name="connsiteX28" fmla="*/ 140303 w 225456"/>
                <a:gd name="connsiteY28" fmla="*/ 20574 h 136779"/>
                <a:gd name="connsiteX29" fmla="*/ 125158 w 225456"/>
                <a:gd name="connsiteY29" fmla="*/ 28861 h 136779"/>
                <a:gd name="connsiteX30" fmla="*/ 127349 w 225456"/>
                <a:gd name="connsiteY30" fmla="*/ 55531 h 136779"/>
                <a:gd name="connsiteX31" fmla="*/ 127349 w 225456"/>
                <a:gd name="connsiteY31" fmla="*/ 122682 h 136779"/>
                <a:gd name="connsiteX32" fmla="*/ 144399 w 225456"/>
                <a:gd name="connsiteY32" fmla="*/ 124873 h 136779"/>
                <a:gd name="connsiteX33" fmla="*/ 144399 w 225456"/>
                <a:gd name="connsiteY33" fmla="*/ 136684 h 136779"/>
                <a:gd name="connsiteX34" fmla="*/ 86201 w 225456"/>
                <a:gd name="connsiteY34" fmla="*/ 136684 h 136779"/>
                <a:gd name="connsiteX35" fmla="*/ 86201 w 225456"/>
                <a:gd name="connsiteY35" fmla="*/ 124873 h 136779"/>
                <a:gd name="connsiteX36" fmla="*/ 102108 w 225456"/>
                <a:gd name="connsiteY36" fmla="*/ 122682 h 136779"/>
                <a:gd name="connsiteX37" fmla="*/ 102108 w 225456"/>
                <a:gd name="connsiteY37" fmla="*/ 55340 h 136779"/>
                <a:gd name="connsiteX38" fmla="*/ 100298 w 225456"/>
                <a:gd name="connsiteY38" fmla="*/ 32956 h 136779"/>
                <a:gd name="connsiteX39" fmla="*/ 93440 w 225456"/>
                <a:gd name="connsiteY39" fmla="*/ 21050 h 136779"/>
                <a:gd name="connsiteX40" fmla="*/ 78010 w 225456"/>
                <a:gd name="connsiteY40" fmla="*/ 17050 h 136779"/>
                <a:gd name="connsiteX41" fmla="*/ 59626 w 225456"/>
                <a:gd name="connsiteY41" fmla="*/ 21431 h 136779"/>
                <a:gd name="connsiteX42" fmla="*/ 42672 w 225456"/>
                <a:gd name="connsiteY42" fmla="*/ 31528 h 136779"/>
                <a:gd name="connsiteX43" fmla="*/ 42672 w 225456"/>
                <a:gd name="connsiteY43" fmla="*/ 122777 h 136779"/>
                <a:gd name="connsiteX44" fmla="*/ 58769 w 225456"/>
                <a:gd name="connsiteY44" fmla="*/ 124968 h 136779"/>
                <a:gd name="connsiteX45" fmla="*/ 58769 w 225456"/>
                <a:gd name="connsiteY45" fmla="*/ 136779 h 136779"/>
                <a:gd name="connsiteX46" fmla="*/ 2667 w 225456"/>
                <a:gd name="connsiteY46" fmla="*/ 136779 h 136779"/>
                <a:gd name="connsiteX47" fmla="*/ 2667 w 225456"/>
                <a:gd name="connsiteY47" fmla="*/ 124873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25456" h="136779">
                  <a:moveTo>
                    <a:pt x="2667" y="124873"/>
                  </a:moveTo>
                  <a:lnTo>
                    <a:pt x="17336" y="122682"/>
                  </a:lnTo>
                  <a:lnTo>
                    <a:pt x="17336" y="21622"/>
                  </a:lnTo>
                  <a:lnTo>
                    <a:pt x="0" y="17240"/>
                  </a:lnTo>
                  <a:lnTo>
                    <a:pt x="0" y="4286"/>
                  </a:lnTo>
                  <a:lnTo>
                    <a:pt x="34385" y="0"/>
                  </a:lnTo>
                  <a:lnTo>
                    <a:pt x="38767" y="3143"/>
                  </a:lnTo>
                  <a:lnTo>
                    <a:pt x="40196" y="12763"/>
                  </a:lnTo>
                  <a:lnTo>
                    <a:pt x="39910" y="20479"/>
                  </a:lnTo>
                  <a:cubicBezTo>
                    <a:pt x="45529" y="15335"/>
                    <a:pt x="53150" y="10668"/>
                    <a:pt x="62865" y="6382"/>
                  </a:cubicBezTo>
                  <a:cubicBezTo>
                    <a:pt x="72580" y="2095"/>
                    <a:pt x="81248" y="0"/>
                    <a:pt x="88963" y="0"/>
                  </a:cubicBezTo>
                  <a:cubicBezTo>
                    <a:pt x="97631" y="0"/>
                    <a:pt x="104584" y="1429"/>
                    <a:pt x="109918" y="4286"/>
                  </a:cubicBezTo>
                  <a:cubicBezTo>
                    <a:pt x="115253" y="7144"/>
                    <a:pt x="119253" y="11716"/>
                    <a:pt x="121920" y="17812"/>
                  </a:cubicBezTo>
                  <a:cubicBezTo>
                    <a:pt x="127063" y="13430"/>
                    <a:pt x="134207" y="9430"/>
                    <a:pt x="143446" y="5620"/>
                  </a:cubicBezTo>
                  <a:cubicBezTo>
                    <a:pt x="152686" y="1810"/>
                    <a:pt x="161258" y="0"/>
                    <a:pt x="169354" y="0"/>
                  </a:cubicBezTo>
                  <a:cubicBezTo>
                    <a:pt x="179261" y="0"/>
                    <a:pt x="187071" y="1905"/>
                    <a:pt x="192691" y="5620"/>
                  </a:cubicBezTo>
                  <a:cubicBezTo>
                    <a:pt x="198311" y="9430"/>
                    <a:pt x="202311" y="15240"/>
                    <a:pt x="204597" y="23146"/>
                  </a:cubicBezTo>
                  <a:cubicBezTo>
                    <a:pt x="206883" y="31051"/>
                    <a:pt x="208121" y="41719"/>
                    <a:pt x="208121" y="55054"/>
                  </a:cubicBezTo>
                  <a:lnTo>
                    <a:pt x="208121" y="122682"/>
                  </a:lnTo>
                  <a:lnTo>
                    <a:pt x="225457" y="124873"/>
                  </a:lnTo>
                  <a:lnTo>
                    <a:pt x="225457" y="136684"/>
                  </a:lnTo>
                  <a:lnTo>
                    <a:pt x="168212" y="136684"/>
                  </a:lnTo>
                  <a:lnTo>
                    <a:pt x="168212" y="124873"/>
                  </a:lnTo>
                  <a:lnTo>
                    <a:pt x="183166" y="122682"/>
                  </a:lnTo>
                  <a:lnTo>
                    <a:pt x="183166" y="55817"/>
                  </a:lnTo>
                  <a:cubicBezTo>
                    <a:pt x="183166" y="46482"/>
                    <a:pt x="182499" y="39052"/>
                    <a:pt x="181166" y="33528"/>
                  </a:cubicBezTo>
                  <a:cubicBezTo>
                    <a:pt x="179832" y="28003"/>
                    <a:pt x="177260" y="23908"/>
                    <a:pt x="173450" y="21145"/>
                  </a:cubicBezTo>
                  <a:cubicBezTo>
                    <a:pt x="169640" y="18383"/>
                    <a:pt x="164306" y="17050"/>
                    <a:pt x="157163" y="17050"/>
                  </a:cubicBezTo>
                  <a:cubicBezTo>
                    <a:pt x="151829" y="17050"/>
                    <a:pt x="146209" y="18193"/>
                    <a:pt x="140303" y="20574"/>
                  </a:cubicBezTo>
                  <a:cubicBezTo>
                    <a:pt x="134398" y="22955"/>
                    <a:pt x="129350" y="25717"/>
                    <a:pt x="125158" y="28861"/>
                  </a:cubicBezTo>
                  <a:cubicBezTo>
                    <a:pt x="126587" y="35147"/>
                    <a:pt x="127349" y="44005"/>
                    <a:pt x="127349" y="55531"/>
                  </a:cubicBezTo>
                  <a:lnTo>
                    <a:pt x="127349" y="122682"/>
                  </a:lnTo>
                  <a:lnTo>
                    <a:pt x="144399" y="124873"/>
                  </a:lnTo>
                  <a:lnTo>
                    <a:pt x="144399" y="136684"/>
                  </a:lnTo>
                  <a:lnTo>
                    <a:pt x="86201" y="136684"/>
                  </a:lnTo>
                  <a:lnTo>
                    <a:pt x="86201" y="124873"/>
                  </a:lnTo>
                  <a:lnTo>
                    <a:pt x="102108" y="122682"/>
                  </a:lnTo>
                  <a:lnTo>
                    <a:pt x="102108" y="55340"/>
                  </a:lnTo>
                  <a:cubicBezTo>
                    <a:pt x="102108" y="45720"/>
                    <a:pt x="101537" y="38290"/>
                    <a:pt x="100298" y="32956"/>
                  </a:cubicBezTo>
                  <a:cubicBezTo>
                    <a:pt x="99060" y="27622"/>
                    <a:pt x="96774" y="23717"/>
                    <a:pt x="93440" y="21050"/>
                  </a:cubicBezTo>
                  <a:cubicBezTo>
                    <a:pt x="90107" y="18383"/>
                    <a:pt x="84963" y="17050"/>
                    <a:pt x="78010" y="17050"/>
                  </a:cubicBezTo>
                  <a:cubicBezTo>
                    <a:pt x="72200" y="17050"/>
                    <a:pt x="66104" y="18478"/>
                    <a:pt x="59626" y="21431"/>
                  </a:cubicBezTo>
                  <a:cubicBezTo>
                    <a:pt x="53150" y="24289"/>
                    <a:pt x="47434" y="27718"/>
                    <a:pt x="42672" y="31528"/>
                  </a:cubicBezTo>
                  <a:lnTo>
                    <a:pt x="42672" y="122777"/>
                  </a:lnTo>
                  <a:lnTo>
                    <a:pt x="58769" y="124968"/>
                  </a:lnTo>
                  <a:lnTo>
                    <a:pt x="58769" y="136779"/>
                  </a:lnTo>
                  <a:lnTo>
                    <a:pt x="2667" y="136779"/>
                  </a:lnTo>
                  <a:lnTo>
                    <a:pt x="2667" y="12487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4" name="Freeform: Shape 1068"/>
            <p:cNvSpPr/>
            <p:nvPr/>
          </p:nvSpPr>
          <p:spPr>
            <a:xfrm>
              <a:off x="12844462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1 h 190690"/>
                <a:gd name="connsiteX18" fmla="*/ 47149 w 63817"/>
                <a:gd name="connsiteY18" fmla="*/ 15430 h 190690"/>
                <a:gd name="connsiteX19" fmla="*/ 42482 w 63817"/>
                <a:gd name="connsiteY19" fmla="*/ 28384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5" name="Freeform: Shape 1069"/>
            <p:cNvSpPr/>
            <p:nvPr/>
          </p:nvSpPr>
          <p:spPr>
            <a:xfrm>
              <a:off x="12927615" y="7105332"/>
              <a:ext cx="97440" cy="138969"/>
            </a:xfrm>
            <a:custGeom>
              <a:avLst/>
              <a:gdLst>
                <a:gd name="connsiteX0" fmla="*/ 20098 w 97440"/>
                <a:gd name="connsiteY0" fmla="*/ 117443 h 138969"/>
                <a:gd name="connsiteX1" fmla="*/ 30290 w 97440"/>
                <a:gd name="connsiteY1" fmla="*/ 123920 h 138969"/>
                <a:gd name="connsiteX2" fmla="*/ 46768 w 97440"/>
                <a:gd name="connsiteY2" fmla="*/ 126778 h 138969"/>
                <a:gd name="connsiteX3" fmla="*/ 66961 w 97440"/>
                <a:gd name="connsiteY3" fmla="*/ 121444 h 138969"/>
                <a:gd name="connsiteX4" fmla="*/ 73438 w 97440"/>
                <a:gd name="connsiteY4" fmla="*/ 106775 h 138969"/>
                <a:gd name="connsiteX5" fmla="*/ 69342 w 97440"/>
                <a:gd name="connsiteY5" fmla="*/ 95440 h 138969"/>
                <a:gd name="connsiteX6" fmla="*/ 57912 w 97440"/>
                <a:gd name="connsiteY6" fmla="*/ 86868 h 138969"/>
                <a:gd name="connsiteX7" fmla="*/ 36862 w 97440"/>
                <a:gd name="connsiteY7" fmla="*/ 77819 h 138969"/>
                <a:gd name="connsiteX8" fmla="*/ 9811 w 97440"/>
                <a:gd name="connsiteY8" fmla="*/ 61055 h 138969"/>
                <a:gd name="connsiteX9" fmla="*/ 1238 w 97440"/>
                <a:gd name="connsiteY9" fmla="*/ 35433 h 138969"/>
                <a:gd name="connsiteX10" fmla="*/ 7620 w 97440"/>
                <a:gd name="connsiteY10" fmla="*/ 16859 h 138969"/>
                <a:gd name="connsiteX11" fmla="*/ 25146 w 97440"/>
                <a:gd name="connsiteY11" fmla="*/ 4477 h 138969"/>
                <a:gd name="connsiteX12" fmla="*/ 50006 w 97440"/>
                <a:gd name="connsiteY12" fmla="*/ 0 h 138969"/>
                <a:gd name="connsiteX13" fmla="*/ 69342 w 97440"/>
                <a:gd name="connsiteY13" fmla="*/ 1715 h 138969"/>
                <a:gd name="connsiteX14" fmla="*/ 82677 w 97440"/>
                <a:gd name="connsiteY14" fmla="*/ 5048 h 138969"/>
                <a:gd name="connsiteX15" fmla="*/ 89440 w 97440"/>
                <a:gd name="connsiteY15" fmla="*/ 7239 h 138969"/>
                <a:gd name="connsiteX16" fmla="*/ 89440 w 97440"/>
                <a:gd name="connsiteY16" fmla="*/ 37052 h 138969"/>
                <a:gd name="connsiteX17" fmla="*/ 74771 w 97440"/>
                <a:gd name="connsiteY17" fmla="*/ 37052 h 138969"/>
                <a:gd name="connsiteX18" fmla="*/ 70009 w 97440"/>
                <a:gd name="connsiteY18" fmla="*/ 19240 h 138969"/>
                <a:gd name="connsiteX19" fmla="*/ 62294 w 97440"/>
                <a:gd name="connsiteY19" fmla="*/ 14288 h 138969"/>
                <a:gd name="connsiteX20" fmla="*/ 48292 w 97440"/>
                <a:gd name="connsiteY20" fmla="*/ 12287 h 138969"/>
                <a:gd name="connsiteX21" fmla="*/ 30861 w 97440"/>
                <a:gd name="connsiteY21" fmla="*/ 17050 h 138969"/>
                <a:gd name="connsiteX22" fmla="*/ 24289 w 97440"/>
                <a:gd name="connsiteY22" fmla="*/ 30004 h 138969"/>
                <a:gd name="connsiteX23" fmla="*/ 27813 w 97440"/>
                <a:gd name="connsiteY23" fmla="*/ 41910 h 138969"/>
                <a:gd name="connsiteX24" fmla="*/ 36576 w 97440"/>
                <a:gd name="connsiteY24" fmla="*/ 49435 h 138969"/>
                <a:gd name="connsiteX25" fmla="*/ 51054 w 97440"/>
                <a:gd name="connsiteY25" fmla="*/ 56197 h 138969"/>
                <a:gd name="connsiteX26" fmla="*/ 55817 w 97440"/>
                <a:gd name="connsiteY26" fmla="*/ 58102 h 138969"/>
                <a:gd name="connsiteX27" fmla="*/ 77724 w 97440"/>
                <a:gd name="connsiteY27" fmla="*/ 68199 h 138969"/>
                <a:gd name="connsiteX28" fmla="*/ 91821 w 97440"/>
                <a:gd name="connsiteY28" fmla="*/ 80867 h 138969"/>
                <a:gd name="connsiteX29" fmla="*/ 97441 w 97440"/>
                <a:gd name="connsiteY29" fmla="*/ 100013 h 138969"/>
                <a:gd name="connsiteX30" fmla="*/ 83629 w 97440"/>
                <a:gd name="connsiteY30" fmla="*/ 128397 h 138969"/>
                <a:gd name="connsiteX31" fmla="*/ 45720 w 97440"/>
                <a:gd name="connsiteY31" fmla="*/ 138970 h 138969"/>
                <a:gd name="connsiteX32" fmla="*/ 21050 w 97440"/>
                <a:gd name="connsiteY32" fmla="*/ 135731 h 138969"/>
                <a:gd name="connsiteX33" fmla="*/ 0 w 97440"/>
                <a:gd name="connsiteY33" fmla="*/ 129159 h 138969"/>
                <a:gd name="connsiteX34" fmla="*/ 0 w 97440"/>
                <a:gd name="connsiteY34" fmla="*/ 98393 h 138969"/>
                <a:gd name="connsiteX35" fmla="*/ 15621 w 97440"/>
                <a:gd name="connsiteY35" fmla="*/ 98393 h 138969"/>
                <a:gd name="connsiteX36" fmla="*/ 20098 w 97440"/>
                <a:gd name="connsiteY36" fmla="*/ 11744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7440" h="138969">
                  <a:moveTo>
                    <a:pt x="20098" y="117443"/>
                  </a:moveTo>
                  <a:cubicBezTo>
                    <a:pt x="21717" y="119824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19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0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3"/>
                    <a:pt x="36862" y="77819"/>
                  </a:cubicBezTo>
                  <a:cubicBezTo>
                    <a:pt x="24479" y="73152"/>
                    <a:pt x="15431" y="67627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29"/>
                    <a:pt x="25146" y="4477"/>
                  </a:cubicBezTo>
                  <a:cubicBezTo>
                    <a:pt x="32575" y="1524"/>
                    <a:pt x="40862" y="0"/>
                    <a:pt x="50006" y="0"/>
                  </a:cubicBezTo>
                  <a:cubicBezTo>
                    <a:pt x="57341" y="0"/>
                    <a:pt x="63817" y="571"/>
                    <a:pt x="69342" y="1715"/>
                  </a:cubicBezTo>
                  <a:cubicBezTo>
                    <a:pt x="74867" y="2857"/>
                    <a:pt x="79343" y="4000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0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2" y="13906"/>
                    <a:pt x="30861" y="17050"/>
                  </a:cubicBezTo>
                  <a:cubicBezTo>
                    <a:pt x="26479" y="20288"/>
                    <a:pt x="24289" y="24574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7"/>
                  </a:cubicBezTo>
                  <a:lnTo>
                    <a:pt x="55817" y="58102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8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8"/>
                    <a:pt x="83629" y="128397"/>
                  </a:cubicBezTo>
                  <a:cubicBezTo>
                    <a:pt x="74390" y="135445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0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6" name="Freeform: Shape 1070"/>
            <p:cNvSpPr/>
            <p:nvPr/>
          </p:nvSpPr>
          <p:spPr>
            <a:xfrm>
              <a:off x="13046106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1 h 190690"/>
                <a:gd name="connsiteX18" fmla="*/ 47149 w 63817"/>
                <a:gd name="connsiteY18" fmla="*/ 15430 h 190690"/>
                <a:gd name="connsiteX19" fmla="*/ 42482 w 63817"/>
                <a:gd name="connsiteY19" fmla="*/ 28384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7" name="Freeform: Shape 1071"/>
            <p:cNvSpPr/>
            <p:nvPr/>
          </p:nvSpPr>
          <p:spPr>
            <a:xfrm>
              <a:off x="13115639" y="7044943"/>
              <a:ext cx="136588" cy="199643"/>
            </a:xfrm>
            <a:custGeom>
              <a:avLst/>
              <a:gdLst>
                <a:gd name="connsiteX0" fmla="*/ 0 w 136588"/>
                <a:gd name="connsiteY0" fmla="*/ 4572 h 199643"/>
                <a:gd name="connsiteX1" fmla="*/ 38481 w 136588"/>
                <a:gd name="connsiteY1" fmla="*/ 0 h 199643"/>
                <a:gd name="connsiteX2" fmla="*/ 38957 w 136588"/>
                <a:gd name="connsiteY2" fmla="*/ 0 h 199643"/>
                <a:gd name="connsiteX3" fmla="*/ 44482 w 136588"/>
                <a:gd name="connsiteY3" fmla="*/ 3620 h 199643"/>
                <a:gd name="connsiteX4" fmla="*/ 44482 w 136588"/>
                <a:gd name="connsiteY4" fmla="*/ 76010 h 199643"/>
                <a:gd name="connsiteX5" fmla="*/ 61722 w 136588"/>
                <a:gd name="connsiteY5" fmla="*/ 64484 h 199643"/>
                <a:gd name="connsiteX6" fmla="*/ 84010 w 136588"/>
                <a:gd name="connsiteY6" fmla="*/ 59912 h 199643"/>
                <a:gd name="connsiteX7" fmla="*/ 110395 w 136588"/>
                <a:gd name="connsiteY7" fmla="*/ 66866 h 199643"/>
                <a:gd name="connsiteX8" fmla="*/ 129445 w 136588"/>
                <a:gd name="connsiteY8" fmla="*/ 88487 h 199643"/>
                <a:gd name="connsiteX9" fmla="*/ 136588 w 136588"/>
                <a:gd name="connsiteY9" fmla="*/ 125540 h 199643"/>
                <a:gd name="connsiteX10" fmla="*/ 128016 w 136588"/>
                <a:gd name="connsiteY10" fmla="*/ 163068 h 199643"/>
                <a:gd name="connsiteX11" fmla="*/ 103632 w 136588"/>
                <a:gd name="connsiteY11" fmla="*/ 189738 h 199643"/>
                <a:gd name="connsiteX12" fmla="*/ 66770 w 136588"/>
                <a:gd name="connsiteY12" fmla="*/ 199644 h 199643"/>
                <a:gd name="connsiteX13" fmla="*/ 36481 w 136588"/>
                <a:gd name="connsiteY13" fmla="*/ 196406 h 199643"/>
                <a:gd name="connsiteX14" fmla="*/ 19907 w 136588"/>
                <a:gd name="connsiteY14" fmla="*/ 190500 h 199643"/>
                <a:gd name="connsiteX15" fmla="*/ 19907 w 136588"/>
                <a:gd name="connsiteY15" fmla="*/ 17335 h 199643"/>
                <a:gd name="connsiteX16" fmla="*/ 191 w 136588"/>
                <a:gd name="connsiteY16" fmla="*/ 14669 h 199643"/>
                <a:gd name="connsiteX17" fmla="*/ 191 w 136588"/>
                <a:gd name="connsiteY17" fmla="*/ 4572 h 199643"/>
                <a:gd name="connsiteX18" fmla="*/ 57150 w 136588"/>
                <a:gd name="connsiteY18" fmla="*/ 81153 h 199643"/>
                <a:gd name="connsiteX19" fmla="*/ 44482 w 136588"/>
                <a:gd name="connsiteY19" fmla="*/ 90678 h 199643"/>
                <a:gd name="connsiteX20" fmla="*/ 44482 w 136588"/>
                <a:gd name="connsiteY20" fmla="*/ 179261 h 199643"/>
                <a:gd name="connsiteX21" fmla="*/ 52768 w 136588"/>
                <a:gd name="connsiteY21" fmla="*/ 184690 h 199643"/>
                <a:gd name="connsiteX22" fmla="*/ 68294 w 136588"/>
                <a:gd name="connsiteY22" fmla="*/ 186690 h 199643"/>
                <a:gd name="connsiteX23" fmla="*/ 98107 w 136588"/>
                <a:gd name="connsiteY23" fmla="*/ 171736 h 199643"/>
                <a:gd name="connsiteX24" fmla="*/ 109442 w 136588"/>
                <a:gd name="connsiteY24" fmla="*/ 128206 h 199643"/>
                <a:gd name="connsiteX25" fmla="*/ 99536 w 136588"/>
                <a:gd name="connsiteY25" fmla="*/ 89725 h 199643"/>
                <a:gd name="connsiteX26" fmla="*/ 74009 w 136588"/>
                <a:gd name="connsiteY26" fmla="*/ 76962 h 199643"/>
                <a:gd name="connsiteX27" fmla="*/ 57150 w 136588"/>
                <a:gd name="connsiteY27" fmla="*/ 81153 h 199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6588" h="199643">
                  <a:moveTo>
                    <a:pt x="0" y="4572"/>
                  </a:moveTo>
                  <a:lnTo>
                    <a:pt x="38481" y="0"/>
                  </a:lnTo>
                  <a:lnTo>
                    <a:pt x="38957" y="0"/>
                  </a:lnTo>
                  <a:lnTo>
                    <a:pt x="44482" y="3620"/>
                  </a:lnTo>
                  <a:lnTo>
                    <a:pt x="44482" y="76010"/>
                  </a:lnTo>
                  <a:cubicBezTo>
                    <a:pt x="49244" y="71342"/>
                    <a:pt x="55054" y="67532"/>
                    <a:pt x="61722" y="64484"/>
                  </a:cubicBezTo>
                  <a:cubicBezTo>
                    <a:pt x="68389" y="61436"/>
                    <a:pt x="75819" y="59912"/>
                    <a:pt x="84010" y="59912"/>
                  </a:cubicBezTo>
                  <a:cubicBezTo>
                    <a:pt x="93631" y="59912"/>
                    <a:pt x="102394" y="62198"/>
                    <a:pt x="110395" y="66866"/>
                  </a:cubicBezTo>
                  <a:cubicBezTo>
                    <a:pt x="118396" y="71533"/>
                    <a:pt x="124682" y="78772"/>
                    <a:pt x="129445" y="88487"/>
                  </a:cubicBezTo>
                  <a:cubicBezTo>
                    <a:pt x="134207" y="98298"/>
                    <a:pt x="136588" y="110585"/>
                    <a:pt x="136588" y="125540"/>
                  </a:cubicBezTo>
                  <a:cubicBezTo>
                    <a:pt x="136588" y="139351"/>
                    <a:pt x="133731" y="151829"/>
                    <a:pt x="128016" y="163068"/>
                  </a:cubicBezTo>
                  <a:cubicBezTo>
                    <a:pt x="122301" y="174308"/>
                    <a:pt x="114205" y="183166"/>
                    <a:pt x="103632" y="189738"/>
                  </a:cubicBezTo>
                  <a:cubicBezTo>
                    <a:pt x="93059" y="196310"/>
                    <a:pt x="80772" y="199644"/>
                    <a:pt x="66770" y="199644"/>
                  </a:cubicBezTo>
                  <a:cubicBezTo>
                    <a:pt x="55721" y="199644"/>
                    <a:pt x="45625" y="198596"/>
                    <a:pt x="36481" y="196406"/>
                  </a:cubicBezTo>
                  <a:cubicBezTo>
                    <a:pt x="27337" y="194215"/>
                    <a:pt x="21812" y="192310"/>
                    <a:pt x="19907" y="190500"/>
                  </a:cubicBezTo>
                  <a:lnTo>
                    <a:pt x="19907" y="17335"/>
                  </a:lnTo>
                  <a:lnTo>
                    <a:pt x="191" y="14669"/>
                  </a:lnTo>
                  <a:lnTo>
                    <a:pt x="191" y="4572"/>
                  </a:lnTo>
                  <a:close/>
                  <a:moveTo>
                    <a:pt x="57150" y="81153"/>
                  </a:moveTo>
                  <a:cubicBezTo>
                    <a:pt x="51911" y="83915"/>
                    <a:pt x="47720" y="87154"/>
                    <a:pt x="44482" y="90678"/>
                  </a:cubicBezTo>
                  <a:lnTo>
                    <a:pt x="44482" y="179261"/>
                  </a:lnTo>
                  <a:cubicBezTo>
                    <a:pt x="45434" y="181546"/>
                    <a:pt x="48196" y="183261"/>
                    <a:pt x="52768" y="184690"/>
                  </a:cubicBezTo>
                  <a:cubicBezTo>
                    <a:pt x="57341" y="186023"/>
                    <a:pt x="62484" y="186690"/>
                    <a:pt x="68294" y="186690"/>
                  </a:cubicBezTo>
                  <a:cubicBezTo>
                    <a:pt x="80677" y="186690"/>
                    <a:pt x="90583" y="181737"/>
                    <a:pt x="98107" y="171736"/>
                  </a:cubicBezTo>
                  <a:cubicBezTo>
                    <a:pt x="105632" y="161830"/>
                    <a:pt x="109442" y="147256"/>
                    <a:pt x="109442" y="128206"/>
                  </a:cubicBezTo>
                  <a:cubicBezTo>
                    <a:pt x="109442" y="111062"/>
                    <a:pt x="106204" y="98203"/>
                    <a:pt x="99536" y="89725"/>
                  </a:cubicBezTo>
                  <a:cubicBezTo>
                    <a:pt x="92869" y="81248"/>
                    <a:pt x="84487" y="76962"/>
                    <a:pt x="74009" y="76962"/>
                  </a:cubicBezTo>
                  <a:cubicBezTo>
                    <a:pt x="68104" y="76962"/>
                    <a:pt x="62389" y="78391"/>
                    <a:pt x="57150" y="81153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8" name="Freeform: Shape 1072"/>
            <p:cNvSpPr/>
            <p:nvPr/>
          </p:nvSpPr>
          <p:spPr>
            <a:xfrm>
              <a:off x="13272325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2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526 w 63817"/>
                <a:gd name="connsiteY13" fmla="*/ 28861 h 190690"/>
                <a:gd name="connsiteX14" fmla="*/ 13716 w 63817"/>
                <a:gd name="connsiteY14" fmla="*/ 17812 h 190690"/>
                <a:gd name="connsiteX15" fmla="*/ 18383 w 63817"/>
                <a:gd name="connsiteY15" fmla="*/ 5048 h 190690"/>
                <a:gd name="connsiteX16" fmla="*/ 31242 w 63817"/>
                <a:gd name="connsiteY16" fmla="*/ 0 h 190690"/>
                <a:gd name="connsiteX17" fmla="*/ 43243 w 63817"/>
                <a:gd name="connsiteY17" fmla="*/ 4381 h 190690"/>
                <a:gd name="connsiteX18" fmla="*/ 47053 w 63817"/>
                <a:gd name="connsiteY18" fmla="*/ 15430 h 190690"/>
                <a:gd name="connsiteX19" fmla="*/ 42386 w 63817"/>
                <a:gd name="connsiteY19" fmla="*/ 28384 h 190690"/>
                <a:gd name="connsiteX20" fmla="*/ 29242 w 63817"/>
                <a:gd name="connsiteY20" fmla="*/ 33147 h 190690"/>
                <a:gd name="connsiteX21" fmla="*/ 29051 w 63817"/>
                <a:gd name="connsiteY21" fmla="*/ 33147 h 190690"/>
                <a:gd name="connsiteX22" fmla="*/ 17526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2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526" y="28861"/>
                  </a:moveTo>
                  <a:cubicBezTo>
                    <a:pt x="14954" y="26003"/>
                    <a:pt x="13716" y="22289"/>
                    <a:pt x="13716" y="17812"/>
                  </a:cubicBezTo>
                  <a:cubicBezTo>
                    <a:pt x="13716" y="12668"/>
                    <a:pt x="15240" y="8477"/>
                    <a:pt x="18383" y="5048"/>
                  </a:cubicBezTo>
                  <a:cubicBezTo>
                    <a:pt x="21526" y="1715"/>
                    <a:pt x="25813" y="0"/>
                    <a:pt x="31242" y="0"/>
                  </a:cubicBezTo>
                  <a:cubicBezTo>
                    <a:pt x="36671" y="0"/>
                    <a:pt x="40672" y="1429"/>
                    <a:pt x="43243" y="4381"/>
                  </a:cubicBezTo>
                  <a:cubicBezTo>
                    <a:pt x="45815" y="7239"/>
                    <a:pt x="47053" y="10954"/>
                    <a:pt x="47053" y="15430"/>
                  </a:cubicBezTo>
                  <a:cubicBezTo>
                    <a:pt x="47053" y="20860"/>
                    <a:pt x="45529" y="25241"/>
                    <a:pt x="42386" y="28384"/>
                  </a:cubicBezTo>
                  <a:cubicBezTo>
                    <a:pt x="39243" y="31623"/>
                    <a:pt x="34861" y="33147"/>
                    <a:pt x="29242" y="33147"/>
                  </a:cubicBezTo>
                  <a:lnTo>
                    <a:pt x="29051" y="33147"/>
                  </a:lnTo>
                  <a:cubicBezTo>
                    <a:pt x="24003" y="33242"/>
                    <a:pt x="20098" y="31814"/>
                    <a:pt x="17526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9" name="Freeform: Shape 1073"/>
            <p:cNvSpPr/>
            <p:nvPr/>
          </p:nvSpPr>
          <p:spPr>
            <a:xfrm>
              <a:off x="13351192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10" name="Freeform: Shape 1074"/>
            <p:cNvSpPr/>
            <p:nvPr/>
          </p:nvSpPr>
          <p:spPr>
            <a:xfrm>
              <a:off x="13432821" y="7104760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3 h 139827"/>
                <a:gd name="connsiteX6" fmla="*/ 110681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40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5" y="2858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3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3" y="123254"/>
                    <a:pt x="67342" y="123254"/>
                  </a:cubicBezTo>
                  <a:cubicBezTo>
                    <a:pt x="73724" y="123254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3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9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</p:grpSp>
      <p:grpSp>
        <p:nvGrpSpPr>
          <p:cNvPr id="111" name="Graphic 175"/>
          <p:cNvGrpSpPr>
            <a:grpSpLocks noChangeAspect="1"/>
          </p:cNvGrpSpPr>
          <p:nvPr userDrawn="1"/>
        </p:nvGrpSpPr>
        <p:grpSpPr bwMode="auto">
          <a:xfrm>
            <a:off x="4205288" y="9053513"/>
            <a:ext cx="4119562" cy="4119562"/>
            <a:chOff x="10648950" y="5323681"/>
            <a:chExt cx="3089433" cy="3089433"/>
          </a:xfrm>
        </p:grpSpPr>
        <p:sp>
          <p:nvSpPr>
            <p:cNvPr id="112" name="Freeform: Shape 1076"/>
            <p:cNvSpPr/>
            <p:nvPr/>
          </p:nvSpPr>
          <p:spPr>
            <a:xfrm>
              <a:off x="10648950" y="5323681"/>
              <a:ext cx="1310777" cy="2622744"/>
            </a:xfrm>
            <a:custGeom>
              <a:avLst/>
              <a:gdLst>
                <a:gd name="connsiteX0" fmla="*/ 1311212 w 1311211"/>
                <a:gd name="connsiteY0" fmla="*/ 0 h 2622423"/>
                <a:gd name="connsiteX1" fmla="*/ 0 w 1311211"/>
                <a:gd name="connsiteY1" fmla="*/ 1311212 h 2622423"/>
                <a:gd name="connsiteX2" fmla="*/ 1311212 w 1311211"/>
                <a:gd name="connsiteY2" fmla="*/ 2622423 h 2622423"/>
                <a:gd name="connsiteX3" fmla="*/ 1311212 w 1311211"/>
                <a:gd name="connsiteY3" fmla="*/ 0 h 2622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1211" h="2622423">
                  <a:moveTo>
                    <a:pt x="1311212" y="0"/>
                  </a:moveTo>
                  <a:cubicBezTo>
                    <a:pt x="587026" y="0"/>
                    <a:pt x="0" y="587026"/>
                    <a:pt x="0" y="1311212"/>
                  </a:cubicBezTo>
                  <a:cubicBezTo>
                    <a:pt x="0" y="2035397"/>
                    <a:pt x="587026" y="2622423"/>
                    <a:pt x="1311212" y="2622423"/>
                  </a:cubicBezTo>
                  <a:lnTo>
                    <a:pt x="1311212" y="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13" name="Freeform: Shape 117"/>
            <p:cNvSpPr>
              <a:spLocks/>
            </p:cNvSpPr>
            <p:nvPr/>
          </p:nvSpPr>
          <p:spPr bwMode="auto">
            <a:xfrm>
              <a:off x="11960161" y="5323681"/>
              <a:ext cx="1778222" cy="3089433"/>
            </a:xfrm>
            <a:custGeom>
              <a:avLst/>
              <a:gdLst>
                <a:gd name="T0" fmla="*/ 1778222 w 1778222"/>
                <a:gd name="T1" fmla="*/ 2683955 h 3089433"/>
                <a:gd name="T2" fmla="*/ 1059275 w 1778222"/>
                <a:gd name="T3" fmla="*/ 2083594 h 3089433"/>
                <a:gd name="T4" fmla="*/ 1311116 w 1778222"/>
                <a:gd name="T5" fmla="*/ 1311212 h 3089433"/>
                <a:gd name="T6" fmla="*/ 0 w 1778222"/>
                <a:gd name="T7" fmla="*/ 0 h 3089433"/>
                <a:gd name="T8" fmla="*/ 0 w 1778222"/>
                <a:gd name="T9" fmla="*/ 2622328 h 3089433"/>
                <a:gd name="T10" fmla="*/ 772382 w 1778222"/>
                <a:gd name="T11" fmla="*/ 2370487 h 3089433"/>
                <a:gd name="T12" fmla="*/ 1372743 w 1778222"/>
                <a:gd name="T13" fmla="*/ 3089434 h 3089433"/>
                <a:gd name="T14" fmla="*/ 1778222 w 1778222"/>
                <a:gd name="T15" fmla="*/ 2683955 h 30894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78222" h="3089433">
                  <a:moveTo>
                    <a:pt x="1778222" y="2683955"/>
                  </a:moveTo>
                  <a:lnTo>
                    <a:pt x="1059275" y="2083594"/>
                  </a:lnTo>
                  <a:cubicBezTo>
                    <a:pt x="1217486" y="1866900"/>
                    <a:pt x="1311116" y="1600010"/>
                    <a:pt x="1311116" y="1311212"/>
                  </a:cubicBezTo>
                  <a:cubicBezTo>
                    <a:pt x="1311116" y="587026"/>
                    <a:pt x="724090" y="0"/>
                    <a:pt x="0" y="0"/>
                  </a:cubicBezTo>
                  <a:lnTo>
                    <a:pt x="0" y="2622328"/>
                  </a:lnTo>
                  <a:cubicBezTo>
                    <a:pt x="288893" y="2622328"/>
                    <a:pt x="555688" y="2528697"/>
                    <a:pt x="772382" y="2370487"/>
                  </a:cubicBezTo>
                  <a:lnTo>
                    <a:pt x="1372743" y="3089434"/>
                  </a:lnTo>
                  <a:lnTo>
                    <a:pt x="1778222" y="268395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62542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NSSP Titlu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6" name="Graphic 4"/>
          <p:cNvGrpSpPr/>
          <p:nvPr/>
        </p:nvGrpSpPr>
        <p:grpSpPr>
          <a:xfrm>
            <a:off x="1105200" y="1162800"/>
            <a:ext cx="3741842" cy="1536944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/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5"/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6" name="Freeform: Shape 16"/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7" name="Freeform: Shape 17"/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8" name="Freeform: Shape 18"/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9" name="Freeform: Shape 19"/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0" name="Freeform: Shape 20"/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1"/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2"/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3"/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4"/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5"/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6"/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7"/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28"/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29"/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0"/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1"/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2"/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3"/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4"/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5"/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6"/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7"/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38"/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39"/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0"/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1"/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2"/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3"/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4"/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5"/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6"/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7"/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48"/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49"/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8" name="Graphic 4"/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/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1"/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2" name="Freeform: Shape 12"/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3" name="Freeform: Shape 13"/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4" name="Freeform: Shape 14"/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</p:grpSp>
          <p:sp>
            <p:nvSpPr>
              <p:cNvPr id="10" name="Freeform: Shape 10"/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</p:grpSp>
      <p:grpSp>
        <p:nvGrpSpPr>
          <p:cNvPr id="50" name="Graphic 11"/>
          <p:cNvGrpSpPr>
            <a:grpSpLocks noChangeAspect="1"/>
          </p:cNvGrpSpPr>
          <p:nvPr/>
        </p:nvGrpSpPr>
        <p:grpSpPr>
          <a:xfrm>
            <a:off x="19238400" y="1393200"/>
            <a:ext cx="3106800" cy="1009525"/>
            <a:chOff x="11025187" y="6490494"/>
            <a:chExt cx="2330386" cy="757237"/>
          </a:xfrm>
          <a:solidFill>
            <a:srgbClr val="FFFFFF"/>
          </a:solidFill>
        </p:grpSpPr>
        <p:sp>
          <p:nvSpPr>
            <p:cNvPr id="51" name="Freeform: Shape 51"/>
            <p:cNvSpPr/>
            <p:nvPr/>
          </p:nvSpPr>
          <p:spPr>
            <a:xfrm>
              <a:off x="11025187" y="6507162"/>
              <a:ext cx="142875" cy="186499"/>
            </a:xfrm>
            <a:custGeom>
              <a:avLst/>
              <a:gdLst>
                <a:gd name="connsiteX0" fmla="*/ 38576 w 142875"/>
                <a:gd name="connsiteY0" fmla="*/ 174879 h 186499"/>
                <a:gd name="connsiteX1" fmla="*/ 9811 w 142875"/>
                <a:gd name="connsiteY1" fmla="*/ 142208 h 186499"/>
                <a:gd name="connsiteX2" fmla="*/ 0 w 142875"/>
                <a:gd name="connsiteY2" fmla="*/ 92678 h 186499"/>
                <a:gd name="connsiteX3" fmla="*/ 11525 w 142875"/>
                <a:gd name="connsiteY3" fmla="*/ 44291 h 186499"/>
                <a:gd name="connsiteX4" fmla="*/ 43053 w 142875"/>
                <a:gd name="connsiteY4" fmla="*/ 11621 h 186499"/>
                <a:gd name="connsiteX5" fmla="*/ 88106 w 142875"/>
                <a:gd name="connsiteY5" fmla="*/ 0 h 186499"/>
                <a:gd name="connsiteX6" fmla="*/ 133350 w 142875"/>
                <a:gd name="connsiteY6" fmla="*/ 5905 h 186499"/>
                <a:gd name="connsiteX7" fmla="*/ 141446 w 142875"/>
                <a:gd name="connsiteY7" fmla="*/ 7334 h 186499"/>
                <a:gd name="connsiteX8" fmla="*/ 138970 w 142875"/>
                <a:gd name="connsiteY8" fmla="*/ 51340 h 186499"/>
                <a:gd name="connsiteX9" fmla="*/ 122587 w 142875"/>
                <a:gd name="connsiteY9" fmla="*/ 51340 h 186499"/>
                <a:gd name="connsiteX10" fmla="*/ 116491 w 142875"/>
                <a:gd name="connsiteY10" fmla="*/ 20288 h 186499"/>
                <a:gd name="connsiteX11" fmla="*/ 104584 w 142875"/>
                <a:gd name="connsiteY11" fmla="*/ 15240 h 186499"/>
                <a:gd name="connsiteX12" fmla="*/ 83915 w 142875"/>
                <a:gd name="connsiteY12" fmla="*/ 13145 h 186499"/>
                <a:gd name="connsiteX13" fmla="*/ 56007 w 142875"/>
                <a:gd name="connsiteY13" fmla="*/ 22098 h 186499"/>
                <a:gd name="connsiteX14" fmla="*/ 36862 w 142875"/>
                <a:gd name="connsiteY14" fmla="*/ 48387 h 186499"/>
                <a:gd name="connsiteX15" fmla="*/ 29813 w 142875"/>
                <a:gd name="connsiteY15" fmla="*/ 90011 h 186499"/>
                <a:gd name="connsiteX16" fmla="*/ 35909 w 142875"/>
                <a:gd name="connsiteY16" fmla="*/ 131826 h 186499"/>
                <a:gd name="connsiteX17" fmla="*/ 54483 w 142875"/>
                <a:gd name="connsiteY17" fmla="*/ 161830 h 186499"/>
                <a:gd name="connsiteX18" fmla="*/ 85344 w 142875"/>
                <a:gd name="connsiteY18" fmla="*/ 172974 h 186499"/>
                <a:gd name="connsiteX19" fmla="*/ 105251 w 142875"/>
                <a:gd name="connsiteY19" fmla="*/ 170783 h 186499"/>
                <a:gd name="connsiteX20" fmla="*/ 117158 w 142875"/>
                <a:gd name="connsiteY20" fmla="*/ 164402 h 186499"/>
                <a:gd name="connsiteX21" fmla="*/ 127445 w 142875"/>
                <a:gd name="connsiteY21" fmla="*/ 140399 h 186499"/>
                <a:gd name="connsiteX22" fmla="*/ 142875 w 142875"/>
                <a:gd name="connsiteY22" fmla="*/ 142399 h 186499"/>
                <a:gd name="connsiteX23" fmla="*/ 136970 w 142875"/>
                <a:gd name="connsiteY23" fmla="*/ 177165 h 186499"/>
                <a:gd name="connsiteX24" fmla="*/ 121825 w 142875"/>
                <a:gd name="connsiteY24" fmla="*/ 180594 h 186499"/>
                <a:gd name="connsiteX25" fmla="*/ 104775 w 142875"/>
                <a:gd name="connsiteY25" fmla="*/ 184880 h 186499"/>
                <a:gd name="connsiteX26" fmla="*/ 84296 w 142875"/>
                <a:gd name="connsiteY26" fmla="*/ 186500 h 186499"/>
                <a:gd name="connsiteX27" fmla="*/ 38576 w 142875"/>
                <a:gd name="connsiteY27" fmla="*/ 174879 h 1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875" h="186499">
                  <a:moveTo>
                    <a:pt x="38576" y="174879"/>
                  </a:moveTo>
                  <a:cubicBezTo>
                    <a:pt x="25908" y="167164"/>
                    <a:pt x="16383" y="156210"/>
                    <a:pt x="9811" y="142208"/>
                  </a:cubicBezTo>
                  <a:cubicBezTo>
                    <a:pt x="3239" y="128111"/>
                    <a:pt x="0" y="111633"/>
                    <a:pt x="0" y="92678"/>
                  </a:cubicBezTo>
                  <a:cubicBezTo>
                    <a:pt x="0" y="74486"/>
                    <a:pt x="3810" y="58293"/>
                    <a:pt x="11525" y="44291"/>
                  </a:cubicBezTo>
                  <a:cubicBezTo>
                    <a:pt x="19145" y="30289"/>
                    <a:pt x="29718" y="19336"/>
                    <a:pt x="43053" y="11621"/>
                  </a:cubicBezTo>
                  <a:cubicBezTo>
                    <a:pt x="56388" y="3905"/>
                    <a:pt x="71438" y="0"/>
                    <a:pt x="88106" y="0"/>
                  </a:cubicBezTo>
                  <a:cubicBezTo>
                    <a:pt x="100679" y="0"/>
                    <a:pt x="115729" y="2000"/>
                    <a:pt x="133350" y="5905"/>
                  </a:cubicBezTo>
                  <a:lnTo>
                    <a:pt x="141446" y="7334"/>
                  </a:lnTo>
                  <a:lnTo>
                    <a:pt x="138970" y="51340"/>
                  </a:lnTo>
                  <a:lnTo>
                    <a:pt x="122587" y="51340"/>
                  </a:lnTo>
                  <a:lnTo>
                    <a:pt x="116491" y="20288"/>
                  </a:lnTo>
                  <a:cubicBezTo>
                    <a:pt x="114205" y="18288"/>
                    <a:pt x="110300" y="16669"/>
                    <a:pt x="104584" y="15240"/>
                  </a:cubicBezTo>
                  <a:cubicBezTo>
                    <a:pt x="98965" y="13811"/>
                    <a:pt x="92107" y="13145"/>
                    <a:pt x="83915" y="13145"/>
                  </a:cubicBezTo>
                  <a:cubicBezTo>
                    <a:pt x="73438" y="13145"/>
                    <a:pt x="64198" y="16097"/>
                    <a:pt x="56007" y="22098"/>
                  </a:cubicBezTo>
                  <a:cubicBezTo>
                    <a:pt x="47911" y="28099"/>
                    <a:pt x="41434" y="36862"/>
                    <a:pt x="36862" y="48387"/>
                  </a:cubicBezTo>
                  <a:cubicBezTo>
                    <a:pt x="32195" y="60008"/>
                    <a:pt x="29813" y="73914"/>
                    <a:pt x="29813" y="90011"/>
                  </a:cubicBezTo>
                  <a:cubicBezTo>
                    <a:pt x="29813" y="105347"/>
                    <a:pt x="31814" y="119348"/>
                    <a:pt x="35909" y="131826"/>
                  </a:cubicBezTo>
                  <a:cubicBezTo>
                    <a:pt x="40005" y="144399"/>
                    <a:pt x="46196" y="154400"/>
                    <a:pt x="54483" y="161830"/>
                  </a:cubicBezTo>
                  <a:cubicBezTo>
                    <a:pt x="62770" y="169259"/>
                    <a:pt x="73057" y="172974"/>
                    <a:pt x="85344" y="172974"/>
                  </a:cubicBezTo>
                  <a:cubicBezTo>
                    <a:pt x="94012" y="172974"/>
                    <a:pt x="100679" y="172212"/>
                    <a:pt x="105251" y="170783"/>
                  </a:cubicBezTo>
                  <a:cubicBezTo>
                    <a:pt x="109823" y="169355"/>
                    <a:pt x="113824" y="167164"/>
                    <a:pt x="117158" y="164402"/>
                  </a:cubicBezTo>
                  <a:lnTo>
                    <a:pt x="127445" y="140399"/>
                  </a:lnTo>
                  <a:lnTo>
                    <a:pt x="142875" y="142399"/>
                  </a:lnTo>
                  <a:lnTo>
                    <a:pt x="136970" y="177165"/>
                  </a:lnTo>
                  <a:cubicBezTo>
                    <a:pt x="133541" y="177356"/>
                    <a:pt x="128492" y="178499"/>
                    <a:pt x="121825" y="180594"/>
                  </a:cubicBezTo>
                  <a:cubicBezTo>
                    <a:pt x="115919" y="182404"/>
                    <a:pt x="110300" y="183833"/>
                    <a:pt x="104775" y="184880"/>
                  </a:cubicBezTo>
                  <a:cubicBezTo>
                    <a:pt x="99346" y="185928"/>
                    <a:pt x="92488" y="186500"/>
                    <a:pt x="84296" y="186500"/>
                  </a:cubicBezTo>
                  <a:cubicBezTo>
                    <a:pt x="66485" y="186500"/>
                    <a:pt x="51149" y="182594"/>
                    <a:pt x="38576" y="17487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2" name="Freeform: Shape 52"/>
            <p:cNvSpPr/>
            <p:nvPr/>
          </p:nvSpPr>
          <p:spPr>
            <a:xfrm>
              <a:off x="11187493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4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0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3" name="Freeform: Shape 53"/>
            <p:cNvSpPr/>
            <p:nvPr/>
          </p:nvSpPr>
          <p:spPr>
            <a:xfrm>
              <a:off x="11318176" y="6551930"/>
              <a:ext cx="147827" cy="139064"/>
            </a:xfrm>
            <a:custGeom>
              <a:avLst/>
              <a:gdLst>
                <a:gd name="connsiteX0" fmla="*/ 17621 w 147827"/>
                <a:gd name="connsiteY0" fmla="*/ 22003 h 139064"/>
                <a:gd name="connsiteX1" fmla="*/ 0 w 147827"/>
                <a:gd name="connsiteY1" fmla="*/ 17621 h 139064"/>
                <a:gd name="connsiteX2" fmla="*/ 0 w 147827"/>
                <a:gd name="connsiteY2" fmla="*/ 4382 h 139064"/>
                <a:gd name="connsiteX3" fmla="*/ 34957 w 147827"/>
                <a:gd name="connsiteY3" fmla="*/ 0 h 139064"/>
                <a:gd name="connsiteX4" fmla="*/ 35719 w 147827"/>
                <a:gd name="connsiteY4" fmla="*/ 0 h 139064"/>
                <a:gd name="connsiteX5" fmla="*/ 40862 w 147827"/>
                <a:gd name="connsiteY5" fmla="*/ 4382 h 139064"/>
                <a:gd name="connsiteX6" fmla="*/ 40862 w 147827"/>
                <a:gd name="connsiteY6" fmla="*/ 14669 h 139064"/>
                <a:gd name="connsiteX7" fmla="*/ 40577 w 147827"/>
                <a:gd name="connsiteY7" fmla="*/ 20574 h 139064"/>
                <a:gd name="connsiteX8" fmla="*/ 63817 w 147827"/>
                <a:gd name="connsiteY8" fmla="*/ 6382 h 139064"/>
                <a:gd name="connsiteX9" fmla="*/ 91440 w 147827"/>
                <a:gd name="connsiteY9" fmla="*/ 0 h 139064"/>
                <a:gd name="connsiteX10" fmla="*/ 115348 w 147827"/>
                <a:gd name="connsiteY10" fmla="*/ 5906 h 139064"/>
                <a:gd name="connsiteX11" fmla="*/ 127254 w 147827"/>
                <a:gd name="connsiteY11" fmla="*/ 23908 h 139064"/>
                <a:gd name="connsiteX12" fmla="*/ 130683 w 147827"/>
                <a:gd name="connsiteY12" fmla="*/ 56579 h 139064"/>
                <a:gd name="connsiteX13" fmla="*/ 130683 w 147827"/>
                <a:gd name="connsiteY13" fmla="*/ 125063 h 139064"/>
                <a:gd name="connsiteX14" fmla="*/ 147828 w 147827"/>
                <a:gd name="connsiteY14" fmla="*/ 126778 h 139064"/>
                <a:gd name="connsiteX15" fmla="*/ 147828 w 147827"/>
                <a:gd name="connsiteY15" fmla="*/ 139065 h 139064"/>
                <a:gd name="connsiteX16" fmla="*/ 89821 w 147827"/>
                <a:gd name="connsiteY16" fmla="*/ 139065 h 139064"/>
                <a:gd name="connsiteX17" fmla="*/ 89821 w 147827"/>
                <a:gd name="connsiteY17" fmla="*/ 127064 h 139064"/>
                <a:gd name="connsiteX18" fmla="*/ 104965 w 147827"/>
                <a:gd name="connsiteY18" fmla="*/ 125063 h 139064"/>
                <a:gd name="connsiteX19" fmla="*/ 104965 w 147827"/>
                <a:gd name="connsiteY19" fmla="*/ 56293 h 139064"/>
                <a:gd name="connsiteX20" fmla="*/ 102965 w 147827"/>
                <a:gd name="connsiteY20" fmla="*/ 33623 h 139064"/>
                <a:gd name="connsiteX21" fmla="*/ 95631 w 147827"/>
                <a:gd name="connsiteY21" fmla="*/ 21431 h 139064"/>
                <a:gd name="connsiteX22" fmla="*/ 80010 w 147827"/>
                <a:gd name="connsiteY22" fmla="*/ 17431 h 139064"/>
                <a:gd name="connsiteX23" fmla="*/ 61151 w 147827"/>
                <a:gd name="connsiteY23" fmla="*/ 21812 h 139064"/>
                <a:gd name="connsiteX24" fmla="*/ 43243 w 147827"/>
                <a:gd name="connsiteY24" fmla="*/ 32099 h 139064"/>
                <a:gd name="connsiteX25" fmla="*/ 43243 w 147827"/>
                <a:gd name="connsiteY25" fmla="*/ 124873 h 139064"/>
                <a:gd name="connsiteX26" fmla="*/ 59912 w 147827"/>
                <a:gd name="connsiteY26" fmla="*/ 127064 h 139064"/>
                <a:gd name="connsiteX27" fmla="*/ 59912 w 147827"/>
                <a:gd name="connsiteY27" fmla="*/ 139065 h 139064"/>
                <a:gd name="connsiteX28" fmla="*/ 2191 w 147827"/>
                <a:gd name="connsiteY28" fmla="*/ 139065 h 139064"/>
                <a:gd name="connsiteX29" fmla="*/ 2191 w 147827"/>
                <a:gd name="connsiteY29" fmla="*/ 127064 h 139064"/>
                <a:gd name="connsiteX30" fmla="*/ 17621 w 147827"/>
                <a:gd name="connsiteY30" fmla="*/ 124873 h 139064"/>
                <a:gd name="connsiteX31" fmla="*/ 17621 w 147827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7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5" y="125063"/>
                  </a:lnTo>
                  <a:lnTo>
                    <a:pt x="104965" y="56293"/>
                  </a:lnTo>
                  <a:cubicBezTo>
                    <a:pt x="104965" y="46673"/>
                    <a:pt x="104299" y="39148"/>
                    <a:pt x="102965" y="33623"/>
                  </a:cubicBezTo>
                  <a:cubicBezTo>
                    <a:pt x="101632" y="28194"/>
                    <a:pt x="99251" y="24098"/>
                    <a:pt x="95631" y="21431"/>
                  </a:cubicBezTo>
                  <a:cubicBezTo>
                    <a:pt x="92011" y="18764"/>
                    <a:pt x="86773" y="17431"/>
                    <a:pt x="80010" y="17431"/>
                  </a:cubicBezTo>
                  <a:cubicBezTo>
                    <a:pt x="74105" y="17431"/>
                    <a:pt x="67818" y="18860"/>
                    <a:pt x="61151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4" name="Freeform: Shape 54"/>
            <p:cNvSpPr/>
            <p:nvPr/>
          </p:nvSpPr>
          <p:spPr>
            <a:xfrm>
              <a:off x="11480100" y="6519926"/>
              <a:ext cx="88201" cy="173545"/>
            </a:xfrm>
            <a:custGeom>
              <a:avLst/>
              <a:gdLst>
                <a:gd name="connsiteX0" fmla="*/ 24479 w 88201"/>
                <a:gd name="connsiteY0" fmla="*/ 167069 h 173545"/>
                <a:gd name="connsiteX1" fmla="*/ 17621 w 88201"/>
                <a:gd name="connsiteY1" fmla="*/ 145256 h 173545"/>
                <a:gd name="connsiteX2" fmla="*/ 17621 w 88201"/>
                <a:gd name="connsiteY2" fmla="*/ 51340 h 173545"/>
                <a:gd name="connsiteX3" fmla="*/ 0 w 88201"/>
                <a:gd name="connsiteY3" fmla="*/ 51340 h 173545"/>
                <a:gd name="connsiteX4" fmla="*/ 0 w 88201"/>
                <a:gd name="connsiteY4" fmla="*/ 40291 h 173545"/>
                <a:gd name="connsiteX5" fmla="*/ 6858 w 88201"/>
                <a:gd name="connsiteY5" fmla="*/ 38576 h 173545"/>
                <a:gd name="connsiteX6" fmla="*/ 14478 w 88201"/>
                <a:gd name="connsiteY6" fmla="*/ 35909 h 173545"/>
                <a:gd name="connsiteX7" fmla="*/ 20574 w 88201"/>
                <a:gd name="connsiteY7" fmla="*/ 27146 h 173545"/>
                <a:gd name="connsiteX8" fmla="*/ 25241 w 88201"/>
                <a:gd name="connsiteY8" fmla="*/ 12192 h 173545"/>
                <a:gd name="connsiteX9" fmla="*/ 28385 w 88201"/>
                <a:gd name="connsiteY9" fmla="*/ 0 h 173545"/>
                <a:gd name="connsiteX10" fmla="*/ 42863 w 88201"/>
                <a:gd name="connsiteY10" fmla="*/ 0 h 173545"/>
                <a:gd name="connsiteX11" fmla="*/ 43339 w 88201"/>
                <a:gd name="connsiteY11" fmla="*/ 35243 h 173545"/>
                <a:gd name="connsiteX12" fmla="*/ 84201 w 88201"/>
                <a:gd name="connsiteY12" fmla="*/ 35243 h 173545"/>
                <a:gd name="connsiteX13" fmla="*/ 84201 w 88201"/>
                <a:gd name="connsiteY13" fmla="*/ 51435 h 173545"/>
                <a:gd name="connsiteX14" fmla="*/ 43339 w 88201"/>
                <a:gd name="connsiteY14" fmla="*/ 51435 h 173545"/>
                <a:gd name="connsiteX15" fmla="*/ 43339 w 88201"/>
                <a:gd name="connsiteY15" fmla="*/ 126587 h 173545"/>
                <a:gd name="connsiteX16" fmla="*/ 44196 w 88201"/>
                <a:gd name="connsiteY16" fmla="*/ 146114 h 173545"/>
                <a:gd name="connsiteX17" fmla="*/ 47911 w 88201"/>
                <a:gd name="connsiteY17" fmla="*/ 153448 h 173545"/>
                <a:gd name="connsiteX18" fmla="*/ 57531 w 88201"/>
                <a:gd name="connsiteY18" fmla="*/ 155162 h 173545"/>
                <a:gd name="connsiteX19" fmla="*/ 72104 w 88201"/>
                <a:gd name="connsiteY19" fmla="*/ 153448 h 173545"/>
                <a:gd name="connsiteX20" fmla="*/ 84487 w 88201"/>
                <a:gd name="connsiteY20" fmla="*/ 149733 h 173545"/>
                <a:gd name="connsiteX21" fmla="*/ 88202 w 88201"/>
                <a:gd name="connsiteY21" fmla="*/ 160782 h 173545"/>
                <a:gd name="connsiteX22" fmla="*/ 69247 w 88201"/>
                <a:gd name="connsiteY22" fmla="*/ 169355 h 173545"/>
                <a:gd name="connsiteX23" fmla="*/ 45339 w 88201"/>
                <a:gd name="connsiteY23" fmla="*/ 173546 h 173545"/>
                <a:gd name="connsiteX24" fmla="*/ 24479 w 88201"/>
                <a:gd name="connsiteY24" fmla="*/ 167069 h 173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545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5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8" y="24003"/>
                    <a:pt x="23432" y="19050"/>
                    <a:pt x="25241" y="12192"/>
                  </a:cubicBezTo>
                  <a:cubicBezTo>
                    <a:pt x="27051" y="5334"/>
                    <a:pt x="28099" y="1238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114"/>
                  </a:cubicBezTo>
                  <a:cubicBezTo>
                    <a:pt x="44768" y="149828"/>
                    <a:pt x="46006" y="152305"/>
                    <a:pt x="47911" y="153448"/>
                  </a:cubicBezTo>
                  <a:cubicBezTo>
                    <a:pt x="49816" y="154591"/>
                    <a:pt x="53054" y="155162"/>
                    <a:pt x="57531" y="155162"/>
                  </a:cubicBezTo>
                  <a:cubicBezTo>
                    <a:pt x="61913" y="155162"/>
                    <a:pt x="66770" y="154591"/>
                    <a:pt x="72104" y="153448"/>
                  </a:cubicBezTo>
                  <a:cubicBezTo>
                    <a:pt x="77438" y="152305"/>
                    <a:pt x="81534" y="151067"/>
                    <a:pt x="84487" y="149733"/>
                  </a:cubicBezTo>
                  <a:lnTo>
                    <a:pt x="88202" y="160782"/>
                  </a:lnTo>
                  <a:cubicBezTo>
                    <a:pt x="84296" y="163735"/>
                    <a:pt x="77915" y="166592"/>
                    <a:pt x="69247" y="169355"/>
                  </a:cubicBezTo>
                  <a:cubicBezTo>
                    <a:pt x="60484" y="172117"/>
                    <a:pt x="52578" y="173546"/>
                    <a:pt x="45339" y="173546"/>
                  </a:cubicBezTo>
                  <a:cubicBezTo>
                    <a:pt x="36005" y="173450"/>
                    <a:pt x="29051" y="171355"/>
                    <a:pt x="24479" y="16706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5" name="Freeform: Shape 55"/>
            <p:cNvSpPr/>
            <p:nvPr/>
          </p:nvSpPr>
          <p:spPr>
            <a:xfrm>
              <a:off x="11583637" y="6551358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39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6" name="Freeform: Shape 56"/>
            <p:cNvSpPr/>
            <p:nvPr/>
          </p:nvSpPr>
          <p:spPr>
            <a:xfrm>
              <a:off x="11692984" y="6552216"/>
              <a:ext cx="137541" cy="141350"/>
            </a:xfrm>
            <a:custGeom>
              <a:avLst/>
              <a:gdLst>
                <a:gd name="connsiteX0" fmla="*/ 103442 w 137541"/>
                <a:gd name="connsiteY0" fmla="*/ 138208 h 141350"/>
                <a:gd name="connsiteX1" fmla="*/ 100108 w 137541"/>
                <a:gd name="connsiteY1" fmla="*/ 129349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064 h 141350"/>
                <a:gd name="connsiteX6" fmla="*/ 13716 w 137541"/>
                <a:gd name="connsiteY6" fmla="*/ 88678 h 141350"/>
                <a:gd name="connsiteX7" fmla="*/ 13716 w 137541"/>
                <a:gd name="connsiteY7" fmla="*/ 17812 h 141350"/>
                <a:gd name="connsiteX8" fmla="*/ 0 w 137541"/>
                <a:gd name="connsiteY8" fmla="*/ 13907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7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1 h 141350"/>
                <a:gd name="connsiteX28" fmla="*/ 125349 w 137541"/>
                <a:gd name="connsiteY28" fmla="*/ 140018 h 141350"/>
                <a:gd name="connsiteX29" fmla="*/ 113729 w 137541"/>
                <a:gd name="connsiteY29" fmla="*/ 140970 h 141350"/>
                <a:gd name="connsiteX30" fmla="*/ 103442 w 137541"/>
                <a:gd name="connsiteY30" fmla="*/ 138208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349"/>
                  </a:cubicBezTo>
                  <a:lnTo>
                    <a:pt x="100108" y="121063"/>
                  </a:lnTo>
                  <a:cubicBezTo>
                    <a:pt x="94679" y="126397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064"/>
                  </a:cubicBezTo>
                  <a:cubicBezTo>
                    <a:pt x="16859" y="120872"/>
                    <a:pt x="13716" y="107442"/>
                    <a:pt x="13716" y="8867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683" y="139351"/>
                    <a:pt x="125349" y="140018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875"/>
                    <a:pt x="105727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7" name="Freeform: Shape 57"/>
            <p:cNvSpPr/>
            <p:nvPr/>
          </p:nvSpPr>
          <p:spPr>
            <a:xfrm>
              <a:off x="11847956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8" name="Freeform: Shape 58"/>
            <p:cNvSpPr/>
            <p:nvPr/>
          </p:nvSpPr>
          <p:spPr>
            <a:xfrm>
              <a:off x="11990545" y="6509067"/>
              <a:ext cx="177260" cy="181927"/>
            </a:xfrm>
            <a:custGeom>
              <a:avLst/>
              <a:gdLst>
                <a:gd name="connsiteX0" fmla="*/ 19717 w 177260"/>
                <a:gd name="connsiteY0" fmla="*/ 15145 h 181927"/>
                <a:gd name="connsiteX1" fmla="*/ 95 w 177260"/>
                <a:gd name="connsiteY1" fmla="*/ 12192 h 181927"/>
                <a:gd name="connsiteX2" fmla="*/ 95 w 177260"/>
                <a:gd name="connsiteY2" fmla="*/ 0 h 181927"/>
                <a:gd name="connsiteX3" fmla="*/ 45625 w 177260"/>
                <a:gd name="connsiteY3" fmla="*/ 0 h 181927"/>
                <a:gd name="connsiteX4" fmla="*/ 127159 w 177260"/>
                <a:gd name="connsiteY4" fmla="*/ 119444 h 181927"/>
                <a:gd name="connsiteX5" fmla="*/ 140875 w 177260"/>
                <a:gd name="connsiteY5" fmla="*/ 145351 h 181927"/>
                <a:gd name="connsiteX6" fmla="*/ 140875 w 177260"/>
                <a:gd name="connsiteY6" fmla="*/ 15145 h 181927"/>
                <a:gd name="connsiteX7" fmla="*/ 119539 w 177260"/>
                <a:gd name="connsiteY7" fmla="*/ 12192 h 181927"/>
                <a:gd name="connsiteX8" fmla="*/ 119539 w 177260"/>
                <a:gd name="connsiteY8" fmla="*/ 0 h 181927"/>
                <a:gd name="connsiteX9" fmla="*/ 177260 w 177260"/>
                <a:gd name="connsiteY9" fmla="*/ 0 h 181927"/>
                <a:gd name="connsiteX10" fmla="*/ 177260 w 177260"/>
                <a:gd name="connsiteY10" fmla="*/ 12192 h 181927"/>
                <a:gd name="connsiteX11" fmla="*/ 157639 w 177260"/>
                <a:gd name="connsiteY11" fmla="*/ 15145 h 181927"/>
                <a:gd name="connsiteX12" fmla="*/ 157639 w 177260"/>
                <a:gd name="connsiteY12" fmla="*/ 181832 h 181927"/>
                <a:gd name="connsiteX13" fmla="*/ 138303 w 177260"/>
                <a:gd name="connsiteY13" fmla="*/ 181832 h 181927"/>
                <a:gd name="connsiteX14" fmla="*/ 55054 w 177260"/>
                <a:gd name="connsiteY14" fmla="*/ 59722 h 181927"/>
                <a:gd name="connsiteX15" fmla="*/ 36195 w 177260"/>
                <a:gd name="connsiteY15" fmla="*/ 27432 h 181927"/>
                <a:gd name="connsiteX16" fmla="*/ 36195 w 177260"/>
                <a:gd name="connsiteY16" fmla="*/ 167450 h 181927"/>
                <a:gd name="connsiteX17" fmla="*/ 59436 w 177260"/>
                <a:gd name="connsiteY17" fmla="*/ 169926 h 181927"/>
                <a:gd name="connsiteX18" fmla="*/ 59436 w 177260"/>
                <a:gd name="connsiteY18" fmla="*/ 181928 h 181927"/>
                <a:gd name="connsiteX19" fmla="*/ 0 w 177260"/>
                <a:gd name="connsiteY19" fmla="*/ 181928 h 181927"/>
                <a:gd name="connsiteX20" fmla="*/ 0 w 177260"/>
                <a:gd name="connsiteY20" fmla="*/ 169926 h 181927"/>
                <a:gd name="connsiteX21" fmla="*/ 19622 w 177260"/>
                <a:gd name="connsiteY21" fmla="*/ 167259 h 181927"/>
                <a:gd name="connsiteX22" fmla="*/ 19622 w 177260"/>
                <a:gd name="connsiteY22" fmla="*/ 15145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1927">
                  <a:moveTo>
                    <a:pt x="19717" y="15145"/>
                  </a:moveTo>
                  <a:lnTo>
                    <a:pt x="95" y="12192"/>
                  </a:lnTo>
                  <a:lnTo>
                    <a:pt x="95" y="0"/>
                  </a:lnTo>
                  <a:lnTo>
                    <a:pt x="45625" y="0"/>
                  </a:lnTo>
                  <a:lnTo>
                    <a:pt x="127159" y="119444"/>
                  </a:lnTo>
                  <a:lnTo>
                    <a:pt x="140875" y="145351"/>
                  </a:lnTo>
                  <a:lnTo>
                    <a:pt x="140875" y="15145"/>
                  </a:lnTo>
                  <a:lnTo>
                    <a:pt x="119539" y="12192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192"/>
                  </a:lnTo>
                  <a:lnTo>
                    <a:pt x="157639" y="15145"/>
                  </a:lnTo>
                  <a:lnTo>
                    <a:pt x="157639" y="181832"/>
                  </a:lnTo>
                  <a:lnTo>
                    <a:pt x="138303" y="181832"/>
                  </a:lnTo>
                  <a:lnTo>
                    <a:pt x="55054" y="59722"/>
                  </a:lnTo>
                  <a:lnTo>
                    <a:pt x="36195" y="27432"/>
                  </a:lnTo>
                  <a:lnTo>
                    <a:pt x="36195" y="167450"/>
                  </a:lnTo>
                  <a:lnTo>
                    <a:pt x="59436" y="169926"/>
                  </a:lnTo>
                  <a:lnTo>
                    <a:pt x="59436" y="181928"/>
                  </a:lnTo>
                  <a:lnTo>
                    <a:pt x="0" y="181928"/>
                  </a:lnTo>
                  <a:lnTo>
                    <a:pt x="0" y="169926"/>
                  </a:lnTo>
                  <a:lnTo>
                    <a:pt x="19622" y="167259"/>
                  </a:lnTo>
                  <a:lnTo>
                    <a:pt x="19622" y="1514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9" name="Freeform: Shape 59"/>
            <p:cNvSpPr/>
            <p:nvPr/>
          </p:nvSpPr>
          <p:spPr>
            <a:xfrm>
              <a:off x="12184855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1908 h 141446"/>
                <a:gd name="connsiteX5" fmla="*/ 53435 w 120205"/>
                <a:gd name="connsiteY5" fmla="*/ 18860 h 141446"/>
                <a:gd name="connsiteX6" fmla="*/ 31052 w 120205"/>
                <a:gd name="connsiteY6" fmla="*/ 22384 h 141446"/>
                <a:gd name="connsiteX7" fmla="*/ 11335 w 120205"/>
                <a:gd name="connsiteY7" fmla="*/ 31051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778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005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1908"/>
                  </a:cubicBezTo>
                  <a:cubicBezTo>
                    <a:pt x="66484" y="19907"/>
                    <a:pt x="60770" y="18860"/>
                    <a:pt x="53435" y="18860"/>
                  </a:cubicBezTo>
                  <a:cubicBezTo>
                    <a:pt x="45148" y="18860"/>
                    <a:pt x="37624" y="20003"/>
                    <a:pt x="31052" y="22384"/>
                  </a:cubicBezTo>
                  <a:cubicBezTo>
                    <a:pt x="24479" y="24765"/>
                    <a:pt x="17907" y="27623"/>
                    <a:pt x="11335" y="31051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7918"/>
                    <a:pt x="29623" y="114491"/>
                    <a:pt x="33909" y="118586"/>
                  </a:cubicBezTo>
                  <a:cubicBezTo>
                    <a:pt x="38195" y="122777"/>
                    <a:pt x="44101" y="124778"/>
                    <a:pt x="51435" y="124778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0" name="Freeform: Shape 60"/>
            <p:cNvSpPr/>
            <p:nvPr/>
          </p:nvSpPr>
          <p:spPr>
            <a:xfrm>
              <a:off x="12318872" y="6519926"/>
              <a:ext cx="88201" cy="237553"/>
            </a:xfrm>
            <a:custGeom>
              <a:avLst/>
              <a:gdLst>
                <a:gd name="connsiteX0" fmla="*/ 24479 w 88201"/>
                <a:gd name="connsiteY0" fmla="*/ 167069 h 237553"/>
                <a:gd name="connsiteX1" fmla="*/ 17621 w 88201"/>
                <a:gd name="connsiteY1" fmla="*/ 145256 h 237553"/>
                <a:gd name="connsiteX2" fmla="*/ 17621 w 88201"/>
                <a:gd name="connsiteY2" fmla="*/ 51340 h 237553"/>
                <a:gd name="connsiteX3" fmla="*/ 0 w 88201"/>
                <a:gd name="connsiteY3" fmla="*/ 51340 h 237553"/>
                <a:gd name="connsiteX4" fmla="*/ 0 w 88201"/>
                <a:gd name="connsiteY4" fmla="*/ 40291 h 237553"/>
                <a:gd name="connsiteX5" fmla="*/ 6858 w 88201"/>
                <a:gd name="connsiteY5" fmla="*/ 38576 h 237553"/>
                <a:gd name="connsiteX6" fmla="*/ 14478 w 88201"/>
                <a:gd name="connsiteY6" fmla="*/ 35909 h 237553"/>
                <a:gd name="connsiteX7" fmla="*/ 20574 w 88201"/>
                <a:gd name="connsiteY7" fmla="*/ 27146 h 237553"/>
                <a:gd name="connsiteX8" fmla="*/ 25241 w 88201"/>
                <a:gd name="connsiteY8" fmla="*/ 12192 h 237553"/>
                <a:gd name="connsiteX9" fmla="*/ 28384 w 88201"/>
                <a:gd name="connsiteY9" fmla="*/ 0 h 237553"/>
                <a:gd name="connsiteX10" fmla="*/ 42863 w 88201"/>
                <a:gd name="connsiteY10" fmla="*/ 0 h 237553"/>
                <a:gd name="connsiteX11" fmla="*/ 43339 w 88201"/>
                <a:gd name="connsiteY11" fmla="*/ 35243 h 237553"/>
                <a:gd name="connsiteX12" fmla="*/ 84201 w 88201"/>
                <a:gd name="connsiteY12" fmla="*/ 35243 h 237553"/>
                <a:gd name="connsiteX13" fmla="*/ 84201 w 88201"/>
                <a:gd name="connsiteY13" fmla="*/ 51435 h 237553"/>
                <a:gd name="connsiteX14" fmla="*/ 43339 w 88201"/>
                <a:gd name="connsiteY14" fmla="*/ 51435 h 237553"/>
                <a:gd name="connsiteX15" fmla="*/ 43339 w 88201"/>
                <a:gd name="connsiteY15" fmla="*/ 126587 h 237553"/>
                <a:gd name="connsiteX16" fmla="*/ 44196 w 88201"/>
                <a:gd name="connsiteY16" fmla="*/ 146114 h 237553"/>
                <a:gd name="connsiteX17" fmla="*/ 47911 w 88201"/>
                <a:gd name="connsiteY17" fmla="*/ 153448 h 237553"/>
                <a:gd name="connsiteX18" fmla="*/ 57531 w 88201"/>
                <a:gd name="connsiteY18" fmla="*/ 155162 h 237553"/>
                <a:gd name="connsiteX19" fmla="*/ 72104 w 88201"/>
                <a:gd name="connsiteY19" fmla="*/ 153448 h 237553"/>
                <a:gd name="connsiteX20" fmla="*/ 84487 w 88201"/>
                <a:gd name="connsiteY20" fmla="*/ 149733 h 237553"/>
                <a:gd name="connsiteX21" fmla="*/ 88201 w 88201"/>
                <a:gd name="connsiteY21" fmla="*/ 160782 h 237553"/>
                <a:gd name="connsiteX22" fmla="*/ 69247 w 88201"/>
                <a:gd name="connsiteY22" fmla="*/ 169355 h 237553"/>
                <a:gd name="connsiteX23" fmla="*/ 45339 w 88201"/>
                <a:gd name="connsiteY23" fmla="*/ 173546 h 237553"/>
                <a:gd name="connsiteX24" fmla="*/ 24479 w 88201"/>
                <a:gd name="connsiteY24" fmla="*/ 167069 h 237553"/>
                <a:gd name="connsiteX25" fmla="*/ 62103 w 88201"/>
                <a:gd name="connsiteY25" fmla="*/ 220218 h 237553"/>
                <a:gd name="connsiteX26" fmla="*/ 53816 w 88201"/>
                <a:gd name="connsiteY26" fmla="*/ 232220 h 237553"/>
                <a:gd name="connsiteX27" fmla="*/ 46672 w 88201"/>
                <a:gd name="connsiteY27" fmla="*/ 237554 h 237553"/>
                <a:gd name="connsiteX28" fmla="*/ 46387 w 88201"/>
                <a:gd name="connsiteY28" fmla="*/ 237554 h 237553"/>
                <a:gd name="connsiteX29" fmla="*/ 38100 w 88201"/>
                <a:gd name="connsiteY29" fmla="*/ 233172 h 237553"/>
                <a:gd name="connsiteX30" fmla="*/ 37814 w 88201"/>
                <a:gd name="connsiteY30" fmla="*/ 231743 h 237553"/>
                <a:gd name="connsiteX31" fmla="*/ 43434 w 88201"/>
                <a:gd name="connsiteY31" fmla="*/ 225171 h 237553"/>
                <a:gd name="connsiteX32" fmla="*/ 45625 w 88201"/>
                <a:gd name="connsiteY32" fmla="*/ 214884 h 237553"/>
                <a:gd name="connsiteX33" fmla="*/ 44291 w 88201"/>
                <a:gd name="connsiteY33" fmla="*/ 209741 h 237553"/>
                <a:gd name="connsiteX34" fmla="*/ 40481 w 88201"/>
                <a:gd name="connsiteY34" fmla="*/ 206026 h 237553"/>
                <a:gd name="connsiteX35" fmla="*/ 35623 w 88201"/>
                <a:gd name="connsiteY35" fmla="*/ 196215 h 237553"/>
                <a:gd name="connsiteX36" fmla="*/ 39814 w 88201"/>
                <a:gd name="connsiteY36" fmla="*/ 187166 h 237553"/>
                <a:gd name="connsiteX37" fmla="*/ 48577 w 88201"/>
                <a:gd name="connsiteY37" fmla="*/ 184499 h 237553"/>
                <a:gd name="connsiteX38" fmla="*/ 49530 w 88201"/>
                <a:gd name="connsiteY38" fmla="*/ 184499 h 237553"/>
                <a:gd name="connsiteX39" fmla="*/ 61246 w 88201"/>
                <a:gd name="connsiteY39" fmla="*/ 189643 h 237553"/>
                <a:gd name="connsiteX40" fmla="*/ 65627 w 88201"/>
                <a:gd name="connsiteY40" fmla="*/ 204121 h 237553"/>
                <a:gd name="connsiteX41" fmla="*/ 62103 w 88201"/>
                <a:gd name="connsiteY41" fmla="*/ 220218 h 23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201" h="237553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114"/>
                  </a:cubicBezTo>
                  <a:cubicBezTo>
                    <a:pt x="44767" y="149828"/>
                    <a:pt x="46006" y="152305"/>
                    <a:pt x="47911" y="153448"/>
                  </a:cubicBezTo>
                  <a:cubicBezTo>
                    <a:pt x="49816" y="154591"/>
                    <a:pt x="53054" y="155162"/>
                    <a:pt x="57531" y="155162"/>
                  </a:cubicBezTo>
                  <a:cubicBezTo>
                    <a:pt x="61913" y="155162"/>
                    <a:pt x="66770" y="154591"/>
                    <a:pt x="72104" y="153448"/>
                  </a:cubicBezTo>
                  <a:cubicBezTo>
                    <a:pt x="77438" y="152305"/>
                    <a:pt x="81534" y="151067"/>
                    <a:pt x="84487" y="149733"/>
                  </a:cubicBezTo>
                  <a:lnTo>
                    <a:pt x="88201" y="160782"/>
                  </a:lnTo>
                  <a:cubicBezTo>
                    <a:pt x="84296" y="163735"/>
                    <a:pt x="77914" y="166592"/>
                    <a:pt x="69247" y="169355"/>
                  </a:cubicBezTo>
                  <a:cubicBezTo>
                    <a:pt x="60484" y="172117"/>
                    <a:pt x="52578" y="173546"/>
                    <a:pt x="45339" y="173546"/>
                  </a:cubicBezTo>
                  <a:cubicBezTo>
                    <a:pt x="35909" y="173450"/>
                    <a:pt x="29051" y="171355"/>
                    <a:pt x="24479" y="167069"/>
                  </a:cubicBezTo>
                  <a:close/>
                  <a:moveTo>
                    <a:pt x="62103" y="220218"/>
                  </a:moveTo>
                  <a:cubicBezTo>
                    <a:pt x="59626" y="225076"/>
                    <a:pt x="56864" y="229076"/>
                    <a:pt x="53816" y="232220"/>
                  </a:cubicBezTo>
                  <a:cubicBezTo>
                    <a:pt x="50673" y="235268"/>
                    <a:pt x="48387" y="237077"/>
                    <a:pt x="46672" y="237554"/>
                  </a:cubicBezTo>
                  <a:lnTo>
                    <a:pt x="46387" y="237554"/>
                  </a:lnTo>
                  <a:lnTo>
                    <a:pt x="38100" y="233172"/>
                  </a:lnTo>
                  <a:lnTo>
                    <a:pt x="37814" y="231743"/>
                  </a:lnTo>
                  <a:cubicBezTo>
                    <a:pt x="40100" y="230600"/>
                    <a:pt x="42005" y="228410"/>
                    <a:pt x="43434" y="225171"/>
                  </a:cubicBezTo>
                  <a:cubicBezTo>
                    <a:pt x="44863" y="221933"/>
                    <a:pt x="45625" y="218504"/>
                    <a:pt x="45625" y="214884"/>
                  </a:cubicBezTo>
                  <a:cubicBezTo>
                    <a:pt x="45625" y="212789"/>
                    <a:pt x="45148" y="211074"/>
                    <a:pt x="44291" y="209741"/>
                  </a:cubicBezTo>
                  <a:cubicBezTo>
                    <a:pt x="43434" y="208407"/>
                    <a:pt x="42100" y="207169"/>
                    <a:pt x="40481" y="206026"/>
                  </a:cubicBezTo>
                  <a:cubicBezTo>
                    <a:pt x="37243" y="203740"/>
                    <a:pt x="35623" y="200501"/>
                    <a:pt x="35623" y="196215"/>
                  </a:cubicBezTo>
                  <a:cubicBezTo>
                    <a:pt x="35623" y="191929"/>
                    <a:pt x="37052" y="188976"/>
                    <a:pt x="39814" y="187166"/>
                  </a:cubicBezTo>
                  <a:cubicBezTo>
                    <a:pt x="42577" y="185357"/>
                    <a:pt x="45529" y="184499"/>
                    <a:pt x="48577" y="184499"/>
                  </a:cubicBezTo>
                  <a:lnTo>
                    <a:pt x="49530" y="184499"/>
                  </a:lnTo>
                  <a:cubicBezTo>
                    <a:pt x="54388" y="184499"/>
                    <a:pt x="58388" y="186214"/>
                    <a:pt x="61246" y="189643"/>
                  </a:cubicBezTo>
                  <a:cubicBezTo>
                    <a:pt x="64198" y="193072"/>
                    <a:pt x="65627" y="197834"/>
                    <a:pt x="65627" y="204121"/>
                  </a:cubicBezTo>
                  <a:cubicBezTo>
                    <a:pt x="65818" y="209931"/>
                    <a:pt x="64579" y="215265"/>
                    <a:pt x="62103" y="2202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1" name="Freeform: Shape 61"/>
            <p:cNvSpPr/>
            <p:nvPr/>
          </p:nvSpPr>
          <p:spPr>
            <a:xfrm>
              <a:off x="12421170" y="6496875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7 w 64865"/>
                <a:gd name="connsiteY14" fmla="*/ 18098 h 194119"/>
                <a:gd name="connsiteX15" fmla="*/ 18669 w 64865"/>
                <a:gd name="connsiteY15" fmla="*/ 5144 h 194119"/>
                <a:gd name="connsiteX16" fmla="*/ 31718 w 64865"/>
                <a:gd name="connsiteY16" fmla="*/ 0 h 194119"/>
                <a:gd name="connsiteX17" fmla="*/ 43910 w 64865"/>
                <a:gd name="connsiteY17" fmla="*/ 4382 h 194119"/>
                <a:gd name="connsiteX18" fmla="*/ 47816 w 64865"/>
                <a:gd name="connsiteY18" fmla="*/ 15621 h 194119"/>
                <a:gd name="connsiteX19" fmla="*/ 43053 w 64865"/>
                <a:gd name="connsiteY19" fmla="*/ 28861 h 194119"/>
                <a:gd name="connsiteX20" fmla="*/ 29718 w 64865"/>
                <a:gd name="connsiteY20" fmla="*/ 33719 h 194119"/>
                <a:gd name="connsiteX21" fmla="*/ 29432 w 64865"/>
                <a:gd name="connsiteY21" fmla="*/ 33719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7" y="22670"/>
                    <a:pt x="13907" y="18098"/>
                  </a:cubicBezTo>
                  <a:cubicBezTo>
                    <a:pt x="13907" y="12859"/>
                    <a:pt x="15526" y="8573"/>
                    <a:pt x="18669" y="5144"/>
                  </a:cubicBezTo>
                  <a:cubicBezTo>
                    <a:pt x="21812" y="1715"/>
                    <a:pt x="26194" y="0"/>
                    <a:pt x="31718" y="0"/>
                  </a:cubicBezTo>
                  <a:cubicBezTo>
                    <a:pt x="37243" y="0"/>
                    <a:pt x="41338" y="1429"/>
                    <a:pt x="43910" y="4382"/>
                  </a:cubicBezTo>
                  <a:cubicBezTo>
                    <a:pt x="46482" y="7334"/>
                    <a:pt x="47816" y="11049"/>
                    <a:pt x="47816" y="15621"/>
                  </a:cubicBezTo>
                  <a:cubicBezTo>
                    <a:pt x="47816" y="21146"/>
                    <a:pt x="46196" y="25527"/>
                    <a:pt x="43053" y="28861"/>
                  </a:cubicBezTo>
                  <a:cubicBezTo>
                    <a:pt x="39910" y="32099"/>
                    <a:pt x="35433" y="33719"/>
                    <a:pt x="29718" y="33719"/>
                  </a:cubicBezTo>
                  <a:lnTo>
                    <a:pt x="29432" y="33719"/>
                  </a:lnTo>
                  <a:cubicBezTo>
                    <a:pt x="24384" y="33719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2" name="Freeform: Shape 62"/>
            <p:cNvSpPr/>
            <p:nvPr/>
          </p:nvSpPr>
          <p:spPr>
            <a:xfrm>
              <a:off x="12503464" y="6551454"/>
              <a:ext cx="126494" cy="142208"/>
            </a:xfrm>
            <a:custGeom>
              <a:avLst/>
              <a:gdLst>
                <a:gd name="connsiteX0" fmla="*/ 8956 w 126494"/>
                <a:gd name="connsiteY0" fmla="*/ 33052 h 142208"/>
                <a:gd name="connsiteX1" fmla="*/ 32863 w 126494"/>
                <a:gd name="connsiteY1" fmla="*/ 8477 h 142208"/>
                <a:gd name="connsiteX2" fmla="*/ 64582 w 126494"/>
                <a:gd name="connsiteY2" fmla="*/ 0 h 142208"/>
                <a:gd name="connsiteX3" fmla="*/ 110969 w 126494"/>
                <a:gd name="connsiteY3" fmla="*/ 19622 h 142208"/>
                <a:gd name="connsiteX4" fmla="*/ 126494 w 126494"/>
                <a:gd name="connsiteY4" fmla="*/ 71056 h 142208"/>
                <a:gd name="connsiteX5" fmla="*/ 117445 w 126494"/>
                <a:gd name="connsiteY5" fmla="*/ 109442 h 142208"/>
                <a:gd name="connsiteX6" fmla="*/ 93633 w 126494"/>
                <a:gd name="connsiteY6" fmla="*/ 133921 h 142208"/>
                <a:gd name="connsiteX7" fmla="*/ 61915 w 126494"/>
                <a:gd name="connsiteY7" fmla="*/ 142208 h 142208"/>
                <a:gd name="connsiteX8" fmla="*/ 15528 w 126494"/>
                <a:gd name="connsiteY8" fmla="*/ 122587 h 142208"/>
                <a:gd name="connsiteX9" fmla="*/ 2 w 126494"/>
                <a:gd name="connsiteY9" fmla="*/ 71247 h 142208"/>
                <a:gd name="connsiteX10" fmla="*/ 8956 w 126494"/>
                <a:gd name="connsiteY10" fmla="*/ 33052 h 142208"/>
                <a:gd name="connsiteX11" fmla="*/ 89252 w 126494"/>
                <a:gd name="connsiteY11" fmla="*/ 114300 h 142208"/>
                <a:gd name="connsiteX12" fmla="*/ 98300 w 126494"/>
                <a:gd name="connsiteY12" fmla="*/ 72962 h 142208"/>
                <a:gd name="connsiteX13" fmla="*/ 90013 w 126494"/>
                <a:gd name="connsiteY13" fmla="*/ 29908 h 142208"/>
                <a:gd name="connsiteX14" fmla="*/ 63344 w 126494"/>
                <a:gd name="connsiteY14" fmla="*/ 14002 h 142208"/>
                <a:gd name="connsiteX15" fmla="*/ 37245 w 126494"/>
                <a:gd name="connsiteY15" fmla="*/ 27908 h 142208"/>
                <a:gd name="connsiteX16" fmla="*/ 28101 w 126494"/>
                <a:gd name="connsiteY16" fmla="*/ 69247 h 142208"/>
                <a:gd name="connsiteX17" fmla="*/ 36673 w 126494"/>
                <a:gd name="connsiteY17" fmla="*/ 112300 h 142208"/>
                <a:gd name="connsiteX18" fmla="*/ 63344 w 126494"/>
                <a:gd name="connsiteY18" fmla="*/ 128207 h 142208"/>
                <a:gd name="connsiteX19" fmla="*/ 89252 w 126494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4" h="142208">
                  <a:moveTo>
                    <a:pt x="8956" y="33052"/>
                  </a:moveTo>
                  <a:cubicBezTo>
                    <a:pt x="14956" y="22288"/>
                    <a:pt x="22957" y="14097"/>
                    <a:pt x="32863" y="8477"/>
                  </a:cubicBezTo>
                  <a:cubicBezTo>
                    <a:pt x="42769" y="2857"/>
                    <a:pt x="53342" y="0"/>
                    <a:pt x="64582" y="0"/>
                  </a:cubicBezTo>
                  <a:cubicBezTo>
                    <a:pt x="85156" y="0"/>
                    <a:pt x="100586" y="6477"/>
                    <a:pt x="110969" y="19622"/>
                  </a:cubicBezTo>
                  <a:cubicBezTo>
                    <a:pt x="121351" y="32671"/>
                    <a:pt x="126494" y="49816"/>
                    <a:pt x="126494" y="71056"/>
                  </a:cubicBezTo>
                  <a:cubicBezTo>
                    <a:pt x="126494" y="85916"/>
                    <a:pt x="123446" y="98679"/>
                    <a:pt x="117445" y="109442"/>
                  </a:cubicBezTo>
                  <a:cubicBezTo>
                    <a:pt x="111445" y="120206"/>
                    <a:pt x="103444" y="128397"/>
                    <a:pt x="93633" y="133921"/>
                  </a:cubicBezTo>
                  <a:cubicBezTo>
                    <a:pt x="83727" y="139446"/>
                    <a:pt x="73154" y="142208"/>
                    <a:pt x="61915" y="142208"/>
                  </a:cubicBezTo>
                  <a:cubicBezTo>
                    <a:pt x="41341" y="142208"/>
                    <a:pt x="25910" y="135636"/>
                    <a:pt x="15528" y="122587"/>
                  </a:cubicBezTo>
                  <a:cubicBezTo>
                    <a:pt x="5146" y="109537"/>
                    <a:pt x="2" y="92393"/>
                    <a:pt x="2" y="71247"/>
                  </a:cubicBezTo>
                  <a:cubicBezTo>
                    <a:pt x="-93" y="56483"/>
                    <a:pt x="2955" y="43815"/>
                    <a:pt x="8956" y="33052"/>
                  </a:cubicBezTo>
                  <a:close/>
                  <a:moveTo>
                    <a:pt x="89252" y="114300"/>
                  </a:moveTo>
                  <a:cubicBezTo>
                    <a:pt x="95252" y="104966"/>
                    <a:pt x="98300" y="91249"/>
                    <a:pt x="98300" y="72962"/>
                  </a:cubicBezTo>
                  <a:cubicBezTo>
                    <a:pt x="98300" y="54864"/>
                    <a:pt x="95538" y="40481"/>
                    <a:pt x="90013" y="29908"/>
                  </a:cubicBezTo>
                  <a:cubicBezTo>
                    <a:pt x="84489" y="19336"/>
                    <a:pt x="75535" y="14002"/>
                    <a:pt x="63344" y="14002"/>
                  </a:cubicBezTo>
                  <a:cubicBezTo>
                    <a:pt x="52104" y="14002"/>
                    <a:pt x="43436" y="18669"/>
                    <a:pt x="37245" y="27908"/>
                  </a:cubicBezTo>
                  <a:cubicBezTo>
                    <a:pt x="31149" y="37243"/>
                    <a:pt x="28101" y="50959"/>
                    <a:pt x="28101" y="69247"/>
                  </a:cubicBezTo>
                  <a:cubicBezTo>
                    <a:pt x="28101" y="87344"/>
                    <a:pt x="30958" y="101727"/>
                    <a:pt x="36673" y="112300"/>
                  </a:cubicBezTo>
                  <a:cubicBezTo>
                    <a:pt x="42388" y="122872"/>
                    <a:pt x="51247" y="128207"/>
                    <a:pt x="63344" y="128207"/>
                  </a:cubicBezTo>
                  <a:cubicBezTo>
                    <a:pt x="74583" y="128207"/>
                    <a:pt x="83251" y="123539"/>
                    <a:pt x="89252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3" name="Freeform: Shape 1023"/>
            <p:cNvSpPr/>
            <p:nvPr/>
          </p:nvSpPr>
          <p:spPr>
            <a:xfrm>
              <a:off x="12649199" y="6551930"/>
              <a:ext cx="147828" cy="139064"/>
            </a:xfrm>
            <a:custGeom>
              <a:avLst/>
              <a:gdLst>
                <a:gd name="connsiteX0" fmla="*/ 17621 w 147828"/>
                <a:gd name="connsiteY0" fmla="*/ 22003 h 139064"/>
                <a:gd name="connsiteX1" fmla="*/ 0 w 147828"/>
                <a:gd name="connsiteY1" fmla="*/ 17621 h 139064"/>
                <a:gd name="connsiteX2" fmla="*/ 0 w 147828"/>
                <a:gd name="connsiteY2" fmla="*/ 4382 h 139064"/>
                <a:gd name="connsiteX3" fmla="*/ 34957 w 147828"/>
                <a:gd name="connsiteY3" fmla="*/ 0 h 139064"/>
                <a:gd name="connsiteX4" fmla="*/ 35719 w 147828"/>
                <a:gd name="connsiteY4" fmla="*/ 0 h 139064"/>
                <a:gd name="connsiteX5" fmla="*/ 40862 w 147828"/>
                <a:gd name="connsiteY5" fmla="*/ 4382 h 139064"/>
                <a:gd name="connsiteX6" fmla="*/ 40862 w 147828"/>
                <a:gd name="connsiteY6" fmla="*/ 14669 h 139064"/>
                <a:gd name="connsiteX7" fmla="*/ 40576 w 147828"/>
                <a:gd name="connsiteY7" fmla="*/ 20574 h 139064"/>
                <a:gd name="connsiteX8" fmla="*/ 63817 w 147828"/>
                <a:gd name="connsiteY8" fmla="*/ 6382 h 139064"/>
                <a:gd name="connsiteX9" fmla="*/ 91440 w 147828"/>
                <a:gd name="connsiteY9" fmla="*/ 0 h 139064"/>
                <a:gd name="connsiteX10" fmla="*/ 115348 w 147828"/>
                <a:gd name="connsiteY10" fmla="*/ 5906 h 139064"/>
                <a:gd name="connsiteX11" fmla="*/ 127254 w 147828"/>
                <a:gd name="connsiteY11" fmla="*/ 23908 h 139064"/>
                <a:gd name="connsiteX12" fmla="*/ 130683 w 147828"/>
                <a:gd name="connsiteY12" fmla="*/ 56579 h 139064"/>
                <a:gd name="connsiteX13" fmla="*/ 130683 w 147828"/>
                <a:gd name="connsiteY13" fmla="*/ 125063 h 139064"/>
                <a:gd name="connsiteX14" fmla="*/ 147828 w 147828"/>
                <a:gd name="connsiteY14" fmla="*/ 126778 h 139064"/>
                <a:gd name="connsiteX15" fmla="*/ 147828 w 147828"/>
                <a:gd name="connsiteY15" fmla="*/ 139065 h 139064"/>
                <a:gd name="connsiteX16" fmla="*/ 89821 w 147828"/>
                <a:gd name="connsiteY16" fmla="*/ 139065 h 139064"/>
                <a:gd name="connsiteX17" fmla="*/ 89821 w 147828"/>
                <a:gd name="connsiteY17" fmla="*/ 127064 h 139064"/>
                <a:gd name="connsiteX18" fmla="*/ 104966 w 147828"/>
                <a:gd name="connsiteY18" fmla="*/ 125063 h 139064"/>
                <a:gd name="connsiteX19" fmla="*/ 104966 w 147828"/>
                <a:gd name="connsiteY19" fmla="*/ 56293 h 139064"/>
                <a:gd name="connsiteX20" fmla="*/ 102965 w 147828"/>
                <a:gd name="connsiteY20" fmla="*/ 33623 h 139064"/>
                <a:gd name="connsiteX21" fmla="*/ 95631 w 147828"/>
                <a:gd name="connsiteY21" fmla="*/ 21431 h 139064"/>
                <a:gd name="connsiteX22" fmla="*/ 80010 w 147828"/>
                <a:gd name="connsiteY22" fmla="*/ 17431 h 139064"/>
                <a:gd name="connsiteX23" fmla="*/ 61150 w 147828"/>
                <a:gd name="connsiteY23" fmla="*/ 21812 h 139064"/>
                <a:gd name="connsiteX24" fmla="*/ 43243 w 147828"/>
                <a:gd name="connsiteY24" fmla="*/ 32099 h 139064"/>
                <a:gd name="connsiteX25" fmla="*/ 43243 w 147828"/>
                <a:gd name="connsiteY25" fmla="*/ 124873 h 139064"/>
                <a:gd name="connsiteX26" fmla="*/ 59912 w 147828"/>
                <a:gd name="connsiteY26" fmla="*/ 127064 h 139064"/>
                <a:gd name="connsiteX27" fmla="*/ 59912 w 147828"/>
                <a:gd name="connsiteY27" fmla="*/ 139065 h 139064"/>
                <a:gd name="connsiteX28" fmla="*/ 2191 w 147828"/>
                <a:gd name="connsiteY28" fmla="*/ 139065 h 139064"/>
                <a:gd name="connsiteX29" fmla="*/ 2191 w 147828"/>
                <a:gd name="connsiteY29" fmla="*/ 127064 h 139064"/>
                <a:gd name="connsiteX30" fmla="*/ 17621 w 147828"/>
                <a:gd name="connsiteY30" fmla="*/ 124873 h 139064"/>
                <a:gd name="connsiteX31" fmla="*/ 17621 w 147828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8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6" y="125063"/>
                  </a:lnTo>
                  <a:lnTo>
                    <a:pt x="104966" y="56293"/>
                  </a:lnTo>
                  <a:cubicBezTo>
                    <a:pt x="104966" y="46673"/>
                    <a:pt x="104299" y="39148"/>
                    <a:pt x="102965" y="33623"/>
                  </a:cubicBezTo>
                  <a:cubicBezTo>
                    <a:pt x="101632" y="28194"/>
                    <a:pt x="99250" y="24098"/>
                    <a:pt x="95631" y="21431"/>
                  </a:cubicBezTo>
                  <a:cubicBezTo>
                    <a:pt x="92012" y="18764"/>
                    <a:pt x="86773" y="17431"/>
                    <a:pt x="80010" y="17431"/>
                  </a:cubicBezTo>
                  <a:cubicBezTo>
                    <a:pt x="74104" y="17431"/>
                    <a:pt x="67818" y="18860"/>
                    <a:pt x="61150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4" name="Freeform: Shape 1024"/>
            <p:cNvSpPr/>
            <p:nvPr/>
          </p:nvSpPr>
          <p:spPr>
            <a:xfrm>
              <a:off x="12814553" y="6552025"/>
              <a:ext cx="120205" cy="141446"/>
            </a:xfrm>
            <a:custGeom>
              <a:avLst/>
              <a:gdLst>
                <a:gd name="connsiteX0" fmla="*/ 23146 w 120205"/>
                <a:gd name="connsiteY0" fmla="*/ 68294 h 141446"/>
                <a:gd name="connsiteX1" fmla="*/ 81439 w 120205"/>
                <a:gd name="connsiteY1" fmla="*/ 56674 h 141446"/>
                <a:gd name="connsiteX2" fmla="*/ 81439 w 120205"/>
                <a:gd name="connsiteY2" fmla="*/ 49816 h 141446"/>
                <a:gd name="connsiteX3" fmla="*/ 78962 w 120205"/>
                <a:gd name="connsiteY3" fmla="*/ 31718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39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0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294 h 141446"/>
                <a:gd name="connsiteX28" fmla="*/ 66199 w 120205"/>
                <a:gd name="connsiteY28" fmla="*/ 121063 h 141446"/>
                <a:gd name="connsiteX29" fmla="*/ 81343 w 120205"/>
                <a:gd name="connsiteY29" fmla="*/ 111728 h 141446"/>
                <a:gd name="connsiteX30" fmla="*/ 81343 w 120205"/>
                <a:gd name="connsiteY30" fmla="*/ 69628 h 141446"/>
                <a:gd name="connsiteX31" fmla="*/ 41053 w 120205"/>
                <a:gd name="connsiteY31" fmla="*/ 77819 h 141446"/>
                <a:gd name="connsiteX32" fmla="*/ 27432 w 120205"/>
                <a:gd name="connsiteY32" fmla="*/ 99250 h 141446"/>
                <a:gd name="connsiteX33" fmla="*/ 33909 w 120205"/>
                <a:gd name="connsiteY33" fmla="*/ 118682 h 141446"/>
                <a:gd name="connsiteX34" fmla="*/ 51435 w 120205"/>
                <a:gd name="connsiteY34" fmla="*/ 124873 h 141446"/>
                <a:gd name="connsiteX35" fmla="*/ 66199 w 120205"/>
                <a:gd name="connsiteY35" fmla="*/ 121063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294"/>
                  </a:moveTo>
                  <a:cubicBezTo>
                    <a:pt x="38481" y="61055"/>
                    <a:pt x="57912" y="57150"/>
                    <a:pt x="81439" y="56674"/>
                  </a:cubicBezTo>
                  <a:lnTo>
                    <a:pt x="81439" y="49816"/>
                  </a:lnTo>
                  <a:cubicBezTo>
                    <a:pt x="81439" y="42101"/>
                    <a:pt x="80582" y="36100"/>
                    <a:pt x="78962" y="31718"/>
                  </a:cubicBezTo>
                  <a:cubicBezTo>
                    <a:pt x="77343" y="27337"/>
                    <a:pt x="74485" y="24098"/>
                    <a:pt x="70485" y="22003"/>
                  </a:cubicBezTo>
                  <a:cubicBezTo>
                    <a:pt x="66484" y="20003"/>
                    <a:pt x="60770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3"/>
                    <a:pt x="11239" y="14192"/>
                    <a:pt x="16954" y="11239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5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0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868"/>
                    <a:pt x="7810" y="75533"/>
                    <a:pt x="23146" y="68294"/>
                  </a:cubicBezTo>
                  <a:close/>
                  <a:moveTo>
                    <a:pt x="66199" y="121063"/>
                  </a:moveTo>
                  <a:cubicBezTo>
                    <a:pt x="71723" y="118491"/>
                    <a:pt x="76771" y="115348"/>
                    <a:pt x="81343" y="111728"/>
                  </a:cubicBezTo>
                  <a:lnTo>
                    <a:pt x="81343" y="69628"/>
                  </a:lnTo>
                  <a:cubicBezTo>
                    <a:pt x="63532" y="69628"/>
                    <a:pt x="50101" y="72390"/>
                    <a:pt x="41053" y="77819"/>
                  </a:cubicBezTo>
                  <a:cubicBezTo>
                    <a:pt x="32004" y="83249"/>
                    <a:pt x="27432" y="90392"/>
                    <a:pt x="27432" y="99250"/>
                  </a:cubicBezTo>
                  <a:cubicBezTo>
                    <a:pt x="27432" y="108013"/>
                    <a:pt x="29623" y="114586"/>
                    <a:pt x="33909" y="118682"/>
                  </a:cubicBezTo>
                  <a:cubicBezTo>
                    <a:pt x="38195" y="122873"/>
                    <a:pt x="44101" y="124873"/>
                    <a:pt x="51435" y="124873"/>
                  </a:cubicBezTo>
                  <a:cubicBezTo>
                    <a:pt x="55721" y="124968"/>
                    <a:pt x="60674" y="123635"/>
                    <a:pt x="66199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5" name="Freeform: Shape 1027"/>
            <p:cNvSpPr/>
            <p:nvPr/>
          </p:nvSpPr>
          <p:spPr>
            <a:xfrm>
              <a:off x="12949999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6" name="Freeform: Shape 1028"/>
            <p:cNvSpPr/>
            <p:nvPr/>
          </p:nvSpPr>
          <p:spPr>
            <a:xfrm>
              <a:off x="13090778" y="6490494"/>
              <a:ext cx="133064" cy="202987"/>
            </a:xfrm>
            <a:custGeom>
              <a:avLst/>
              <a:gdLst>
                <a:gd name="connsiteX0" fmla="*/ 26670 w 133064"/>
                <a:gd name="connsiteY0" fmla="*/ 195739 h 202987"/>
                <a:gd name="connsiteX1" fmla="*/ 7239 w 133064"/>
                <a:gd name="connsiteY1" fmla="*/ 173260 h 202987"/>
                <a:gd name="connsiteX2" fmla="*/ 0 w 133064"/>
                <a:gd name="connsiteY2" fmla="*/ 135827 h 202987"/>
                <a:gd name="connsiteX3" fmla="*/ 8572 w 133064"/>
                <a:gd name="connsiteY3" fmla="*/ 97917 h 202987"/>
                <a:gd name="connsiteX4" fmla="*/ 33147 w 133064"/>
                <a:gd name="connsiteY4" fmla="*/ 70866 h 202987"/>
                <a:gd name="connsiteX5" fmla="*/ 70961 w 133064"/>
                <a:gd name="connsiteY5" fmla="*/ 60960 h 202987"/>
                <a:gd name="connsiteX6" fmla="*/ 93726 w 133064"/>
                <a:gd name="connsiteY6" fmla="*/ 63627 h 202987"/>
                <a:gd name="connsiteX7" fmla="*/ 93726 w 133064"/>
                <a:gd name="connsiteY7" fmla="*/ 17907 h 202987"/>
                <a:gd name="connsiteX8" fmla="*/ 68771 w 133064"/>
                <a:gd name="connsiteY8" fmla="*/ 14954 h 202987"/>
                <a:gd name="connsiteX9" fmla="*/ 68771 w 133064"/>
                <a:gd name="connsiteY9" fmla="*/ 4477 h 202987"/>
                <a:gd name="connsiteX10" fmla="*/ 112776 w 133064"/>
                <a:gd name="connsiteY10" fmla="*/ 0 h 202987"/>
                <a:gd name="connsiteX11" fmla="*/ 113538 w 133064"/>
                <a:gd name="connsiteY11" fmla="*/ 0 h 202987"/>
                <a:gd name="connsiteX12" fmla="*/ 118872 w 133064"/>
                <a:gd name="connsiteY12" fmla="*/ 3905 h 202987"/>
                <a:gd name="connsiteX13" fmla="*/ 118872 w 133064"/>
                <a:gd name="connsiteY13" fmla="*/ 187928 h 202987"/>
                <a:gd name="connsiteX14" fmla="*/ 133064 w 133064"/>
                <a:gd name="connsiteY14" fmla="*/ 187928 h 202987"/>
                <a:gd name="connsiteX15" fmla="*/ 133064 w 133064"/>
                <a:gd name="connsiteY15" fmla="*/ 199168 h 202987"/>
                <a:gd name="connsiteX16" fmla="*/ 119443 w 133064"/>
                <a:gd name="connsiteY16" fmla="*/ 201835 h 202987"/>
                <a:gd name="connsiteX17" fmla="*/ 107347 w 133064"/>
                <a:gd name="connsiteY17" fmla="*/ 202787 h 202987"/>
                <a:gd name="connsiteX18" fmla="*/ 98298 w 133064"/>
                <a:gd name="connsiteY18" fmla="*/ 200597 h 202987"/>
                <a:gd name="connsiteX19" fmla="*/ 95631 w 133064"/>
                <a:gd name="connsiteY19" fmla="*/ 191262 h 202987"/>
                <a:gd name="connsiteX20" fmla="*/ 95631 w 133064"/>
                <a:gd name="connsiteY20" fmla="*/ 183452 h 202987"/>
                <a:gd name="connsiteX21" fmla="*/ 77629 w 133064"/>
                <a:gd name="connsiteY21" fmla="*/ 197358 h 202987"/>
                <a:gd name="connsiteX22" fmla="*/ 53530 w 133064"/>
                <a:gd name="connsiteY22" fmla="*/ 202978 h 202987"/>
                <a:gd name="connsiteX23" fmla="*/ 26670 w 133064"/>
                <a:gd name="connsiteY23" fmla="*/ 195739 h 202987"/>
                <a:gd name="connsiteX24" fmla="*/ 81248 w 133064"/>
                <a:gd name="connsiteY24" fmla="*/ 181451 h 202987"/>
                <a:gd name="connsiteX25" fmla="*/ 93726 w 133064"/>
                <a:gd name="connsiteY25" fmla="*/ 171545 h 202987"/>
                <a:gd name="connsiteX26" fmla="*/ 93726 w 133064"/>
                <a:gd name="connsiteY26" fmla="*/ 82010 h 202987"/>
                <a:gd name="connsiteX27" fmla="*/ 84582 w 133064"/>
                <a:gd name="connsiteY27" fmla="*/ 76772 h 202987"/>
                <a:gd name="connsiteX28" fmla="*/ 69247 w 133064"/>
                <a:gd name="connsiteY28" fmla="*/ 74486 h 202987"/>
                <a:gd name="connsiteX29" fmla="*/ 38767 w 133064"/>
                <a:gd name="connsiteY29" fmla="*/ 89059 h 202987"/>
                <a:gd name="connsiteX30" fmla="*/ 27432 w 133064"/>
                <a:gd name="connsiteY30" fmla="*/ 133922 h 202987"/>
                <a:gd name="connsiteX31" fmla="*/ 37433 w 133064"/>
                <a:gd name="connsiteY31" fmla="*/ 173069 h 202987"/>
                <a:gd name="connsiteX32" fmla="*/ 63341 w 133064"/>
                <a:gd name="connsiteY32" fmla="*/ 185833 h 202987"/>
                <a:gd name="connsiteX33" fmla="*/ 81248 w 133064"/>
                <a:gd name="connsiteY33" fmla="*/ 181451 h 20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2987">
                  <a:moveTo>
                    <a:pt x="26670" y="195739"/>
                  </a:moveTo>
                  <a:cubicBezTo>
                    <a:pt x="18479" y="190881"/>
                    <a:pt x="12001" y="183356"/>
                    <a:pt x="7239" y="173260"/>
                  </a:cubicBezTo>
                  <a:cubicBezTo>
                    <a:pt x="2476" y="163163"/>
                    <a:pt x="0" y="150686"/>
                    <a:pt x="0" y="135827"/>
                  </a:cubicBezTo>
                  <a:cubicBezTo>
                    <a:pt x="0" y="121920"/>
                    <a:pt x="2858" y="109347"/>
                    <a:pt x="8572" y="97917"/>
                  </a:cubicBezTo>
                  <a:cubicBezTo>
                    <a:pt x="14288" y="86487"/>
                    <a:pt x="22479" y="77438"/>
                    <a:pt x="33147" y="70866"/>
                  </a:cubicBezTo>
                  <a:cubicBezTo>
                    <a:pt x="43815" y="64294"/>
                    <a:pt x="56483" y="60960"/>
                    <a:pt x="70961" y="60960"/>
                  </a:cubicBezTo>
                  <a:cubicBezTo>
                    <a:pt x="79248" y="60960"/>
                    <a:pt x="86868" y="61817"/>
                    <a:pt x="93726" y="63627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477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168"/>
                  </a:lnTo>
                  <a:cubicBezTo>
                    <a:pt x="127825" y="200311"/>
                    <a:pt x="123349" y="201168"/>
                    <a:pt x="119443" y="201835"/>
                  </a:cubicBezTo>
                  <a:cubicBezTo>
                    <a:pt x="115633" y="202502"/>
                    <a:pt x="111538" y="202787"/>
                    <a:pt x="107347" y="202787"/>
                  </a:cubicBezTo>
                  <a:cubicBezTo>
                    <a:pt x="103060" y="202787"/>
                    <a:pt x="100108" y="202025"/>
                    <a:pt x="98298" y="200597"/>
                  </a:cubicBezTo>
                  <a:cubicBezTo>
                    <a:pt x="96488" y="199168"/>
                    <a:pt x="95631" y="196025"/>
                    <a:pt x="95631" y="191262"/>
                  </a:cubicBezTo>
                  <a:lnTo>
                    <a:pt x="95631" y="183452"/>
                  </a:lnTo>
                  <a:cubicBezTo>
                    <a:pt x="91059" y="188976"/>
                    <a:pt x="85058" y="193643"/>
                    <a:pt x="77629" y="197358"/>
                  </a:cubicBezTo>
                  <a:cubicBezTo>
                    <a:pt x="70199" y="201073"/>
                    <a:pt x="62198" y="202978"/>
                    <a:pt x="53530" y="202978"/>
                  </a:cubicBezTo>
                  <a:cubicBezTo>
                    <a:pt x="43720" y="203168"/>
                    <a:pt x="34766" y="200692"/>
                    <a:pt x="26670" y="195739"/>
                  </a:cubicBezTo>
                  <a:close/>
                  <a:moveTo>
                    <a:pt x="81248" y="181451"/>
                  </a:moveTo>
                  <a:cubicBezTo>
                    <a:pt x="86773" y="178594"/>
                    <a:pt x="90964" y="175260"/>
                    <a:pt x="93726" y="171545"/>
                  </a:cubicBezTo>
                  <a:lnTo>
                    <a:pt x="93726" y="82010"/>
                  </a:lnTo>
                  <a:cubicBezTo>
                    <a:pt x="92392" y="80010"/>
                    <a:pt x="89345" y="78296"/>
                    <a:pt x="84582" y="76772"/>
                  </a:cubicBezTo>
                  <a:cubicBezTo>
                    <a:pt x="79724" y="75248"/>
                    <a:pt x="74676" y="74486"/>
                    <a:pt x="69247" y="74486"/>
                  </a:cubicBezTo>
                  <a:cubicBezTo>
                    <a:pt x="56483" y="74486"/>
                    <a:pt x="46387" y="79343"/>
                    <a:pt x="38767" y="89059"/>
                  </a:cubicBezTo>
                  <a:cubicBezTo>
                    <a:pt x="31147" y="98774"/>
                    <a:pt x="27432" y="113728"/>
                    <a:pt x="27432" y="133922"/>
                  </a:cubicBezTo>
                  <a:cubicBezTo>
                    <a:pt x="27432" y="151543"/>
                    <a:pt x="30766" y="164592"/>
                    <a:pt x="37433" y="173069"/>
                  </a:cubicBezTo>
                  <a:cubicBezTo>
                    <a:pt x="44101" y="181547"/>
                    <a:pt x="52768" y="185833"/>
                    <a:pt x="63341" y="185833"/>
                  </a:cubicBezTo>
                  <a:cubicBezTo>
                    <a:pt x="69723" y="185738"/>
                    <a:pt x="75629" y="184309"/>
                    <a:pt x="81248" y="18145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7" name="Freeform: Shape 1029"/>
            <p:cNvSpPr/>
            <p:nvPr/>
          </p:nvSpPr>
          <p:spPr>
            <a:xfrm>
              <a:off x="13242987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8" name="Freeform: Shape 1030"/>
            <p:cNvSpPr/>
            <p:nvPr/>
          </p:nvSpPr>
          <p:spPr>
            <a:xfrm>
              <a:off x="11032235" y="6784054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1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5 w 120872"/>
                <a:gd name="connsiteY15" fmla="*/ 46958 h 186594"/>
                <a:gd name="connsiteX16" fmla="*/ 9335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5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2 h 186594"/>
                <a:gd name="connsiteX25" fmla="*/ 78296 w 120872"/>
                <a:gd name="connsiteY25" fmla="*/ 14954 h 186594"/>
                <a:gd name="connsiteX26" fmla="*/ 61532 w 120872"/>
                <a:gd name="connsiteY26" fmla="*/ 12764 h 186594"/>
                <a:gd name="connsiteX27" fmla="*/ 35909 w 120872"/>
                <a:gd name="connsiteY27" fmla="*/ 19907 h 186594"/>
                <a:gd name="connsiteX28" fmla="*/ 27241 w 120872"/>
                <a:gd name="connsiteY28" fmla="*/ 40481 h 186594"/>
                <a:gd name="connsiteX29" fmla="*/ 32480 w 120872"/>
                <a:gd name="connsiteY29" fmla="*/ 56864 h 186594"/>
                <a:gd name="connsiteX30" fmla="*/ 45530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1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1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545"/>
                    <a:pt x="29147" y="167926"/>
                    <a:pt x="35433" y="169926"/>
                  </a:cubicBezTo>
                  <a:cubicBezTo>
                    <a:pt x="41720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056" y="110300"/>
                    <a:pt x="61151" y="106490"/>
                    <a:pt x="51054" y="102013"/>
                  </a:cubicBezTo>
                  <a:cubicBezTo>
                    <a:pt x="41910" y="97917"/>
                    <a:pt x="34004" y="93726"/>
                    <a:pt x="27146" y="89535"/>
                  </a:cubicBezTo>
                  <a:cubicBezTo>
                    <a:pt x="20288" y="85344"/>
                    <a:pt x="14478" y="79629"/>
                    <a:pt x="9525" y="72485"/>
                  </a:cubicBezTo>
                  <a:cubicBezTo>
                    <a:pt x="4572" y="65342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5" y="1715"/>
                  </a:cubicBezTo>
                  <a:cubicBezTo>
                    <a:pt x="87535" y="2858"/>
                    <a:pt x="94107" y="4382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2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575"/>
                    <a:pt x="27241" y="31432"/>
                    <a:pt x="27241" y="40481"/>
                  </a:cubicBezTo>
                  <a:cubicBezTo>
                    <a:pt x="27241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530" y="68104"/>
                  </a:cubicBezTo>
                  <a:cubicBezTo>
                    <a:pt x="50768" y="71247"/>
                    <a:pt x="59055" y="75438"/>
                    <a:pt x="70485" y="80867"/>
                  </a:cubicBezTo>
                  <a:cubicBezTo>
                    <a:pt x="81058" y="85916"/>
                    <a:pt x="89726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491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776" y="167164"/>
                    <a:pt x="101441" y="173736"/>
                    <a:pt x="91631" y="178879"/>
                  </a:cubicBezTo>
                  <a:cubicBezTo>
                    <a:pt x="81725" y="184023"/>
                    <a:pt x="69818" y="186595"/>
                    <a:pt x="55817" y="186595"/>
                  </a:cubicBezTo>
                  <a:cubicBezTo>
                    <a:pt x="47339" y="186595"/>
                    <a:pt x="39815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9" name="Freeform: Shape 1031"/>
            <p:cNvSpPr/>
            <p:nvPr/>
          </p:nvSpPr>
          <p:spPr>
            <a:xfrm>
              <a:off x="11170062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2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1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2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2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1" y="160877"/>
                  </a:lnTo>
                  <a:cubicBezTo>
                    <a:pt x="84296" y="163830"/>
                    <a:pt x="77914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0" name="Freeform: Shape 1032"/>
            <p:cNvSpPr/>
            <p:nvPr/>
          </p:nvSpPr>
          <p:spPr>
            <a:xfrm>
              <a:off x="11272932" y="6829107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1 h 141446"/>
                <a:gd name="connsiteX3" fmla="*/ 78962 w 120205"/>
                <a:gd name="connsiteY3" fmla="*/ 31623 h 141446"/>
                <a:gd name="connsiteX4" fmla="*/ 70485 w 120205"/>
                <a:gd name="connsiteY4" fmla="*/ 21907 h 141446"/>
                <a:gd name="connsiteX5" fmla="*/ 53435 w 120205"/>
                <a:gd name="connsiteY5" fmla="*/ 18859 h 141446"/>
                <a:gd name="connsiteX6" fmla="*/ 31052 w 120205"/>
                <a:gd name="connsiteY6" fmla="*/ 22384 h 141446"/>
                <a:gd name="connsiteX7" fmla="*/ 11335 w 120205"/>
                <a:gd name="connsiteY7" fmla="*/ 31052 h 141446"/>
                <a:gd name="connsiteX8" fmla="*/ 5239 w 120205"/>
                <a:gd name="connsiteY8" fmla="*/ 18288 h 141446"/>
                <a:gd name="connsiteX9" fmla="*/ 16955 w 120205"/>
                <a:gd name="connsiteY9" fmla="*/ 11240 h 141446"/>
                <a:gd name="connsiteX10" fmla="*/ 36767 w 120205"/>
                <a:gd name="connsiteY10" fmla="*/ 3429 h 141446"/>
                <a:gd name="connsiteX11" fmla="*/ 59245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6 w 120205"/>
                <a:gd name="connsiteY16" fmla="*/ 126778 h 141446"/>
                <a:gd name="connsiteX17" fmla="*/ 120206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0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294 w 120205"/>
                <a:gd name="connsiteY28" fmla="*/ 120968 h 141446"/>
                <a:gd name="connsiteX29" fmla="*/ 81439 w 120205"/>
                <a:gd name="connsiteY29" fmla="*/ 111633 h 141446"/>
                <a:gd name="connsiteX30" fmla="*/ 81439 w 120205"/>
                <a:gd name="connsiteY30" fmla="*/ 69532 h 141446"/>
                <a:gd name="connsiteX31" fmla="*/ 41148 w 120205"/>
                <a:gd name="connsiteY31" fmla="*/ 77724 h 141446"/>
                <a:gd name="connsiteX32" fmla="*/ 27527 w 120205"/>
                <a:gd name="connsiteY32" fmla="*/ 99155 h 141446"/>
                <a:gd name="connsiteX33" fmla="*/ 34004 w 120205"/>
                <a:gd name="connsiteY33" fmla="*/ 118586 h 141446"/>
                <a:gd name="connsiteX34" fmla="*/ 51530 w 120205"/>
                <a:gd name="connsiteY34" fmla="*/ 124873 h 141446"/>
                <a:gd name="connsiteX35" fmla="*/ 66294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1907"/>
                  </a:cubicBezTo>
                  <a:cubicBezTo>
                    <a:pt x="66485" y="19907"/>
                    <a:pt x="60769" y="18859"/>
                    <a:pt x="53435" y="18859"/>
                  </a:cubicBezTo>
                  <a:cubicBezTo>
                    <a:pt x="45148" y="18859"/>
                    <a:pt x="37624" y="20003"/>
                    <a:pt x="31052" y="22384"/>
                  </a:cubicBezTo>
                  <a:cubicBezTo>
                    <a:pt x="24479" y="24765"/>
                    <a:pt x="17907" y="27623"/>
                    <a:pt x="11335" y="31052"/>
                  </a:cubicBezTo>
                  <a:lnTo>
                    <a:pt x="5239" y="18288"/>
                  </a:lnTo>
                  <a:cubicBezTo>
                    <a:pt x="7334" y="16478"/>
                    <a:pt x="11240" y="14097"/>
                    <a:pt x="16955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6" y="126778"/>
                  </a:lnTo>
                  <a:lnTo>
                    <a:pt x="120206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9" y="140589"/>
                    <a:pt x="85439" y="139160"/>
                  </a:cubicBezTo>
                  <a:cubicBezTo>
                    <a:pt x="83820" y="137731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446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0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191" y="86773"/>
                    <a:pt x="7810" y="75438"/>
                    <a:pt x="23146" y="68199"/>
                  </a:cubicBezTo>
                  <a:close/>
                  <a:moveTo>
                    <a:pt x="66294" y="120968"/>
                  </a:moveTo>
                  <a:cubicBezTo>
                    <a:pt x="71818" y="118396"/>
                    <a:pt x="76867" y="115253"/>
                    <a:pt x="81439" y="111633"/>
                  </a:cubicBezTo>
                  <a:lnTo>
                    <a:pt x="81439" y="69532"/>
                  </a:lnTo>
                  <a:cubicBezTo>
                    <a:pt x="63627" y="69532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674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1" name="Freeform: Shape 1033"/>
            <p:cNvSpPr/>
            <p:nvPr/>
          </p:nvSpPr>
          <p:spPr>
            <a:xfrm>
              <a:off x="11406949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4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1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1" y="160877"/>
                  </a:lnTo>
                  <a:cubicBezTo>
                    <a:pt x="84296" y="163830"/>
                    <a:pt x="77914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2" name="Freeform: Shape 1034"/>
            <p:cNvSpPr/>
            <p:nvPr/>
          </p:nvSpPr>
          <p:spPr>
            <a:xfrm>
              <a:off x="11509247" y="6773862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9 h 194119"/>
                <a:gd name="connsiteX21" fmla="*/ 29527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7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5"/>
                    <a:pt x="35528" y="33719"/>
                    <a:pt x="29813" y="33719"/>
                  </a:cubicBezTo>
                  <a:lnTo>
                    <a:pt x="29527" y="33719"/>
                  </a:lnTo>
                  <a:cubicBezTo>
                    <a:pt x="24384" y="33719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3" name="Freeform: Shape 1035"/>
            <p:cNvSpPr/>
            <p:nvPr/>
          </p:nvSpPr>
          <p:spPr>
            <a:xfrm>
              <a:off x="11593829" y="6829107"/>
              <a:ext cx="99155" cy="141446"/>
            </a:xfrm>
            <a:custGeom>
              <a:avLst/>
              <a:gdLst>
                <a:gd name="connsiteX0" fmla="*/ 20479 w 99155"/>
                <a:gd name="connsiteY0" fmla="*/ 119253 h 141446"/>
                <a:gd name="connsiteX1" fmla="*/ 30861 w 99155"/>
                <a:gd name="connsiteY1" fmla="*/ 125825 h 141446"/>
                <a:gd name="connsiteX2" fmla="*/ 47625 w 99155"/>
                <a:gd name="connsiteY2" fmla="*/ 128778 h 141446"/>
                <a:gd name="connsiteX3" fmla="*/ 68199 w 99155"/>
                <a:gd name="connsiteY3" fmla="*/ 123349 h 141446"/>
                <a:gd name="connsiteX4" fmla="*/ 74771 w 99155"/>
                <a:gd name="connsiteY4" fmla="*/ 108395 h 141446"/>
                <a:gd name="connsiteX5" fmla="*/ 70580 w 99155"/>
                <a:gd name="connsiteY5" fmla="*/ 96869 h 141446"/>
                <a:gd name="connsiteX6" fmla="*/ 58960 w 99155"/>
                <a:gd name="connsiteY6" fmla="*/ 88202 h 141446"/>
                <a:gd name="connsiteX7" fmla="*/ 37528 w 99155"/>
                <a:gd name="connsiteY7" fmla="*/ 79057 h 141446"/>
                <a:gd name="connsiteX8" fmla="*/ 10001 w 99155"/>
                <a:gd name="connsiteY8" fmla="*/ 62008 h 141446"/>
                <a:gd name="connsiteX9" fmla="*/ 1333 w 99155"/>
                <a:gd name="connsiteY9" fmla="*/ 35909 h 141446"/>
                <a:gd name="connsiteX10" fmla="*/ 7810 w 99155"/>
                <a:gd name="connsiteY10" fmla="*/ 17050 h 141446"/>
                <a:gd name="connsiteX11" fmla="*/ 25718 w 99155"/>
                <a:gd name="connsiteY11" fmla="*/ 4477 h 141446"/>
                <a:gd name="connsiteX12" fmla="*/ 51054 w 99155"/>
                <a:gd name="connsiteY12" fmla="*/ 0 h 141446"/>
                <a:gd name="connsiteX13" fmla="*/ 70771 w 99155"/>
                <a:gd name="connsiteY13" fmla="*/ 1715 h 141446"/>
                <a:gd name="connsiteX14" fmla="*/ 84391 w 99155"/>
                <a:gd name="connsiteY14" fmla="*/ 5144 h 141446"/>
                <a:gd name="connsiteX15" fmla="*/ 91249 w 99155"/>
                <a:gd name="connsiteY15" fmla="*/ 7334 h 141446"/>
                <a:gd name="connsiteX16" fmla="*/ 91249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2 h 141446"/>
                <a:gd name="connsiteX19" fmla="*/ 63532 w 99155"/>
                <a:gd name="connsiteY19" fmla="*/ 14573 h 141446"/>
                <a:gd name="connsiteX20" fmla="*/ 49339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4 w 99155"/>
                <a:gd name="connsiteY23" fmla="*/ 42672 h 141446"/>
                <a:gd name="connsiteX24" fmla="*/ 37338 w 99155"/>
                <a:gd name="connsiteY24" fmla="*/ 50387 h 141446"/>
                <a:gd name="connsiteX25" fmla="*/ 52007 w 99155"/>
                <a:gd name="connsiteY25" fmla="*/ 57245 h 141446"/>
                <a:gd name="connsiteX26" fmla="*/ 56864 w 99155"/>
                <a:gd name="connsiteY26" fmla="*/ 59246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479 w 99155"/>
                <a:gd name="connsiteY36" fmla="*/ 119253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479" y="119253"/>
                  </a:moveTo>
                  <a:cubicBezTo>
                    <a:pt x="22098" y="121730"/>
                    <a:pt x="25622" y="123920"/>
                    <a:pt x="30861" y="125825"/>
                  </a:cubicBezTo>
                  <a:cubicBezTo>
                    <a:pt x="36100" y="127730"/>
                    <a:pt x="41720" y="128778"/>
                    <a:pt x="47625" y="128778"/>
                  </a:cubicBezTo>
                  <a:cubicBezTo>
                    <a:pt x="56959" y="128778"/>
                    <a:pt x="63818" y="126968"/>
                    <a:pt x="68199" y="123349"/>
                  </a:cubicBezTo>
                  <a:cubicBezTo>
                    <a:pt x="72580" y="119729"/>
                    <a:pt x="74771" y="114776"/>
                    <a:pt x="74771" y="108395"/>
                  </a:cubicBezTo>
                  <a:cubicBezTo>
                    <a:pt x="74771" y="104013"/>
                    <a:pt x="73343" y="100203"/>
                    <a:pt x="70580" y="96869"/>
                  </a:cubicBezTo>
                  <a:cubicBezTo>
                    <a:pt x="67818" y="93631"/>
                    <a:pt x="63913" y="90678"/>
                    <a:pt x="58960" y="88202"/>
                  </a:cubicBezTo>
                  <a:cubicBezTo>
                    <a:pt x="54007" y="85630"/>
                    <a:pt x="46863" y="82582"/>
                    <a:pt x="37528" y="79057"/>
                  </a:cubicBezTo>
                  <a:cubicBezTo>
                    <a:pt x="24955" y="74295"/>
                    <a:pt x="15811" y="68675"/>
                    <a:pt x="10001" y="62008"/>
                  </a:cubicBezTo>
                  <a:cubicBezTo>
                    <a:pt x="4191" y="55340"/>
                    <a:pt x="1333" y="46673"/>
                    <a:pt x="1333" y="35909"/>
                  </a:cubicBezTo>
                  <a:cubicBezTo>
                    <a:pt x="1333" y="28766"/>
                    <a:pt x="3524" y="22479"/>
                    <a:pt x="7810" y="17050"/>
                  </a:cubicBezTo>
                  <a:cubicBezTo>
                    <a:pt x="12097" y="11621"/>
                    <a:pt x="18097" y="7430"/>
                    <a:pt x="25718" y="4477"/>
                  </a:cubicBezTo>
                  <a:cubicBezTo>
                    <a:pt x="33338" y="1429"/>
                    <a:pt x="41720" y="0"/>
                    <a:pt x="51054" y="0"/>
                  </a:cubicBezTo>
                  <a:cubicBezTo>
                    <a:pt x="58579" y="0"/>
                    <a:pt x="65151" y="572"/>
                    <a:pt x="70771" y="1715"/>
                  </a:cubicBezTo>
                  <a:cubicBezTo>
                    <a:pt x="76391" y="2857"/>
                    <a:pt x="80962" y="4001"/>
                    <a:pt x="84391" y="5144"/>
                  </a:cubicBezTo>
                  <a:cubicBezTo>
                    <a:pt x="87820" y="6286"/>
                    <a:pt x="90107" y="7049"/>
                    <a:pt x="91249" y="7334"/>
                  </a:cubicBezTo>
                  <a:lnTo>
                    <a:pt x="91249" y="37719"/>
                  </a:lnTo>
                  <a:lnTo>
                    <a:pt x="76200" y="37719"/>
                  </a:lnTo>
                  <a:lnTo>
                    <a:pt x="71342" y="19622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5"/>
                    <a:pt x="54578" y="12478"/>
                    <a:pt x="49339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4955"/>
                    <a:pt x="24860" y="30575"/>
                  </a:cubicBezTo>
                  <a:cubicBezTo>
                    <a:pt x="24860" y="35433"/>
                    <a:pt x="26003" y="39529"/>
                    <a:pt x="28384" y="42672"/>
                  </a:cubicBezTo>
                  <a:cubicBezTo>
                    <a:pt x="30766" y="45815"/>
                    <a:pt x="33719" y="48387"/>
                    <a:pt x="37338" y="50387"/>
                  </a:cubicBezTo>
                  <a:cubicBezTo>
                    <a:pt x="40957" y="52388"/>
                    <a:pt x="45815" y="54674"/>
                    <a:pt x="52007" y="57245"/>
                  </a:cubicBezTo>
                  <a:lnTo>
                    <a:pt x="56864" y="59246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628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4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479" y="11925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4" name="Freeform: Shape 1036"/>
            <p:cNvSpPr/>
            <p:nvPr/>
          </p:nvSpPr>
          <p:spPr>
            <a:xfrm>
              <a:off x="11711653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2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2" y="160877"/>
                  </a:lnTo>
                  <a:cubicBezTo>
                    <a:pt x="84296" y="163830"/>
                    <a:pt x="77915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5" name="Freeform: Shape 1037"/>
            <p:cNvSpPr/>
            <p:nvPr/>
          </p:nvSpPr>
          <p:spPr>
            <a:xfrm>
              <a:off x="11813952" y="6773862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006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9 h 194119"/>
                <a:gd name="connsiteX21" fmla="*/ 29528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8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006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5"/>
                    <a:pt x="35528" y="33719"/>
                    <a:pt x="29813" y="33719"/>
                  </a:cubicBezTo>
                  <a:lnTo>
                    <a:pt x="29528" y="33719"/>
                  </a:lnTo>
                  <a:cubicBezTo>
                    <a:pt x="24384" y="33719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6" name="Freeform: Shape 1038"/>
            <p:cNvSpPr/>
            <p:nvPr/>
          </p:nvSpPr>
          <p:spPr>
            <a:xfrm>
              <a:off x="11893388" y="6828345"/>
              <a:ext cx="107158" cy="142303"/>
            </a:xfrm>
            <a:custGeom>
              <a:avLst/>
              <a:gdLst>
                <a:gd name="connsiteX0" fmla="*/ 7813 w 107158"/>
                <a:gd name="connsiteY0" fmla="*/ 35814 h 142303"/>
                <a:gd name="connsiteX1" fmla="*/ 31340 w 107158"/>
                <a:gd name="connsiteY1" fmla="*/ 9716 h 142303"/>
                <a:gd name="connsiteX2" fmla="*/ 68678 w 107158"/>
                <a:gd name="connsiteY2" fmla="*/ 0 h 142303"/>
                <a:gd name="connsiteX3" fmla="*/ 86775 w 107158"/>
                <a:gd name="connsiteY3" fmla="*/ 2000 h 142303"/>
                <a:gd name="connsiteX4" fmla="*/ 104873 w 107158"/>
                <a:gd name="connsiteY4" fmla="*/ 7429 h 142303"/>
                <a:gd name="connsiteX5" fmla="*/ 103920 w 107158"/>
                <a:gd name="connsiteY5" fmla="*/ 45148 h 142303"/>
                <a:gd name="connsiteX6" fmla="*/ 88014 w 107158"/>
                <a:gd name="connsiteY6" fmla="*/ 45148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299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6 h 142303"/>
                <a:gd name="connsiteX16" fmla="*/ 87728 w 107158"/>
                <a:gd name="connsiteY16" fmla="*/ 136779 h 142303"/>
                <a:gd name="connsiteX17" fmla="*/ 61629 w 107158"/>
                <a:gd name="connsiteY17" fmla="*/ 142303 h 142303"/>
                <a:gd name="connsiteX18" fmla="*/ 27720 w 107158"/>
                <a:gd name="connsiteY18" fmla="*/ 133255 h 142303"/>
                <a:gd name="connsiteX19" fmla="*/ 6956 w 107158"/>
                <a:gd name="connsiteY19" fmla="*/ 108394 h 142303"/>
                <a:gd name="connsiteX20" fmla="*/ 3 w 107158"/>
                <a:gd name="connsiteY20" fmla="*/ 72580 h 142303"/>
                <a:gd name="connsiteX21" fmla="*/ 7813 w 107158"/>
                <a:gd name="connsiteY21" fmla="*/ 35814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813" y="35814"/>
                  </a:moveTo>
                  <a:cubicBezTo>
                    <a:pt x="13147" y="24860"/>
                    <a:pt x="20958" y="16192"/>
                    <a:pt x="31340" y="9716"/>
                  </a:cubicBezTo>
                  <a:cubicBezTo>
                    <a:pt x="41722" y="3239"/>
                    <a:pt x="54105" y="0"/>
                    <a:pt x="68678" y="0"/>
                  </a:cubicBezTo>
                  <a:cubicBezTo>
                    <a:pt x="75726" y="0"/>
                    <a:pt x="81727" y="667"/>
                    <a:pt x="86775" y="2000"/>
                  </a:cubicBezTo>
                  <a:cubicBezTo>
                    <a:pt x="91824" y="3334"/>
                    <a:pt x="97824" y="5143"/>
                    <a:pt x="104873" y="7429"/>
                  </a:cubicBezTo>
                  <a:lnTo>
                    <a:pt x="103920" y="45148"/>
                  </a:lnTo>
                  <a:lnTo>
                    <a:pt x="88014" y="45148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299"/>
                  </a:cubicBezTo>
                  <a:cubicBezTo>
                    <a:pt x="45723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6"/>
                  </a:lnTo>
                  <a:cubicBezTo>
                    <a:pt x="102777" y="128968"/>
                    <a:pt x="96300" y="133064"/>
                    <a:pt x="87728" y="136779"/>
                  </a:cubicBezTo>
                  <a:cubicBezTo>
                    <a:pt x="79155" y="140494"/>
                    <a:pt x="70488" y="142303"/>
                    <a:pt x="61629" y="142303"/>
                  </a:cubicBezTo>
                  <a:cubicBezTo>
                    <a:pt x="48294" y="142303"/>
                    <a:pt x="36960" y="139255"/>
                    <a:pt x="27720" y="133255"/>
                  </a:cubicBezTo>
                  <a:cubicBezTo>
                    <a:pt x="18481" y="127254"/>
                    <a:pt x="11528" y="118967"/>
                    <a:pt x="6956" y="108394"/>
                  </a:cubicBezTo>
                  <a:cubicBezTo>
                    <a:pt x="2384" y="97822"/>
                    <a:pt x="3" y="85916"/>
                    <a:pt x="3" y="72580"/>
                  </a:cubicBezTo>
                  <a:cubicBezTo>
                    <a:pt x="-93" y="58960"/>
                    <a:pt x="2479" y="46768"/>
                    <a:pt x="7813" y="3581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7" name="Freeform: Shape 1039"/>
            <p:cNvSpPr/>
            <p:nvPr/>
          </p:nvSpPr>
          <p:spPr>
            <a:xfrm>
              <a:off x="12021597" y="6759003"/>
              <a:ext cx="120205" cy="211550"/>
            </a:xfrm>
            <a:custGeom>
              <a:avLst/>
              <a:gdLst>
                <a:gd name="connsiteX0" fmla="*/ 23146 w 120205"/>
                <a:gd name="connsiteY0" fmla="*/ 138303 h 211550"/>
                <a:gd name="connsiteX1" fmla="*/ 81439 w 120205"/>
                <a:gd name="connsiteY1" fmla="*/ 126683 h 211550"/>
                <a:gd name="connsiteX2" fmla="*/ 81439 w 120205"/>
                <a:gd name="connsiteY2" fmla="*/ 119825 h 211550"/>
                <a:gd name="connsiteX3" fmla="*/ 78962 w 120205"/>
                <a:gd name="connsiteY3" fmla="*/ 101727 h 211550"/>
                <a:gd name="connsiteX4" fmla="*/ 70485 w 120205"/>
                <a:gd name="connsiteY4" fmla="*/ 92011 h 211550"/>
                <a:gd name="connsiteX5" fmla="*/ 53435 w 120205"/>
                <a:gd name="connsiteY5" fmla="*/ 88963 h 211550"/>
                <a:gd name="connsiteX6" fmla="*/ 31052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343 h 211550"/>
                <a:gd name="connsiteX10" fmla="*/ 36767 w 120205"/>
                <a:gd name="connsiteY10" fmla="*/ 73533 h 211550"/>
                <a:gd name="connsiteX11" fmla="*/ 59246 w 120205"/>
                <a:gd name="connsiteY11" fmla="*/ 70104 h 211550"/>
                <a:gd name="connsiteX12" fmla="*/ 86773 w 120205"/>
                <a:gd name="connsiteY12" fmla="*/ 74866 h 211550"/>
                <a:gd name="connsiteX13" fmla="*/ 101346 w 120205"/>
                <a:gd name="connsiteY13" fmla="*/ 90202 h 211550"/>
                <a:gd name="connsiteX14" fmla="*/ 105727 w 120205"/>
                <a:gd name="connsiteY14" fmla="*/ 118301 h 211550"/>
                <a:gd name="connsiteX15" fmla="*/ 105727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2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303 h 211550"/>
                <a:gd name="connsiteX28" fmla="*/ 34766 w 120205"/>
                <a:gd name="connsiteY28" fmla="*/ 42196 h 211550"/>
                <a:gd name="connsiteX29" fmla="*/ 20479 w 120205"/>
                <a:gd name="connsiteY29" fmla="*/ 27622 h 211550"/>
                <a:gd name="connsiteX30" fmla="*/ 15621 w 120205"/>
                <a:gd name="connsiteY30" fmla="*/ 7429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0 w 120205"/>
                <a:gd name="connsiteY36" fmla="*/ 20574 h 211550"/>
                <a:gd name="connsiteX37" fmla="*/ 83534 w 120205"/>
                <a:gd name="connsiteY37" fmla="*/ 4381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1 w 120205"/>
                <a:gd name="connsiteY41" fmla="*/ 27241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1072 h 211550"/>
                <a:gd name="connsiteX46" fmla="*/ 81344 w 120205"/>
                <a:gd name="connsiteY46" fmla="*/ 181737 h 211550"/>
                <a:gd name="connsiteX47" fmla="*/ 81344 w 120205"/>
                <a:gd name="connsiteY47" fmla="*/ 139636 h 211550"/>
                <a:gd name="connsiteX48" fmla="*/ 41053 w 120205"/>
                <a:gd name="connsiteY48" fmla="*/ 147828 h 211550"/>
                <a:gd name="connsiteX49" fmla="*/ 27432 w 120205"/>
                <a:gd name="connsiteY49" fmla="*/ 169259 h 211550"/>
                <a:gd name="connsiteX50" fmla="*/ 33909 w 120205"/>
                <a:gd name="connsiteY50" fmla="*/ 188690 h 211550"/>
                <a:gd name="connsiteX51" fmla="*/ 51435 w 120205"/>
                <a:gd name="connsiteY51" fmla="*/ 194977 h 211550"/>
                <a:gd name="connsiteX52" fmla="*/ 66199 w 120205"/>
                <a:gd name="connsiteY52" fmla="*/ 191072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303"/>
                  </a:moveTo>
                  <a:cubicBezTo>
                    <a:pt x="38481" y="131064"/>
                    <a:pt x="57912" y="127159"/>
                    <a:pt x="81439" y="126683"/>
                  </a:cubicBezTo>
                  <a:lnTo>
                    <a:pt x="81439" y="119825"/>
                  </a:lnTo>
                  <a:cubicBezTo>
                    <a:pt x="81439" y="112205"/>
                    <a:pt x="80581" y="106109"/>
                    <a:pt x="78962" y="101727"/>
                  </a:cubicBezTo>
                  <a:cubicBezTo>
                    <a:pt x="77343" y="97345"/>
                    <a:pt x="74486" y="94107"/>
                    <a:pt x="70485" y="92011"/>
                  </a:cubicBezTo>
                  <a:cubicBezTo>
                    <a:pt x="66484" y="90011"/>
                    <a:pt x="60769" y="88963"/>
                    <a:pt x="53435" y="88963"/>
                  </a:cubicBezTo>
                  <a:cubicBezTo>
                    <a:pt x="45148" y="88963"/>
                    <a:pt x="37624" y="90107"/>
                    <a:pt x="31052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4" y="81343"/>
                  </a:cubicBezTo>
                  <a:cubicBezTo>
                    <a:pt x="22669" y="78391"/>
                    <a:pt x="29242" y="75819"/>
                    <a:pt x="36767" y="73533"/>
                  </a:cubicBezTo>
                  <a:cubicBezTo>
                    <a:pt x="44291" y="71247"/>
                    <a:pt x="51816" y="70104"/>
                    <a:pt x="59246" y="70104"/>
                  </a:cubicBezTo>
                  <a:cubicBezTo>
                    <a:pt x="70866" y="70104"/>
                    <a:pt x="80010" y="71723"/>
                    <a:pt x="86773" y="74866"/>
                  </a:cubicBezTo>
                  <a:cubicBezTo>
                    <a:pt x="93536" y="78010"/>
                    <a:pt x="98393" y="83153"/>
                    <a:pt x="101346" y="90202"/>
                  </a:cubicBezTo>
                  <a:cubicBezTo>
                    <a:pt x="104299" y="97250"/>
                    <a:pt x="105727" y="106585"/>
                    <a:pt x="105727" y="118301"/>
                  </a:cubicBezTo>
                  <a:lnTo>
                    <a:pt x="105727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2"/>
                  </a:cubicBezTo>
                  <a:cubicBezTo>
                    <a:pt x="102870" y="210884"/>
                    <a:pt x="98488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835"/>
                    <a:pt x="82963" y="204787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454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6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877"/>
                    <a:pt x="7810" y="145542"/>
                    <a:pt x="23146" y="138303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8"/>
                    <a:pt x="20479" y="27622"/>
                  </a:cubicBezTo>
                  <a:cubicBezTo>
                    <a:pt x="17240" y="21527"/>
                    <a:pt x="15621" y="14764"/>
                    <a:pt x="15621" y="7429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434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0" y="20574"/>
                  </a:cubicBezTo>
                  <a:cubicBezTo>
                    <a:pt x="80677" y="15811"/>
                    <a:pt x="82963" y="10478"/>
                    <a:pt x="83534" y="4381"/>
                  </a:cubicBezTo>
                  <a:cubicBezTo>
                    <a:pt x="83820" y="2095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1" y="27241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625"/>
                    <a:pt x="41053" y="45815"/>
                    <a:pt x="34766" y="42196"/>
                  </a:cubicBezTo>
                  <a:close/>
                  <a:moveTo>
                    <a:pt x="66199" y="191072"/>
                  </a:moveTo>
                  <a:cubicBezTo>
                    <a:pt x="71723" y="188500"/>
                    <a:pt x="76771" y="185357"/>
                    <a:pt x="81344" y="181737"/>
                  </a:cubicBezTo>
                  <a:lnTo>
                    <a:pt x="81344" y="139636"/>
                  </a:lnTo>
                  <a:cubicBezTo>
                    <a:pt x="63532" y="139636"/>
                    <a:pt x="50102" y="142399"/>
                    <a:pt x="41053" y="147828"/>
                  </a:cubicBezTo>
                  <a:cubicBezTo>
                    <a:pt x="32004" y="153257"/>
                    <a:pt x="27432" y="160401"/>
                    <a:pt x="27432" y="169259"/>
                  </a:cubicBezTo>
                  <a:cubicBezTo>
                    <a:pt x="27432" y="178117"/>
                    <a:pt x="29623" y="184594"/>
                    <a:pt x="33909" y="188690"/>
                  </a:cubicBezTo>
                  <a:cubicBezTo>
                    <a:pt x="38195" y="192881"/>
                    <a:pt x="44101" y="194977"/>
                    <a:pt x="51435" y="194977"/>
                  </a:cubicBezTo>
                  <a:cubicBezTo>
                    <a:pt x="55817" y="194977"/>
                    <a:pt x="60674" y="193643"/>
                    <a:pt x="66199" y="19107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8" name="Freeform: Shape 1040"/>
            <p:cNvSpPr/>
            <p:nvPr/>
          </p:nvSpPr>
          <p:spPr>
            <a:xfrm>
              <a:off x="12202000" y="6757479"/>
              <a:ext cx="88963" cy="210502"/>
            </a:xfrm>
            <a:custGeom>
              <a:avLst/>
              <a:gdLst>
                <a:gd name="connsiteX0" fmla="*/ 54673 w 88963"/>
                <a:gd name="connsiteY0" fmla="*/ 0 h 210502"/>
                <a:gd name="connsiteX1" fmla="*/ 88963 w 88963"/>
                <a:gd name="connsiteY1" fmla="*/ 47720 h 210502"/>
                <a:gd name="connsiteX2" fmla="*/ 79153 w 88963"/>
                <a:gd name="connsiteY2" fmla="*/ 54578 h 210502"/>
                <a:gd name="connsiteX3" fmla="*/ 44863 w 88963"/>
                <a:gd name="connsiteY3" fmla="*/ 19336 h 210502"/>
                <a:gd name="connsiteX4" fmla="*/ 9334 w 88963"/>
                <a:gd name="connsiteY4" fmla="*/ 54578 h 210502"/>
                <a:gd name="connsiteX5" fmla="*/ 0 w 88963"/>
                <a:gd name="connsiteY5" fmla="*/ 48006 h 210502"/>
                <a:gd name="connsiteX6" fmla="*/ 34957 w 88963"/>
                <a:gd name="connsiteY6" fmla="*/ 0 h 210502"/>
                <a:gd name="connsiteX7" fmla="*/ 54673 w 88963"/>
                <a:gd name="connsiteY7" fmla="*/ 0 h 210502"/>
                <a:gd name="connsiteX8" fmla="*/ 34099 w 88963"/>
                <a:gd name="connsiteY8" fmla="*/ 93440 h 210502"/>
                <a:gd name="connsiteX9" fmla="*/ 15526 w 88963"/>
                <a:gd name="connsiteY9" fmla="*/ 89059 h 210502"/>
                <a:gd name="connsiteX10" fmla="*/ 15526 w 88963"/>
                <a:gd name="connsiteY10" fmla="*/ 76105 h 210502"/>
                <a:gd name="connsiteX11" fmla="*/ 53435 w 88963"/>
                <a:gd name="connsiteY11" fmla="*/ 71437 h 210502"/>
                <a:gd name="connsiteX12" fmla="*/ 53912 w 88963"/>
                <a:gd name="connsiteY12" fmla="*/ 71437 h 210502"/>
                <a:gd name="connsiteX13" fmla="*/ 59531 w 88963"/>
                <a:gd name="connsiteY13" fmla="*/ 75819 h 210502"/>
                <a:gd name="connsiteX14" fmla="*/ 59531 w 88963"/>
                <a:gd name="connsiteY14" fmla="*/ 196501 h 210502"/>
                <a:gd name="connsiteX15" fmla="*/ 79153 w 88963"/>
                <a:gd name="connsiteY15" fmla="*/ 198501 h 210502"/>
                <a:gd name="connsiteX16" fmla="*/ 79153 w 88963"/>
                <a:gd name="connsiteY16" fmla="*/ 210503 h 210502"/>
                <a:gd name="connsiteX17" fmla="*/ 14288 w 88963"/>
                <a:gd name="connsiteY17" fmla="*/ 210503 h 210502"/>
                <a:gd name="connsiteX18" fmla="*/ 14288 w 88963"/>
                <a:gd name="connsiteY18" fmla="*/ 198501 h 210502"/>
                <a:gd name="connsiteX19" fmla="*/ 34099 w 88963"/>
                <a:gd name="connsiteY19" fmla="*/ 196310 h 210502"/>
                <a:gd name="connsiteX20" fmla="*/ 34099 w 88963"/>
                <a:gd name="connsiteY20" fmla="*/ 93440 h 210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8963" h="210502">
                  <a:moveTo>
                    <a:pt x="54673" y="0"/>
                  </a:moveTo>
                  <a:lnTo>
                    <a:pt x="88963" y="47720"/>
                  </a:lnTo>
                  <a:lnTo>
                    <a:pt x="79153" y="54578"/>
                  </a:lnTo>
                  <a:lnTo>
                    <a:pt x="44863" y="19336"/>
                  </a:lnTo>
                  <a:lnTo>
                    <a:pt x="9334" y="54578"/>
                  </a:lnTo>
                  <a:lnTo>
                    <a:pt x="0" y="48006"/>
                  </a:lnTo>
                  <a:lnTo>
                    <a:pt x="34957" y="0"/>
                  </a:lnTo>
                  <a:lnTo>
                    <a:pt x="54673" y="0"/>
                  </a:lnTo>
                  <a:close/>
                  <a:moveTo>
                    <a:pt x="34099" y="93440"/>
                  </a:moveTo>
                  <a:lnTo>
                    <a:pt x="15526" y="89059"/>
                  </a:lnTo>
                  <a:lnTo>
                    <a:pt x="15526" y="76105"/>
                  </a:lnTo>
                  <a:lnTo>
                    <a:pt x="53435" y="71437"/>
                  </a:lnTo>
                  <a:lnTo>
                    <a:pt x="53912" y="71437"/>
                  </a:lnTo>
                  <a:lnTo>
                    <a:pt x="59531" y="75819"/>
                  </a:lnTo>
                  <a:lnTo>
                    <a:pt x="59531" y="196501"/>
                  </a:lnTo>
                  <a:lnTo>
                    <a:pt x="79153" y="198501"/>
                  </a:lnTo>
                  <a:lnTo>
                    <a:pt x="79153" y="210503"/>
                  </a:lnTo>
                  <a:lnTo>
                    <a:pt x="14288" y="210503"/>
                  </a:lnTo>
                  <a:lnTo>
                    <a:pt x="14288" y="198501"/>
                  </a:lnTo>
                  <a:lnTo>
                    <a:pt x="34099" y="196310"/>
                  </a:lnTo>
                  <a:lnTo>
                    <a:pt x="34099" y="934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9" name="Freeform: Shape 1041"/>
            <p:cNvSpPr/>
            <p:nvPr/>
          </p:nvSpPr>
          <p:spPr>
            <a:xfrm>
              <a:off x="12295631" y="6828917"/>
              <a:ext cx="147827" cy="139065"/>
            </a:xfrm>
            <a:custGeom>
              <a:avLst/>
              <a:gdLst>
                <a:gd name="connsiteX0" fmla="*/ 17621 w 147827"/>
                <a:gd name="connsiteY0" fmla="*/ 22003 h 139065"/>
                <a:gd name="connsiteX1" fmla="*/ 0 w 147827"/>
                <a:gd name="connsiteY1" fmla="*/ 17621 h 139065"/>
                <a:gd name="connsiteX2" fmla="*/ 0 w 147827"/>
                <a:gd name="connsiteY2" fmla="*/ 4382 h 139065"/>
                <a:gd name="connsiteX3" fmla="*/ 34957 w 147827"/>
                <a:gd name="connsiteY3" fmla="*/ 0 h 139065"/>
                <a:gd name="connsiteX4" fmla="*/ 35719 w 147827"/>
                <a:gd name="connsiteY4" fmla="*/ 0 h 139065"/>
                <a:gd name="connsiteX5" fmla="*/ 40862 w 147827"/>
                <a:gd name="connsiteY5" fmla="*/ 4382 h 139065"/>
                <a:gd name="connsiteX6" fmla="*/ 40862 w 147827"/>
                <a:gd name="connsiteY6" fmla="*/ 14669 h 139065"/>
                <a:gd name="connsiteX7" fmla="*/ 40576 w 147827"/>
                <a:gd name="connsiteY7" fmla="*/ 20574 h 139065"/>
                <a:gd name="connsiteX8" fmla="*/ 63817 w 147827"/>
                <a:gd name="connsiteY8" fmla="*/ 6382 h 139065"/>
                <a:gd name="connsiteX9" fmla="*/ 91440 w 147827"/>
                <a:gd name="connsiteY9" fmla="*/ 0 h 139065"/>
                <a:gd name="connsiteX10" fmla="*/ 115348 w 147827"/>
                <a:gd name="connsiteY10" fmla="*/ 5906 h 139065"/>
                <a:gd name="connsiteX11" fmla="*/ 127254 w 147827"/>
                <a:gd name="connsiteY11" fmla="*/ 23908 h 139065"/>
                <a:gd name="connsiteX12" fmla="*/ 130683 w 147827"/>
                <a:gd name="connsiteY12" fmla="*/ 56579 h 139065"/>
                <a:gd name="connsiteX13" fmla="*/ 130683 w 147827"/>
                <a:gd name="connsiteY13" fmla="*/ 125063 h 139065"/>
                <a:gd name="connsiteX14" fmla="*/ 147828 w 147827"/>
                <a:gd name="connsiteY14" fmla="*/ 126778 h 139065"/>
                <a:gd name="connsiteX15" fmla="*/ 147828 w 147827"/>
                <a:gd name="connsiteY15" fmla="*/ 139065 h 139065"/>
                <a:gd name="connsiteX16" fmla="*/ 89821 w 147827"/>
                <a:gd name="connsiteY16" fmla="*/ 139065 h 139065"/>
                <a:gd name="connsiteX17" fmla="*/ 89821 w 147827"/>
                <a:gd name="connsiteY17" fmla="*/ 127064 h 139065"/>
                <a:gd name="connsiteX18" fmla="*/ 104965 w 147827"/>
                <a:gd name="connsiteY18" fmla="*/ 125063 h 139065"/>
                <a:gd name="connsiteX19" fmla="*/ 104965 w 147827"/>
                <a:gd name="connsiteY19" fmla="*/ 56293 h 139065"/>
                <a:gd name="connsiteX20" fmla="*/ 102965 w 147827"/>
                <a:gd name="connsiteY20" fmla="*/ 33623 h 139065"/>
                <a:gd name="connsiteX21" fmla="*/ 95631 w 147827"/>
                <a:gd name="connsiteY21" fmla="*/ 21431 h 139065"/>
                <a:gd name="connsiteX22" fmla="*/ 80010 w 147827"/>
                <a:gd name="connsiteY22" fmla="*/ 17431 h 139065"/>
                <a:gd name="connsiteX23" fmla="*/ 61150 w 147827"/>
                <a:gd name="connsiteY23" fmla="*/ 21812 h 139065"/>
                <a:gd name="connsiteX24" fmla="*/ 43243 w 147827"/>
                <a:gd name="connsiteY24" fmla="*/ 32099 h 139065"/>
                <a:gd name="connsiteX25" fmla="*/ 43243 w 147827"/>
                <a:gd name="connsiteY25" fmla="*/ 124873 h 139065"/>
                <a:gd name="connsiteX26" fmla="*/ 59912 w 147827"/>
                <a:gd name="connsiteY26" fmla="*/ 127064 h 139065"/>
                <a:gd name="connsiteX27" fmla="*/ 59912 w 147827"/>
                <a:gd name="connsiteY27" fmla="*/ 139065 h 139065"/>
                <a:gd name="connsiteX28" fmla="*/ 2191 w 147827"/>
                <a:gd name="connsiteY28" fmla="*/ 139065 h 139065"/>
                <a:gd name="connsiteX29" fmla="*/ 2191 w 147827"/>
                <a:gd name="connsiteY29" fmla="*/ 127064 h 139065"/>
                <a:gd name="connsiteX30" fmla="*/ 17621 w 147827"/>
                <a:gd name="connsiteY30" fmla="*/ 124873 h 139065"/>
                <a:gd name="connsiteX31" fmla="*/ 17621 w 147827"/>
                <a:gd name="connsiteY31" fmla="*/ 22003 h 139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7" h="139065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5" y="125063"/>
                  </a:lnTo>
                  <a:lnTo>
                    <a:pt x="104965" y="56293"/>
                  </a:lnTo>
                  <a:cubicBezTo>
                    <a:pt x="104965" y="46673"/>
                    <a:pt x="104299" y="39148"/>
                    <a:pt x="102965" y="33623"/>
                  </a:cubicBezTo>
                  <a:cubicBezTo>
                    <a:pt x="101632" y="28194"/>
                    <a:pt x="99250" y="24098"/>
                    <a:pt x="95631" y="21431"/>
                  </a:cubicBezTo>
                  <a:cubicBezTo>
                    <a:pt x="92011" y="18764"/>
                    <a:pt x="86773" y="17431"/>
                    <a:pt x="80010" y="17431"/>
                  </a:cubicBezTo>
                  <a:cubicBezTo>
                    <a:pt x="74104" y="17431"/>
                    <a:pt x="67818" y="18859"/>
                    <a:pt x="61150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0" name="Freeform: Shape 1042"/>
            <p:cNvSpPr/>
            <p:nvPr/>
          </p:nvSpPr>
          <p:spPr>
            <a:xfrm>
              <a:off x="11032235" y="7061041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0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5 w 120872"/>
                <a:gd name="connsiteY15" fmla="*/ 46958 h 186594"/>
                <a:gd name="connsiteX16" fmla="*/ 9335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5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1 h 186594"/>
                <a:gd name="connsiteX25" fmla="*/ 78296 w 120872"/>
                <a:gd name="connsiteY25" fmla="*/ 14954 h 186594"/>
                <a:gd name="connsiteX26" fmla="*/ 61532 w 120872"/>
                <a:gd name="connsiteY26" fmla="*/ 12764 h 186594"/>
                <a:gd name="connsiteX27" fmla="*/ 35909 w 120872"/>
                <a:gd name="connsiteY27" fmla="*/ 19907 h 186594"/>
                <a:gd name="connsiteX28" fmla="*/ 27241 w 120872"/>
                <a:gd name="connsiteY28" fmla="*/ 40481 h 186594"/>
                <a:gd name="connsiteX29" fmla="*/ 32480 w 120872"/>
                <a:gd name="connsiteY29" fmla="*/ 56864 h 186594"/>
                <a:gd name="connsiteX30" fmla="*/ 45530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1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0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640"/>
                    <a:pt x="29147" y="167926"/>
                    <a:pt x="35433" y="169926"/>
                  </a:cubicBezTo>
                  <a:cubicBezTo>
                    <a:pt x="41720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152" y="110300"/>
                    <a:pt x="61151" y="106394"/>
                    <a:pt x="51054" y="102013"/>
                  </a:cubicBezTo>
                  <a:cubicBezTo>
                    <a:pt x="41910" y="97917"/>
                    <a:pt x="34004" y="93821"/>
                    <a:pt x="27146" y="89535"/>
                  </a:cubicBezTo>
                  <a:cubicBezTo>
                    <a:pt x="20288" y="85249"/>
                    <a:pt x="14478" y="79629"/>
                    <a:pt x="9525" y="72485"/>
                  </a:cubicBezTo>
                  <a:cubicBezTo>
                    <a:pt x="4572" y="65437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5" y="1715"/>
                  </a:cubicBezTo>
                  <a:cubicBezTo>
                    <a:pt x="87535" y="2857"/>
                    <a:pt x="94107" y="4381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1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574"/>
                    <a:pt x="27241" y="31432"/>
                    <a:pt x="27241" y="40481"/>
                  </a:cubicBezTo>
                  <a:cubicBezTo>
                    <a:pt x="27241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530" y="68104"/>
                  </a:cubicBezTo>
                  <a:cubicBezTo>
                    <a:pt x="50768" y="71247"/>
                    <a:pt x="59055" y="75438"/>
                    <a:pt x="70485" y="80867"/>
                  </a:cubicBezTo>
                  <a:cubicBezTo>
                    <a:pt x="81058" y="85915"/>
                    <a:pt x="89726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396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776" y="167164"/>
                    <a:pt x="101441" y="173736"/>
                    <a:pt x="91631" y="178879"/>
                  </a:cubicBezTo>
                  <a:cubicBezTo>
                    <a:pt x="81725" y="184023"/>
                    <a:pt x="69818" y="186595"/>
                    <a:pt x="55817" y="186595"/>
                  </a:cubicBezTo>
                  <a:cubicBezTo>
                    <a:pt x="47339" y="186500"/>
                    <a:pt x="39815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1" name="Freeform: Shape 1043"/>
            <p:cNvSpPr/>
            <p:nvPr/>
          </p:nvSpPr>
          <p:spPr>
            <a:xfrm>
              <a:off x="11173396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1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248 h 211550"/>
                <a:gd name="connsiteX10" fmla="*/ 36766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7 w 120205"/>
                <a:gd name="connsiteY14" fmla="*/ 118300 h 211550"/>
                <a:gd name="connsiteX15" fmla="*/ 105727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0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4 w 120205"/>
                <a:gd name="connsiteY39" fmla="*/ 0 h 211550"/>
                <a:gd name="connsiteX40" fmla="*/ 97060 w 120205"/>
                <a:gd name="connsiteY40" fmla="*/ 7144 h 211550"/>
                <a:gd name="connsiteX41" fmla="*/ 92011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0976 h 211550"/>
                <a:gd name="connsiteX46" fmla="*/ 81344 w 120205"/>
                <a:gd name="connsiteY46" fmla="*/ 181642 h 211550"/>
                <a:gd name="connsiteX47" fmla="*/ 81344 w 120205"/>
                <a:gd name="connsiteY47" fmla="*/ 139541 h 211550"/>
                <a:gd name="connsiteX48" fmla="*/ 41053 w 120205"/>
                <a:gd name="connsiteY48" fmla="*/ 147733 h 211550"/>
                <a:gd name="connsiteX49" fmla="*/ 27432 w 120205"/>
                <a:gd name="connsiteY49" fmla="*/ 169164 h 211550"/>
                <a:gd name="connsiteX50" fmla="*/ 33909 w 120205"/>
                <a:gd name="connsiteY50" fmla="*/ 188595 h 211550"/>
                <a:gd name="connsiteX51" fmla="*/ 51435 w 120205"/>
                <a:gd name="connsiteY51" fmla="*/ 194881 h 211550"/>
                <a:gd name="connsiteX52" fmla="*/ 66199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5" y="94012"/>
                    <a:pt x="70485" y="92012"/>
                  </a:cubicBezTo>
                  <a:cubicBezTo>
                    <a:pt x="66485" y="90011"/>
                    <a:pt x="60770" y="88964"/>
                    <a:pt x="53435" y="88964"/>
                  </a:cubicBezTo>
                  <a:cubicBezTo>
                    <a:pt x="45148" y="88964"/>
                    <a:pt x="37624" y="90106"/>
                    <a:pt x="31051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39" y="84201"/>
                    <a:pt x="16954" y="81248"/>
                  </a:cubicBezTo>
                  <a:cubicBezTo>
                    <a:pt x="22670" y="78296"/>
                    <a:pt x="29242" y="75724"/>
                    <a:pt x="36766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5" y="77915"/>
                    <a:pt x="98393" y="83058"/>
                    <a:pt x="101346" y="90106"/>
                  </a:cubicBezTo>
                  <a:cubicBezTo>
                    <a:pt x="104299" y="97155"/>
                    <a:pt x="105727" y="106490"/>
                    <a:pt x="105727" y="118300"/>
                  </a:cubicBezTo>
                  <a:lnTo>
                    <a:pt x="105727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8" y="211360"/>
                    <a:pt x="94774" y="211360"/>
                  </a:cubicBezTo>
                  <a:cubicBezTo>
                    <a:pt x="90202" y="211360"/>
                    <a:pt x="87059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7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8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0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4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1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292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1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721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2" name="Freeform: Shape 1044"/>
            <p:cNvSpPr/>
            <p:nvPr/>
          </p:nvSpPr>
          <p:spPr>
            <a:xfrm>
              <a:off x="11307889" y="7105904"/>
              <a:ext cx="147828" cy="139064"/>
            </a:xfrm>
            <a:custGeom>
              <a:avLst/>
              <a:gdLst>
                <a:gd name="connsiteX0" fmla="*/ 17621 w 147828"/>
                <a:gd name="connsiteY0" fmla="*/ 22003 h 139064"/>
                <a:gd name="connsiteX1" fmla="*/ 0 w 147828"/>
                <a:gd name="connsiteY1" fmla="*/ 17621 h 139064"/>
                <a:gd name="connsiteX2" fmla="*/ 0 w 147828"/>
                <a:gd name="connsiteY2" fmla="*/ 4381 h 139064"/>
                <a:gd name="connsiteX3" fmla="*/ 34957 w 147828"/>
                <a:gd name="connsiteY3" fmla="*/ 0 h 139064"/>
                <a:gd name="connsiteX4" fmla="*/ 35719 w 147828"/>
                <a:gd name="connsiteY4" fmla="*/ 0 h 139064"/>
                <a:gd name="connsiteX5" fmla="*/ 40862 w 147828"/>
                <a:gd name="connsiteY5" fmla="*/ 4381 h 139064"/>
                <a:gd name="connsiteX6" fmla="*/ 40862 w 147828"/>
                <a:gd name="connsiteY6" fmla="*/ 14669 h 139064"/>
                <a:gd name="connsiteX7" fmla="*/ 40576 w 147828"/>
                <a:gd name="connsiteY7" fmla="*/ 20574 h 139064"/>
                <a:gd name="connsiteX8" fmla="*/ 63818 w 147828"/>
                <a:gd name="connsiteY8" fmla="*/ 6382 h 139064"/>
                <a:gd name="connsiteX9" fmla="*/ 91440 w 147828"/>
                <a:gd name="connsiteY9" fmla="*/ 0 h 139064"/>
                <a:gd name="connsiteX10" fmla="*/ 115348 w 147828"/>
                <a:gd name="connsiteY10" fmla="*/ 5906 h 139064"/>
                <a:gd name="connsiteX11" fmla="*/ 127254 w 147828"/>
                <a:gd name="connsiteY11" fmla="*/ 23908 h 139064"/>
                <a:gd name="connsiteX12" fmla="*/ 130683 w 147828"/>
                <a:gd name="connsiteY12" fmla="*/ 56579 h 139064"/>
                <a:gd name="connsiteX13" fmla="*/ 130683 w 147828"/>
                <a:gd name="connsiteY13" fmla="*/ 125158 h 139064"/>
                <a:gd name="connsiteX14" fmla="*/ 147828 w 147828"/>
                <a:gd name="connsiteY14" fmla="*/ 126873 h 139064"/>
                <a:gd name="connsiteX15" fmla="*/ 147828 w 147828"/>
                <a:gd name="connsiteY15" fmla="*/ 139065 h 139064"/>
                <a:gd name="connsiteX16" fmla="*/ 89821 w 147828"/>
                <a:gd name="connsiteY16" fmla="*/ 139065 h 139064"/>
                <a:gd name="connsiteX17" fmla="*/ 89821 w 147828"/>
                <a:gd name="connsiteY17" fmla="*/ 127063 h 139064"/>
                <a:gd name="connsiteX18" fmla="*/ 104966 w 147828"/>
                <a:gd name="connsiteY18" fmla="*/ 125063 h 139064"/>
                <a:gd name="connsiteX19" fmla="*/ 104966 w 147828"/>
                <a:gd name="connsiteY19" fmla="*/ 56293 h 139064"/>
                <a:gd name="connsiteX20" fmla="*/ 102965 w 147828"/>
                <a:gd name="connsiteY20" fmla="*/ 33623 h 139064"/>
                <a:gd name="connsiteX21" fmla="*/ 95631 w 147828"/>
                <a:gd name="connsiteY21" fmla="*/ 21336 h 139064"/>
                <a:gd name="connsiteX22" fmla="*/ 80010 w 147828"/>
                <a:gd name="connsiteY22" fmla="*/ 17335 h 139064"/>
                <a:gd name="connsiteX23" fmla="*/ 61150 w 147828"/>
                <a:gd name="connsiteY23" fmla="*/ 21717 h 139064"/>
                <a:gd name="connsiteX24" fmla="*/ 43244 w 147828"/>
                <a:gd name="connsiteY24" fmla="*/ 32004 h 139064"/>
                <a:gd name="connsiteX25" fmla="*/ 43244 w 147828"/>
                <a:gd name="connsiteY25" fmla="*/ 124777 h 139064"/>
                <a:gd name="connsiteX26" fmla="*/ 59912 w 147828"/>
                <a:gd name="connsiteY26" fmla="*/ 126968 h 139064"/>
                <a:gd name="connsiteX27" fmla="*/ 59912 w 147828"/>
                <a:gd name="connsiteY27" fmla="*/ 138970 h 139064"/>
                <a:gd name="connsiteX28" fmla="*/ 2191 w 147828"/>
                <a:gd name="connsiteY28" fmla="*/ 138970 h 139064"/>
                <a:gd name="connsiteX29" fmla="*/ 2191 w 147828"/>
                <a:gd name="connsiteY29" fmla="*/ 126968 h 139064"/>
                <a:gd name="connsiteX30" fmla="*/ 17621 w 147828"/>
                <a:gd name="connsiteY30" fmla="*/ 124777 h 139064"/>
                <a:gd name="connsiteX31" fmla="*/ 17621 w 147828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8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8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158"/>
                  </a:lnTo>
                  <a:lnTo>
                    <a:pt x="147828" y="126873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3"/>
                  </a:lnTo>
                  <a:lnTo>
                    <a:pt x="104966" y="125063"/>
                  </a:lnTo>
                  <a:lnTo>
                    <a:pt x="104966" y="56293"/>
                  </a:lnTo>
                  <a:cubicBezTo>
                    <a:pt x="104966" y="46673"/>
                    <a:pt x="104299" y="39148"/>
                    <a:pt x="102965" y="33623"/>
                  </a:cubicBezTo>
                  <a:cubicBezTo>
                    <a:pt x="101632" y="28099"/>
                    <a:pt x="99250" y="24098"/>
                    <a:pt x="95631" y="21336"/>
                  </a:cubicBezTo>
                  <a:cubicBezTo>
                    <a:pt x="92012" y="18669"/>
                    <a:pt x="86773" y="17335"/>
                    <a:pt x="80010" y="17335"/>
                  </a:cubicBezTo>
                  <a:cubicBezTo>
                    <a:pt x="74104" y="17335"/>
                    <a:pt x="67818" y="18764"/>
                    <a:pt x="61150" y="21717"/>
                  </a:cubicBezTo>
                  <a:cubicBezTo>
                    <a:pt x="54483" y="24670"/>
                    <a:pt x="48482" y="28099"/>
                    <a:pt x="43244" y="32004"/>
                  </a:cubicBezTo>
                  <a:lnTo>
                    <a:pt x="43244" y="124777"/>
                  </a:lnTo>
                  <a:lnTo>
                    <a:pt x="59912" y="126968"/>
                  </a:lnTo>
                  <a:lnTo>
                    <a:pt x="59912" y="138970"/>
                  </a:lnTo>
                  <a:lnTo>
                    <a:pt x="2191" y="138970"/>
                  </a:lnTo>
                  <a:lnTo>
                    <a:pt x="2191" y="126968"/>
                  </a:lnTo>
                  <a:lnTo>
                    <a:pt x="17621" y="124777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3" name="Freeform: Shape 1045"/>
            <p:cNvSpPr/>
            <p:nvPr/>
          </p:nvSpPr>
          <p:spPr>
            <a:xfrm>
              <a:off x="11473147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2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5 w 120205"/>
                <a:gd name="connsiteY9" fmla="*/ 81248 h 211550"/>
                <a:gd name="connsiteX10" fmla="*/ 36767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8 w 120205"/>
                <a:gd name="connsiteY14" fmla="*/ 118300 h 211550"/>
                <a:gd name="connsiteX15" fmla="*/ 105728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1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2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0976 h 211550"/>
                <a:gd name="connsiteX46" fmla="*/ 81344 w 120205"/>
                <a:gd name="connsiteY46" fmla="*/ 181642 h 211550"/>
                <a:gd name="connsiteX47" fmla="*/ 81344 w 120205"/>
                <a:gd name="connsiteY47" fmla="*/ 139541 h 211550"/>
                <a:gd name="connsiteX48" fmla="*/ 41053 w 120205"/>
                <a:gd name="connsiteY48" fmla="*/ 147733 h 211550"/>
                <a:gd name="connsiteX49" fmla="*/ 27432 w 120205"/>
                <a:gd name="connsiteY49" fmla="*/ 169164 h 211550"/>
                <a:gd name="connsiteX50" fmla="*/ 33909 w 120205"/>
                <a:gd name="connsiteY50" fmla="*/ 188595 h 211550"/>
                <a:gd name="connsiteX51" fmla="*/ 51435 w 120205"/>
                <a:gd name="connsiteY51" fmla="*/ 194881 h 211550"/>
                <a:gd name="connsiteX52" fmla="*/ 66199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2012"/>
                  </a:cubicBezTo>
                  <a:cubicBezTo>
                    <a:pt x="66484" y="90011"/>
                    <a:pt x="60770" y="88964"/>
                    <a:pt x="53435" y="88964"/>
                  </a:cubicBezTo>
                  <a:cubicBezTo>
                    <a:pt x="45149" y="88964"/>
                    <a:pt x="37624" y="90106"/>
                    <a:pt x="31052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5" y="81248"/>
                  </a:cubicBezTo>
                  <a:cubicBezTo>
                    <a:pt x="22670" y="78296"/>
                    <a:pt x="29242" y="75724"/>
                    <a:pt x="36767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6" y="77915"/>
                    <a:pt x="98393" y="83058"/>
                    <a:pt x="101346" y="90106"/>
                  </a:cubicBezTo>
                  <a:cubicBezTo>
                    <a:pt x="104299" y="97155"/>
                    <a:pt x="105728" y="106490"/>
                    <a:pt x="105728" y="118300"/>
                  </a:cubicBezTo>
                  <a:lnTo>
                    <a:pt x="105728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9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7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9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817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4" name="Freeform: Shape 1046"/>
            <p:cNvSpPr/>
            <p:nvPr/>
          </p:nvSpPr>
          <p:spPr>
            <a:xfrm>
              <a:off x="11607164" y="7073614"/>
              <a:ext cx="88201" cy="173735"/>
            </a:xfrm>
            <a:custGeom>
              <a:avLst/>
              <a:gdLst>
                <a:gd name="connsiteX0" fmla="*/ 24479 w 88201"/>
                <a:gd name="connsiteY0" fmla="*/ 167354 h 173735"/>
                <a:gd name="connsiteX1" fmla="*/ 17621 w 88201"/>
                <a:gd name="connsiteY1" fmla="*/ 145542 h 173735"/>
                <a:gd name="connsiteX2" fmla="*/ 17621 w 88201"/>
                <a:gd name="connsiteY2" fmla="*/ 51530 h 173735"/>
                <a:gd name="connsiteX3" fmla="*/ 0 w 88201"/>
                <a:gd name="connsiteY3" fmla="*/ 51530 h 173735"/>
                <a:gd name="connsiteX4" fmla="*/ 0 w 88201"/>
                <a:gd name="connsiteY4" fmla="*/ 40481 h 173735"/>
                <a:gd name="connsiteX5" fmla="*/ 6858 w 88201"/>
                <a:gd name="connsiteY5" fmla="*/ 38767 h 173735"/>
                <a:gd name="connsiteX6" fmla="*/ 14478 w 88201"/>
                <a:gd name="connsiteY6" fmla="*/ 36100 h 173735"/>
                <a:gd name="connsiteX7" fmla="*/ 20574 w 88201"/>
                <a:gd name="connsiteY7" fmla="*/ 27242 h 173735"/>
                <a:gd name="connsiteX8" fmla="*/ 25241 w 88201"/>
                <a:gd name="connsiteY8" fmla="*/ 12287 h 173735"/>
                <a:gd name="connsiteX9" fmla="*/ 28385 w 88201"/>
                <a:gd name="connsiteY9" fmla="*/ 0 h 173735"/>
                <a:gd name="connsiteX10" fmla="*/ 42863 w 88201"/>
                <a:gd name="connsiteY10" fmla="*/ 0 h 173735"/>
                <a:gd name="connsiteX11" fmla="*/ 43339 w 88201"/>
                <a:gd name="connsiteY11" fmla="*/ 35242 h 173735"/>
                <a:gd name="connsiteX12" fmla="*/ 84201 w 88201"/>
                <a:gd name="connsiteY12" fmla="*/ 35242 h 173735"/>
                <a:gd name="connsiteX13" fmla="*/ 84201 w 88201"/>
                <a:gd name="connsiteY13" fmla="*/ 51435 h 173735"/>
                <a:gd name="connsiteX14" fmla="*/ 43339 w 88201"/>
                <a:gd name="connsiteY14" fmla="*/ 51435 h 173735"/>
                <a:gd name="connsiteX15" fmla="*/ 43339 w 88201"/>
                <a:gd name="connsiteY15" fmla="*/ 126587 h 173735"/>
                <a:gd name="connsiteX16" fmla="*/ 44196 w 88201"/>
                <a:gd name="connsiteY16" fmla="*/ 146209 h 173735"/>
                <a:gd name="connsiteX17" fmla="*/ 47911 w 88201"/>
                <a:gd name="connsiteY17" fmla="*/ 153543 h 173735"/>
                <a:gd name="connsiteX18" fmla="*/ 57531 w 88201"/>
                <a:gd name="connsiteY18" fmla="*/ 155257 h 173735"/>
                <a:gd name="connsiteX19" fmla="*/ 72104 w 88201"/>
                <a:gd name="connsiteY19" fmla="*/ 153543 h 173735"/>
                <a:gd name="connsiteX20" fmla="*/ 84487 w 88201"/>
                <a:gd name="connsiteY20" fmla="*/ 149923 h 173735"/>
                <a:gd name="connsiteX21" fmla="*/ 88202 w 88201"/>
                <a:gd name="connsiteY21" fmla="*/ 160973 h 173735"/>
                <a:gd name="connsiteX22" fmla="*/ 69247 w 88201"/>
                <a:gd name="connsiteY22" fmla="*/ 169545 h 173735"/>
                <a:gd name="connsiteX23" fmla="*/ 45339 w 88201"/>
                <a:gd name="connsiteY23" fmla="*/ 173736 h 173735"/>
                <a:gd name="connsiteX24" fmla="*/ 24479 w 88201"/>
                <a:gd name="connsiteY24" fmla="*/ 167354 h 17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5">
                  <a:moveTo>
                    <a:pt x="24479" y="167354"/>
                  </a:moveTo>
                  <a:cubicBezTo>
                    <a:pt x="19907" y="163068"/>
                    <a:pt x="17621" y="155829"/>
                    <a:pt x="17621" y="145542"/>
                  </a:cubicBezTo>
                  <a:lnTo>
                    <a:pt x="17621" y="51530"/>
                  </a:lnTo>
                  <a:lnTo>
                    <a:pt x="0" y="51530"/>
                  </a:lnTo>
                  <a:lnTo>
                    <a:pt x="0" y="40481"/>
                  </a:lnTo>
                  <a:cubicBezTo>
                    <a:pt x="857" y="40291"/>
                    <a:pt x="3143" y="39719"/>
                    <a:pt x="6858" y="38767"/>
                  </a:cubicBezTo>
                  <a:cubicBezTo>
                    <a:pt x="10573" y="37814"/>
                    <a:pt x="13145" y="36862"/>
                    <a:pt x="14478" y="36100"/>
                  </a:cubicBezTo>
                  <a:cubicBezTo>
                    <a:pt x="17050" y="34671"/>
                    <a:pt x="19145" y="31718"/>
                    <a:pt x="20574" y="27242"/>
                  </a:cubicBezTo>
                  <a:cubicBezTo>
                    <a:pt x="21908" y="24193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2"/>
                  </a:lnTo>
                  <a:lnTo>
                    <a:pt x="84201" y="35242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3"/>
                    <a:pt x="46006" y="152400"/>
                    <a:pt x="47911" y="153543"/>
                  </a:cubicBezTo>
                  <a:cubicBezTo>
                    <a:pt x="49816" y="154686"/>
                    <a:pt x="53054" y="155257"/>
                    <a:pt x="57531" y="155257"/>
                  </a:cubicBezTo>
                  <a:cubicBezTo>
                    <a:pt x="61913" y="155257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3"/>
                  </a:cubicBezTo>
                  <a:lnTo>
                    <a:pt x="88202" y="160973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484" y="172307"/>
                    <a:pt x="52578" y="173736"/>
                    <a:pt x="45339" y="173736"/>
                  </a:cubicBezTo>
                  <a:cubicBezTo>
                    <a:pt x="36004" y="173736"/>
                    <a:pt x="29051" y="171640"/>
                    <a:pt x="24479" y="1673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5" name="Freeform: Shape 1047"/>
            <p:cNvSpPr/>
            <p:nvPr/>
          </p:nvSpPr>
          <p:spPr>
            <a:xfrm>
              <a:off x="11710034" y="7106094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2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7 w 120205"/>
                <a:gd name="connsiteY10" fmla="*/ 3429 h 141541"/>
                <a:gd name="connsiteX11" fmla="*/ 59246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292 h 141541"/>
                <a:gd name="connsiteX15" fmla="*/ 105727 w 120205"/>
                <a:gd name="connsiteY15" fmla="*/ 126873 h 141541"/>
                <a:gd name="connsiteX16" fmla="*/ 120205 w 120205"/>
                <a:gd name="connsiteY16" fmla="*/ 126873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6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1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4 w 120205"/>
                <a:gd name="connsiteY29" fmla="*/ 111633 h 141541"/>
                <a:gd name="connsiteX30" fmla="*/ 81344 w 120205"/>
                <a:gd name="connsiteY30" fmla="*/ 69533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769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292"/>
                  </a:cubicBezTo>
                  <a:lnTo>
                    <a:pt x="105727" y="126873"/>
                  </a:lnTo>
                  <a:lnTo>
                    <a:pt x="120205" y="126873"/>
                  </a:lnTo>
                  <a:lnTo>
                    <a:pt x="120205" y="137636"/>
                  </a:lnTo>
                  <a:cubicBezTo>
                    <a:pt x="116967" y="138494"/>
                    <a:pt x="112776" y="139256"/>
                    <a:pt x="107823" y="140113"/>
                  </a:cubicBezTo>
                  <a:cubicBezTo>
                    <a:pt x="102870" y="140970"/>
                    <a:pt x="98488" y="141351"/>
                    <a:pt x="94774" y="141351"/>
                  </a:cubicBezTo>
                  <a:cubicBezTo>
                    <a:pt x="90202" y="141351"/>
                    <a:pt x="87058" y="140684"/>
                    <a:pt x="85439" y="139256"/>
                  </a:cubicBezTo>
                  <a:cubicBezTo>
                    <a:pt x="83820" y="137922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350"/>
                    <a:pt x="64960" y="135446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190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4" y="111633"/>
                  </a:cubicBezTo>
                  <a:lnTo>
                    <a:pt x="81344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817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6" name="Freeform: Shape 1048"/>
            <p:cNvSpPr/>
            <p:nvPr/>
          </p:nvSpPr>
          <p:spPr>
            <a:xfrm>
              <a:off x="11844051" y="7073614"/>
              <a:ext cx="88201" cy="173735"/>
            </a:xfrm>
            <a:custGeom>
              <a:avLst/>
              <a:gdLst>
                <a:gd name="connsiteX0" fmla="*/ 24479 w 88201"/>
                <a:gd name="connsiteY0" fmla="*/ 167354 h 173735"/>
                <a:gd name="connsiteX1" fmla="*/ 17621 w 88201"/>
                <a:gd name="connsiteY1" fmla="*/ 145542 h 173735"/>
                <a:gd name="connsiteX2" fmla="*/ 17621 w 88201"/>
                <a:gd name="connsiteY2" fmla="*/ 51530 h 173735"/>
                <a:gd name="connsiteX3" fmla="*/ 0 w 88201"/>
                <a:gd name="connsiteY3" fmla="*/ 51530 h 173735"/>
                <a:gd name="connsiteX4" fmla="*/ 0 w 88201"/>
                <a:gd name="connsiteY4" fmla="*/ 40481 h 173735"/>
                <a:gd name="connsiteX5" fmla="*/ 6858 w 88201"/>
                <a:gd name="connsiteY5" fmla="*/ 38767 h 173735"/>
                <a:gd name="connsiteX6" fmla="*/ 14478 w 88201"/>
                <a:gd name="connsiteY6" fmla="*/ 36100 h 173735"/>
                <a:gd name="connsiteX7" fmla="*/ 20574 w 88201"/>
                <a:gd name="connsiteY7" fmla="*/ 27242 h 173735"/>
                <a:gd name="connsiteX8" fmla="*/ 25241 w 88201"/>
                <a:gd name="connsiteY8" fmla="*/ 12287 h 173735"/>
                <a:gd name="connsiteX9" fmla="*/ 28384 w 88201"/>
                <a:gd name="connsiteY9" fmla="*/ 0 h 173735"/>
                <a:gd name="connsiteX10" fmla="*/ 42863 w 88201"/>
                <a:gd name="connsiteY10" fmla="*/ 0 h 173735"/>
                <a:gd name="connsiteX11" fmla="*/ 43339 w 88201"/>
                <a:gd name="connsiteY11" fmla="*/ 35242 h 173735"/>
                <a:gd name="connsiteX12" fmla="*/ 84201 w 88201"/>
                <a:gd name="connsiteY12" fmla="*/ 35242 h 173735"/>
                <a:gd name="connsiteX13" fmla="*/ 84201 w 88201"/>
                <a:gd name="connsiteY13" fmla="*/ 51435 h 173735"/>
                <a:gd name="connsiteX14" fmla="*/ 43339 w 88201"/>
                <a:gd name="connsiteY14" fmla="*/ 51435 h 173735"/>
                <a:gd name="connsiteX15" fmla="*/ 43339 w 88201"/>
                <a:gd name="connsiteY15" fmla="*/ 126587 h 173735"/>
                <a:gd name="connsiteX16" fmla="*/ 44196 w 88201"/>
                <a:gd name="connsiteY16" fmla="*/ 146209 h 173735"/>
                <a:gd name="connsiteX17" fmla="*/ 47911 w 88201"/>
                <a:gd name="connsiteY17" fmla="*/ 153543 h 173735"/>
                <a:gd name="connsiteX18" fmla="*/ 57531 w 88201"/>
                <a:gd name="connsiteY18" fmla="*/ 155257 h 173735"/>
                <a:gd name="connsiteX19" fmla="*/ 72104 w 88201"/>
                <a:gd name="connsiteY19" fmla="*/ 153543 h 173735"/>
                <a:gd name="connsiteX20" fmla="*/ 84487 w 88201"/>
                <a:gd name="connsiteY20" fmla="*/ 149923 h 173735"/>
                <a:gd name="connsiteX21" fmla="*/ 88202 w 88201"/>
                <a:gd name="connsiteY21" fmla="*/ 160973 h 173735"/>
                <a:gd name="connsiteX22" fmla="*/ 69247 w 88201"/>
                <a:gd name="connsiteY22" fmla="*/ 169545 h 173735"/>
                <a:gd name="connsiteX23" fmla="*/ 45339 w 88201"/>
                <a:gd name="connsiteY23" fmla="*/ 173736 h 173735"/>
                <a:gd name="connsiteX24" fmla="*/ 24479 w 88201"/>
                <a:gd name="connsiteY24" fmla="*/ 167354 h 17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5">
                  <a:moveTo>
                    <a:pt x="24479" y="167354"/>
                  </a:moveTo>
                  <a:cubicBezTo>
                    <a:pt x="19907" y="163068"/>
                    <a:pt x="17621" y="155829"/>
                    <a:pt x="17621" y="145542"/>
                  </a:cubicBezTo>
                  <a:lnTo>
                    <a:pt x="17621" y="51530"/>
                  </a:lnTo>
                  <a:lnTo>
                    <a:pt x="0" y="51530"/>
                  </a:lnTo>
                  <a:lnTo>
                    <a:pt x="0" y="40481"/>
                  </a:lnTo>
                  <a:cubicBezTo>
                    <a:pt x="857" y="40291"/>
                    <a:pt x="3143" y="39719"/>
                    <a:pt x="6858" y="38767"/>
                  </a:cubicBezTo>
                  <a:cubicBezTo>
                    <a:pt x="10573" y="37814"/>
                    <a:pt x="13144" y="36862"/>
                    <a:pt x="14478" y="36100"/>
                  </a:cubicBezTo>
                  <a:cubicBezTo>
                    <a:pt x="17050" y="34671"/>
                    <a:pt x="19145" y="31718"/>
                    <a:pt x="20574" y="27242"/>
                  </a:cubicBezTo>
                  <a:cubicBezTo>
                    <a:pt x="21907" y="24193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4" y="0"/>
                  </a:cubicBezTo>
                  <a:lnTo>
                    <a:pt x="42863" y="0"/>
                  </a:lnTo>
                  <a:lnTo>
                    <a:pt x="43339" y="35242"/>
                  </a:lnTo>
                  <a:lnTo>
                    <a:pt x="84201" y="35242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49923"/>
                    <a:pt x="46006" y="152400"/>
                    <a:pt x="47911" y="153543"/>
                  </a:cubicBezTo>
                  <a:cubicBezTo>
                    <a:pt x="49816" y="154686"/>
                    <a:pt x="53054" y="155257"/>
                    <a:pt x="57531" y="155257"/>
                  </a:cubicBezTo>
                  <a:cubicBezTo>
                    <a:pt x="61913" y="155257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3"/>
                  </a:cubicBezTo>
                  <a:lnTo>
                    <a:pt x="88202" y="160973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484" y="172307"/>
                    <a:pt x="52578" y="173736"/>
                    <a:pt x="45339" y="173736"/>
                  </a:cubicBezTo>
                  <a:cubicBezTo>
                    <a:pt x="36004" y="173736"/>
                    <a:pt x="29051" y="171640"/>
                    <a:pt x="24479" y="1673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7" name="Freeform: Shape 1049"/>
            <p:cNvSpPr/>
            <p:nvPr/>
          </p:nvSpPr>
          <p:spPr>
            <a:xfrm>
              <a:off x="11946635" y="7105523"/>
              <a:ext cx="112585" cy="142112"/>
            </a:xfrm>
            <a:custGeom>
              <a:avLst/>
              <a:gdLst>
                <a:gd name="connsiteX0" fmla="*/ 15526 w 112585"/>
                <a:gd name="connsiteY0" fmla="*/ 122777 h 142112"/>
                <a:gd name="connsiteX1" fmla="*/ 0 w 112585"/>
                <a:gd name="connsiteY1" fmla="*/ 71152 h 142112"/>
                <a:gd name="connsiteX2" fmla="*/ 8096 w 112585"/>
                <a:gd name="connsiteY2" fmla="*/ 33719 h 142112"/>
                <a:gd name="connsiteX3" fmla="*/ 30766 w 112585"/>
                <a:gd name="connsiteY3" fmla="*/ 8763 h 142112"/>
                <a:gd name="connsiteX4" fmla="*/ 63913 w 112585"/>
                <a:gd name="connsiteY4" fmla="*/ 0 h 142112"/>
                <a:gd name="connsiteX5" fmla="*/ 99251 w 112585"/>
                <a:gd name="connsiteY5" fmla="*/ 12573 h 142112"/>
                <a:gd name="connsiteX6" fmla="*/ 112586 w 112585"/>
                <a:gd name="connsiteY6" fmla="*/ 48673 h 142112"/>
                <a:gd name="connsiteX7" fmla="*/ 110871 w 112585"/>
                <a:gd name="connsiteY7" fmla="*/ 71438 h 142112"/>
                <a:gd name="connsiteX8" fmla="*/ 26670 w 112585"/>
                <a:gd name="connsiteY8" fmla="*/ 71438 h 142112"/>
                <a:gd name="connsiteX9" fmla="*/ 37910 w 112585"/>
                <a:gd name="connsiteY9" fmla="*/ 110490 h 142112"/>
                <a:gd name="connsiteX10" fmla="*/ 68485 w 112585"/>
                <a:gd name="connsiteY10" fmla="*/ 125254 h 142112"/>
                <a:gd name="connsiteX11" fmla="*/ 88964 w 112585"/>
                <a:gd name="connsiteY11" fmla="*/ 121729 h 142112"/>
                <a:gd name="connsiteX12" fmla="*/ 105442 w 112585"/>
                <a:gd name="connsiteY12" fmla="*/ 113252 h 142112"/>
                <a:gd name="connsiteX13" fmla="*/ 110109 w 112585"/>
                <a:gd name="connsiteY13" fmla="*/ 124015 h 142112"/>
                <a:gd name="connsiteX14" fmla="*/ 89059 w 112585"/>
                <a:gd name="connsiteY14" fmla="*/ 136779 h 142112"/>
                <a:gd name="connsiteX15" fmla="*/ 60674 w 112585"/>
                <a:gd name="connsiteY15" fmla="*/ 142113 h 142112"/>
                <a:gd name="connsiteX16" fmla="*/ 15526 w 112585"/>
                <a:gd name="connsiteY16" fmla="*/ 122777 h 142112"/>
                <a:gd name="connsiteX17" fmla="*/ 85630 w 112585"/>
                <a:gd name="connsiteY17" fmla="*/ 58388 h 142112"/>
                <a:gd name="connsiteX18" fmla="*/ 86392 w 112585"/>
                <a:gd name="connsiteY18" fmla="*/ 47911 h 142112"/>
                <a:gd name="connsiteX19" fmla="*/ 79629 w 112585"/>
                <a:gd name="connsiteY19" fmla="*/ 22860 h 142112"/>
                <a:gd name="connsiteX20" fmla="*/ 59150 w 112585"/>
                <a:gd name="connsiteY20" fmla="*/ 13716 h 142112"/>
                <a:gd name="connsiteX21" fmla="*/ 36481 w 112585"/>
                <a:gd name="connsiteY21" fmla="*/ 24003 h 142112"/>
                <a:gd name="connsiteX22" fmla="*/ 26765 w 112585"/>
                <a:gd name="connsiteY22" fmla="*/ 58483 h 142112"/>
                <a:gd name="connsiteX23" fmla="*/ 85630 w 112585"/>
                <a:gd name="connsiteY23" fmla="*/ 58483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112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6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1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4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113"/>
                    <a:pt x="60674" y="142113"/>
                  </a:cubicBezTo>
                  <a:cubicBezTo>
                    <a:pt x="40958" y="142018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1" y="17145"/>
                    <a:pt x="36481" y="24003"/>
                  </a:cubicBezTo>
                  <a:cubicBezTo>
                    <a:pt x="30861" y="30861"/>
                    <a:pt x="27623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8" name="Freeform: Shape 1050"/>
            <p:cNvSpPr/>
            <p:nvPr/>
          </p:nvSpPr>
          <p:spPr>
            <a:xfrm>
              <a:off x="12138945" y="7061327"/>
              <a:ext cx="140969" cy="183546"/>
            </a:xfrm>
            <a:custGeom>
              <a:avLst/>
              <a:gdLst>
                <a:gd name="connsiteX0" fmla="*/ 20288 w 140969"/>
                <a:gd name="connsiteY0" fmla="*/ 16954 h 183546"/>
                <a:gd name="connsiteX1" fmla="*/ 1238 w 140969"/>
                <a:gd name="connsiteY1" fmla="*/ 14002 h 183546"/>
                <a:gd name="connsiteX2" fmla="*/ 1238 w 140969"/>
                <a:gd name="connsiteY2" fmla="*/ 1715 h 183546"/>
                <a:gd name="connsiteX3" fmla="*/ 33814 w 140969"/>
                <a:gd name="connsiteY3" fmla="*/ 1715 h 183546"/>
                <a:gd name="connsiteX4" fmla="*/ 51149 w 140969"/>
                <a:gd name="connsiteY4" fmla="*/ 952 h 183546"/>
                <a:gd name="connsiteX5" fmla="*/ 76105 w 140969"/>
                <a:gd name="connsiteY5" fmla="*/ 0 h 183546"/>
                <a:gd name="connsiteX6" fmla="*/ 126302 w 140969"/>
                <a:gd name="connsiteY6" fmla="*/ 13240 h 183546"/>
                <a:gd name="connsiteX7" fmla="*/ 140970 w 140969"/>
                <a:gd name="connsiteY7" fmla="*/ 52388 h 183546"/>
                <a:gd name="connsiteX8" fmla="*/ 131921 w 140969"/>
                <a:gd name="connsiteY8" fmla="*/ 86392 h 183546"/>
                <a:gd name="connsiteX9" fmla="*/ 106870 w 140969"/>
                <a:gd name="connsiteY9" fmla="*/ 108394 h 183546"/>
                <a:gd name="connsiteX10" fmla="*/ 70009 w 140969"/>
                <a:gd name="connsiteY10" fmla="*/ 116015 h 183546"/>
                <a:gd name="connsiteX11" fmla="*/ 55531 w 140969"/>
                <a:gd name="connsiteY11" fmla="*/ 115633 h 183546"/>
                <a:gd name="connsiteX12" fmla="*/ 46482 w 140969"/>
                <a:gd name="connsiteY12" fmla="*/ 115062 h 183546"/>
                <a:gd name="connsiteX13" fmla="*/ 46482 w 140969"/>
                <a:gd name="connsiteY13" fmla="*/ 168878 h 183546"/>
                <a:gd name="connsiteX14" fmla="*/ 80010 w 140969"/>
                <a:gd name="connsiteY14" fmla="*/ 171545 h 183546"/>
                <a:gd name="connsiteX15" fmla="*/ 80010 w 140969"/>
                <a:gd name="connsiteY15" fmla="*/ 183547 h 183546"/>
                <a:gd name="connsiteX16" fmla="*/ 0 w 140969"/>
                <a:gd name="connsiteY16" fmla="*/ 183547 h 183546"/>
                <a:gd name="connsiteX17" fmla="*/ 0 w 140969"/>
                <a:gd name="connsiteY17" fmla="*/ 171545 h 183546"/>
                <a:gd name="connsiteX18" fmla="*/ 20288 w 140969"/>
                <a:gd name="connsiteY18" fmla="*/ 169069 h 183546"/>
                <a:gd name="connsiteX19" fmla="*/ 20288 w 140969"/>
                <a:gd name="connsiteY19" fmla="*/ 16954 h 183546"/>
                <a:gd name="connsiteX20" fmla="*/ 70009 w 140969"/>
                <a:gd name="connsiteY20" fmla="*/ 102775 h 183546"/>
                <a:gd name="connsiteX21" fmla="*/ 101441 w 140969"/>
                <a:gd name="connsiteY21" fmla="*/ 91059 h 183546"/>
                <a:gd name="connsiteX22" fmla="*/ 113538 w 140969"/>
                <a:gd name="connsiteY22" fmla="*/ 52578 h 183546"/>
                <a:gd name="connsiteX23" fmla="*/ 103061 w 140969"/>
                <a:gd name="connsiteY23" fmla="*/ 22384 h 183546"/>
                <a:gd name="connsiteX24" fmla="*/ 70294 w 140969"/>
                <a:gd name="connsiteY24" fmla="*/ 13240 h 183546"/>
                <a:gd name="connsiteX25" fmla="*/ 53626 w 140969"/>
                <a:gd name="connsiteY25" fmla="*/ 14192 h 183546"/>
                <a:gd name="connsiteX26" fmla="*/ 46482 w 140969"/>
                <a:gd name="connsiteY26" fmla="*/ 14669 h 183546"/>
                <a:gd name="connsiteX27" fmla="*/ 46482 w 140969"/>
                <a:gd name="connsiteY27" fmla="*/ 101536 h 183546"/>
                <a:gd name="connsiteX28" fmla="*/ 70009 w 140969"/>
                <a:gd name="connsiteY28" fmla="*/ 102775 h 1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969" h="183546">
                  <a:moveTo>
                    <a:pt x="20288" y="16954"/>
                  </a:moveTo>
                  <a:lnTo>
                    <a:pt x="1238" y="14002"/>
                  </a:lnTo>
                  <a:lnTo>
                    <a:pt x="1238" y="1715"/>
                  </a:lnTo>
                  <a:lnTo>
                    <a:pt x="33814" y="1715"/>
                  </a:lnTo>
                  <a:cubicBezTo>
                    <a:pt x="39719" y="1715"/>
                    <a:pt x="45434" y="1429"/>
                    <a:pt x="51149" y="952"/>
                  </a:cubicBezTo>
                  <a:cubicBezTo>
                    <a:pt x="59912" y="286"/>
                    <a:pt x="68294" y="0"/>
                    <a:pt x="76105" y="0"/>
                  </a:cubicBezTo>
                  <a:cubicBezTo>
                    <a:pt x="99727" y="191"/>
                    <a:pt x="116491" y="4572"/>
                    <a:pt x="126302" y="13240"/>
                  </a:cubicBezTo>
                  <a:cubicBezTo>
                    <a:pt x="136112" y="21907"/>
                    <a:pt x="140970" y="34957"/>
                    <a:pt x="140970" y="52388"/>
                  </a:cubicBezTo>
                  <a:cubicBezTo>
                    <a:pt x="140970" y="65437"/>
                    <a:pt x="137922" y="76771"/>
                    <a:pt x="131921" y="86392"/>
                  </a:cubicBezTo>
                  <a:cubicBezTo>
                    <a:pt x="125920" y="96012"/>
                    <a:pt x="117539" y="103346"/>
                    <a:pt x="106870" y="108394"/>
                  </a:cubicBezTo>
                  <a:cubicBezTo>
                    <a:pt x="96202" y="113443"/>
                    <a:pt x="83915" y="116015"/>
                    <a:pt x="70009" y="116015"/>
                  </a:cubicBezTo>
                  <a:cubicBezTo>
                    <a:pt x="65246" y="116015"/>
                    <a:pt x="60484" y="115919"/>
                    <a:pt x="55531" y="115633"/>
                  </a:cubicBezTo>
                  <a:cubicBezTo>
                    <a:pt x="50578" y="115348"/>
                    <a:pt x="47625" y="115157"/>
                    <a:pt x="46482" y="115062"/>
                  </a:cubicBezTo>
                  <a:lnTo>
                    <a:pt x="46482" y="168878"/>
                  </a:lnTo>
                  <a:lnTo>
                    <a:pt x="80010" y="171545"/>
                  </a:lnTo>
                  <a:lnTo>
                    <a:pt x="80010" y="183547"/>
                  </a:lnTo>
                  <a:lnTo>
                    <a:pt x="0" y="183547"/>
                  </a:lnTo>
                  <a:lnTo>
                    <a:pt x="0" y="171545"/>
                  </a:lnTo>
                  <a:lnTo>
                    <a:pt x="20288" y="169069"/>
                  </a:lnTo>
                  <a:lnTo>
                    <a:pt x="20288" y="16954"/>
                  </a:lnTo>
                  <a:close/>
                  <a:moveTo>
                    <a:pt x="70009" y="102775"/>
                  </a:moveTo>
                  <a:cubicBezTo>
                    <a:pt x="82867" y="102775"/>
                    <a:pt x="93345" y="98869"/>
                    <a:pt x="101441" y="91059"/>
                  </a:cubicBezTo>
                  <a:cubicBezTo>
                    <a:pt x="109537" y="83248"/>
                    <a:pt x="113538" y="70390"/>
                    <a:pt x="113538" y="52578"/>
                  </a:cubicBezTo>
                  <a:cubicBezTo>
                    <a:pt x="113538" y="38576"/>
                    <a:pt x="110014" y="28480"/>
                    <a:pt x="103061" y="22384"/>
                  </a:cubicBezTo>
                  <a:cubicBezTo>
                    <a:pt x="96012" y="16288"/>
                    <a:pt x="85154" y="13240"/>
                    <a:pt x="70294" y="13240"/>
                  </a:cubicBezTo>
                  <a:cubicBezTo>
                    <a:pt x="65056" y="13240"/>
                    <a:pt x="59531" y="13621"/>
                    <a:pt x="53626" y="14192"/>
                  </a:cubicBezTo>
                  <a:cubicBezTo>
                    <a:pt x="50006" y="14573"/>
                    <a:pt x="47625" y="14669"/>
                    <a:pt x="46482" y="14669"/>
                  </a:cubicBezTo>
                  <a:lnTo>
                    <a:pt x="46482" y="101536"/>
                  </a:lnTo>
                  <a:cubicBezTo>
                    <a:pt x="51054" y="102394"/>
                    <a:pt x="58960" y="102775"/>
                    <a:pt x="70009" y="1027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9" name="Freeform: Shape 1051"/>
            <p:cNvSpPr/>
            <p:nvPr/>
          </p:nvSpPr>
          <p:spPr>
            <a:xfrm>
              <a:off x="12294774" y="7106285"/>
              <a:ext cx="137541" cy="141350"/>
            </a:xfrm>
            <a:custGeom>
              <a:avLst/>
              <a:gdLst>
                <a:gd name="connsiteX0" fmla="*/ 103442 w 137541"/>
                <a:gd name="connsiteY0" fmla="*/ 138113 h 141350"/>
                <a:gd name="connsiteX1" fmla="*/ 100108 w 137541"/>
                <a:gd name="connsiteY1" fmla="*/ 129350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159 h 141350"/>
                <a:gd name="connsiteX6" fmla="*/ 13716 w 137541"/>
                <a:gd name="connsiteY6" fmla="*/ 88773 h 141350"/>
                <a:gd name="connsiteX7" fmla="*/ 13716 w 137541"/>
                <a:gd name="connsiteY7" fmla="*/ 17812 h 141350"/>
                <a:gd name="connsiteX8" fmla="*/ 0 w 137541"/>
                <a:gd name="connsiteY8" fmla="*/ 13906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9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6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0 h 141350"/>
                <a:gd name="connsiteX28" fmla="*/ 125349 w 137541"/>
                <a:gd name="connsiteY28" fmla="*/ 140017 h 141350"/>
                <a:gd name="connsiteX29" fmla="*/ 113729 w 137541"/>
                <a:gd name="connsiteY29" fmla="*/ 140970 h 141350"/>
                <a:gd name="connsiteX30" fmla="*/ 103442 w 137541"/>
                <a:gd name="connsiteY30" fmla="*/ 138113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679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7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9" y="109061"/>
                  </a:cubicBezTo>
                  <a:cubicBezTo>
                    <a:pt x="42767" y="114395"/>
                    <a:pt x="45149" y="118300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0"/>
                  </a:lnTo>
                  <a:cubicBezTo>
                    <a:pt x="132683" y="138494"/>
                    <a:pt x="128683" y="139351"/>
                    <a:pt x="125349" y="140017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779"/>
                    <a:pt x="105728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0" name="Freeform: Shape 1052"/>
            <p:cNvSpPr/>
            <p:nvPr/>
          </p:nvSpPr>
          <p:spPr>
            <a:xfrm>
              <a:off x="12440220" y="7044467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4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97 h 203168"/>
                <a:gd name="connsiteX20" fmla="*/ 45244 w 138779"/>
                <a:gd name="connsiteY20" fmla="*/ 182404 h 203168"/>
                <a:gd name="connsiteX21" fmla="*/ 53721 w 138779"/>
                <a:gd name="connsiteY21" fmla="*/ 187928 h 203168"/>
                <a:gd name="connsiteX22" fmla="*/ 69533 w 138779"/>
                <a:gd name="connsiteY22" fmla="*/ 190024 h 203168"/>
                <a:gd name="connsiteX23" fmla="*/ 99917 w 138779"/>
                <a:gd name="connsiteY23" fmla="*/ 174879 h 203168"/>
                <a:gd name="connsiteX24" fmla="*/ 111442 w 138779"/>
                <a:gd name="connsiteY24" fmla="*/ 130588 h 203168"/>
                <a:gd name="connsiteX25" fmla="*/ 101441 w 138779"/>
                <a:gd name="connsiteY25" fmla="*/ 91440 h 203168"/>
                <a:gd name="connsiteX26" fmla="*/ 75533 w 138779"/>
                <a:gd name="connsiteY26" fmla="*/ 78486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0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204" y="63341"/>
                    <a:pt x="112204" y="68104"/>
                  </a:cubicBezTo>
                  <a:cubicBezTo>
                    <a:pt x="120301" y="72866"/>
                    <a:pt x="126683" y="80201"/>
                    <a:pt x="131540" y="90107"/>
                  </a:cubicBezTo>
                  <a:cubicBezTo>
                    <a:pt x="136303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5" y="186499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2" y="202025"/>
                    <a:pt x="36957" y="199835"/>
                  </a:cubicBezTo>
                  <a:cubicBezTo>
                    <a:pt x="27623" y="197644"/>
                    <a:pt x="22003" y="195643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9" y="85439"/>
                    <a:pt x="48482" y="88678"/>
                    <a:pt x="45244" y="92297"/>
                  </a:cubicBezTo>
                  <a:lnTo>
                    <a:pt x="45244" y="182404"/>
                  </a:lnTo>
                  <a:cubicBezTo>
                    <a:pt x="46196" y="184690"/>
                    <a:pt x="49054" y="186499"/>
                    <a:pt x="53721" y="187928"/>
                  </a:cubicBezTo>
                  <a:cubicBezTo>
                    <a:pt x="58388" y="189357"/>
                    <a:pt x="63627" y="190024"/>
                    <a:pt x="69533" y="190024"/>
                  </a:cubicBezTo>
                  <a:cubicBezTo>
                    <a:pt x="82105" y="190024"/>
                    <a:pt x="92202" y="184976"/>
                    <a:pt x="99917" y="174879"/>
                  </a:cubicBezTo>
                  <a:cubicBezTo>
                    <a:pt x="107633" y="164783"/>
                    <a:pt x="111442" y="150019"/>
                    <a:pt x="111442" y="130588"/>
                  </a:cubicBezTo>
                  <a:cubicBezTo>
                    <a:pt x="111442" y="113157"/>
                    <a:pt x="108109" y="100108"/>
                    <a:pt x="101441" y="91440"/>
                  </a:cubicBezTo>
                  <a:cubicBezTo>
                    <a:pt x="94774" y="82772"/>
                    <a:pt x="86106" y="78486"/>
                    <a:pt x="75533" y="78486"/>
                  </a:cubicBezTo>
                  <a:cubicBezTo>
                    <a:pt x="69152" y="78295"/>
                    <a:pt x="63437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1" name="Freeform: Shape 1053"/>
            <p:cNvSpPr/>
            <p:nvPr/>
          </p:nvSpPr>
          <p:spPr>
            <a:xfrm>
              <a:off x="12598336" y="7044372"/>
              <a:ext cx="66103" cy="200501"/>
            </a:xfrm>
            <a:custGeom>
              <a:avLst/>
              <a:gdLst>
                <a:gd name="connsiteX0" fmla="*/ 19812 w 66103"/>
                <a:gd name="connsiteY0" fmla="*/ 17907 h 200501"/>
                <a:gd name="connsiteX1" fmla="*/ 0 w 66103"/>
                <a:gd name="connsiteY1" fmla="*/ 15240 h 200501"/>
                <a:gd name="connsiteX2" fmla="*/ 0 w 66103"/>
                <a:gd name="connsiteY2" fmla="*/ 4667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907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812" y="17907"/>
                  </a:moveTo>
                  <a:lnTo>
                    <a:pt x="0" y="15240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2" name="Freeform: Shape 1054"/>
            <p:cNvSpPr/>
            <p:nvPr/>
          </p:nvSpPr>
          <p:spPr>
            <a:xfrm>
              <a:off x="12681012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3 h 194119"/>
                <a:gd name="connsiteX16" fmla="*/ 31813 w 64865"/>
                <a:gd name="connsiteY16" fmla="*/ 0 h 194119"/>
                <a:gd name="connsiteX17" fmla="*/ 44006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8 w 64865"/>
                <a:gd name="connsiteY21" fmla="*/ 33718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69"/>
                    <a:pt x="14002" y="18097"/>
                  </a:cubicBezTo>
                  <a:cubicBezTo>
                    <a:pt x="14002" y="12859"/>
                    <a:pt x="15621" y="8572"/>
                    <a:pt x="18764" y="5143"/>
                  </a:cubicBezTo>
                  <a:cubicBezTo>
                    <a:pt x="21908" y="1714"/>
                    <a:pt x="26289" y="0"/>
                    <a:pt x="31813" y="0"/>
                  </a:cubicBezTo>
                  <a:cubicBezTo>
                    <a:pt x="37338" y="0"/>
                    <a:pt x="41434" y="1429"/>
                    <a:pt x="44006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4"/>
                    <a:pt x="35528" y="33718"/>
                    <a:pt x="29813" y="33718"/>
                  </a:cubicBezTo>
                  <a:lnTo>
                    <a:pt x="29528" y="33718"/>
                  </a:lnTo>
                  <a:cubicBezTo>
                    <a:pt x="24384" y="33718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3" name="Freeform: Shape 1055"/>
            <p:cNvSpPr/>
            <p:nvPr/>
          </p:nvSpPr>
          <p:spPr>
            <a:xfrm>
              <a:off x="12760448" y="7105427"/>
              <a:ext cx="107158" cy="142303"/>
            </a:xfrm>
            <a:custGeom>
              <a:avLst/>
              <a:gdLst>
                <a:gd name="connsiteX0" fmla="*/ 7813 w 107158"/>
                <a:gd name="connsiteY0" fmla="*/ 35719 h 142303"/>
                <a:gd name="connsiteX1" fmla="*/ 31340 w 107158"/>
                <a:gd name="connsiteY1" fmla="*/ 9620 h 142303"/>
                <a:gd name="connsiteX2" fmla="*/ 68678 w 107158"/>
                <a:gd name="connsiteY2" fmla="*/ 0 h 142303"/>
                <a:gd name="connsiteX3" fmla="*/ 86775 w 107158"/>
                <a:gd name="connsiteY3" fmla="*/ 2000 h 142303"/>
                <a:gd name="connsiteX4" fmla="*/ 104873 w 107158"/>
                <a:gd name="connsiteY4" fmla="*/ 7429 h 142303"/>
                <a:gd name="connsiteX5" fmla="*/ 103920 w 107158"/>
                <a:gd name="connsiteY5" fmla="*/ 45149 h 142303"/>
                <a:gd name="connsiteX6" fmla="*/ 88014 w 107158"/>
                <a:gd name="connsiteY6" fmla="*/ 45149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300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7 h 142303"/>
                <a:gd name="connsiteX16" fmla="*/ 87728 w 107158"/>
                <a:gd name="connsiteY16" fmla="*/ 136779 h 142303"/>
                <a:gd name="connsiteX17" fmla="*/ 61629 w 107158"/>
                <a:gd name="connsiteY17" fmla="*/ 142304 h 142303"/>
                <a:gd name="connsiteX18" fmla="*/ 27720 w 107158"/>
                <a:gd name="connsiteY18" fmla="*/ 133255 h 142303"/>
                <a:gd name="connsiteX19" fmla="*/ 6956 w 107158"/>
                <a:gd name="connsiteY19" fmla="*/ 108395 h 142303"/>
                <a:gd name="connsiteX20" fmla="*/ 2 w 107158"/>
                <a:gd name="connsiteY20" fmla="*/ 72581 h 142303"/>
                <a:gd name="connsiteX21" fmla="*/ 7813 w 107158"/>
                <a:gd name="connsiteY21" fmla="*/ 35719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813" y="35719"/>
                  </a:moveTo>
                  <a:cubicBezTo>
                    <a:pt x="13147" y="24765"/>
                    <a:pt x="20958" y="16097"/>
                    <a:pt x="31340" y="9620"/>
                  </a:cubicBezTo>
                  <a:cubicBezTo>
                    <a:pt x="41722" y="3143"/>
                    <a:pt x="54105" y="0"/>
                    <a:pt x="68678" y="0"/>
                  </a:cubicBezTo>
                  <a:cubicBezTo>
                    <a:pt x="75726" y="0"/>
                    <a:pt x="81727" y="667"/>
                    <a:pt x="86775" y="2000"/>
                  </a:cubicBezTo>
                  <a:cubicBezTo>
                    <a:pt x="91824" y="3334"/>
                    <a:pt x="97824" y="5144"/>
                    <a:pt x="104873" y="7429"/>
                  </a:cubicBezTo>
                  <a:lnTo>
                    <a:pt x="103920" y="45149"/>
                  </a:lnTo>
                  <a:lnTo>
                    <a:pt x="88014" y="45149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300"/>
                  </a:cubicBezTo>
                  <a:cubicBezTo>
                    <a:pt x="45722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7"/>
                  </a:lnTo>
                  <a:cubicBezTo>
                    <a:pt x="102777" y="128969"/>
                    <a:pt x="96300" y="133064"/>
                    <a:pt x="87728" y="136779"/>
                  </a:cubicBezTo>
                  <a:cubicBezTo>
                    <a:pt x="79155" y="140494"/>
                    <a:pt x="70488" y="142304"/>
                    <a:pt x="61629" y="142304"/>
                  </a:cubicBezTo>
                  <a:cubicBezTo>
                    <a:pt x="48294" y="142304"/>
                    <a:pt x="36960" y="139256"/>
                    <a:pt x="27720" y="133255"/>
                  </a:cubicBezTo>
                  <a:cubicBezTo>
                    <a:pt x="18481" y="127254"/>
                    <a:pt x="11528" y="118967"/>
                    <a:pt x="6956" y="108395"/>
                  </a:cubicBezTo>
                  <a:cubicBezTo>
                    <a:pt x="2289" y="97917"/>
                    <a:pt x="2" y="85916"/>
                    <a:pt x="2" y="72581"/>
                  </a:cubicBezTo>
                  <a:cubicBezTo>
                    <a:pt x="-93" y="58865"/>
                    <a:pt x="2574" y="46673"/>
                    <a:pt x="7813" y="357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4" name="Freeform: Shape 1056"/>
            <p:cNvSpPr/>
            <p:nvPr/>
          </p:nvSpPr>
          <p:spPr>
            <a:xfrm>
              <a:off x="12888657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1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248 h 211550"/>
                <a:gd name="connsiteX10" fmla="*/ 36767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8 w 120205"/>
                <a:gd name="connsiteY14" fmla="*/ 118300 h 211550"/>
                <a:gd name="connsiteX15" fmla="*/ 105728 w 120205"/>
                <a:gd name="connsiteY15" fmla="*/ 196882 h 211550"/>
                <a:gd name="connsiteX16" fmla="*/ 120205 w 120205"/>
                <a:gd name="connsiteY16" fmla="*/ 196882 h 211550"/>
                <a:gd name="connsiteX17" fmla="*/ 120205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1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1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2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294 w 120205"/>
                <a:gd name="connsiteY45" fmla="*/ 190976 h 211550"/>
                <a:gd name="connsiteX46" fmla="*/ 81439 w 120205"/>
                <a:gd name="connsiteY46" fmla="*/ 181642 h 211550"/>
                <a:gd name="connsiteX47" fmla="*/ 81439 w 120205"/>
                <a:gd name="connsiteY47" fmla="*/ 139541 h 211550"/>
                <a:gd name="connsiteX48" fmla="*/ 41148 w 120205"/>
                <a:gd name="connsiteY48" fmla="*/ 147733 h 211550"/>
                <a:gd name="connsiteX49" fmla="*/ 27527 w 120205"/>
                <a:gd name="connsiteY49" fmla="*/ 169164 h 211550"/>
                <a:gd name="connsiteX50" fmla="*/ 34004 w 120205"/>
                <a:gd name="connsiteY50" fmla="*/ 188595 h 211550"/>
                <a:gd name="connsiteX51" fmla="*/ 51530 w 120205"/>
                <a:gd name="connsiteY51" fmla="*/ 194881 h 211550"/>
                <a:gd name="connsiteX52" fmla="*/ 66294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2012"/>
                  </a:cubicBezTo>
                  <a:cubicBezTo>
                    <a:pt x="66484" y="90011"/>
                    <a:pt x="60770" y="88964"/>
                    <a:pt x="53435" y="88964"/>
                  </a:cubicBezTo>
                  <a:cubicBezTo>
                    <a:pt x="45149" y="88964"/>
                    <a:pt x="37624" y="90106"/>
                    <a:pt x="31051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4" y="81248"/>
                  </a:cubicBezTo>
                  <a:cubicBezTo>
                    <a:pt x="22670" y="78296"/>
                    <a:pt x="29242" y="75724"/>
                    <a:pt x="36767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6" y="77915"/>
                    <a:pt x="98393" y="83058"/>
                    <a:pt x="101346" y="90106"/>
                  </a:cubicBezTo>
                  <a:cubicBezTo>
                    <a:pt x="104299" y="97155"/>
                    <a:pt x="105728" y="106490"/>
                    <a:pt x="105728" y="118300"/>
                  </a:cubicBezTo>
                  <a:lnTo>
                    <a:pt x="105728" y="196882"/>
                  </a:lnTo>
                  <a:lnTo>
                    <a:pt x="120205" y="196882"/>
                  </a:lnTo>
                  <a:lnTo>
                    <a:pt x="120205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8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1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6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191" y="156781"/>
                    <a:pt x="7811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2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8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294" y="190976"/>
                  </a:moveTo>
                  <a:cubicBezTo>
                    <a:pt x="71818" y="188404"/>
                    <a:pt x="76867" y="185261"/>
                    <a:pt x="81439" y="181642"/>
                  </a:cubicBezTo>
                  <a:lnTo>
                    <a:pt x="81439" y="139541"/>
                  </a:lnTo>
                  <a:cubicBezTo>
                    <a:pt x="63627" y="139541"/>
                    <a:pt x="50197" y="142304"/>
                    <a:pt x="41148" y="147733"/>
                  </a:cubicBezTo>
                  <a:cubicBezTo>
                    <a:pt x="32099" y="153162"/>
                    <a:pt x="27527" y="160306"/>
                    <a:pt x="27527" y="169164"/>
                  </a:cubicBezTo>
                  <a:cubicBezTo>
                    <a:pt x="27527" y="178022"/>
                    <a:pt x="29718" y="184499"/>
                    <a:pt x="34004" y="188595"/>
                  </a:cubicBezTo>
                  <a:cubicBezTo>
                    <a:pt x="38291" y="192786"/>
                    <a:pt x="44196" y="194881"/>
                    <a:pt x="51530" y="194881"/>
                  </a:cubicBezTo>
                  <a:cubicBezTo>
                    <a:pt x="55817" y="194881"/>
                    <a:pt x="60674" y="193548"/>
                    <a:pt x="66294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</p:grpSp>
      <p:grpSp>
        <p:nvGrpSpPr>
          <p:cNvPr id="95" name="Graphic 4"/>
          <p:cNvGrpSpPr>
            <a:grpSpLocks noChangeAspect="1"/>
          </p:cNvGrpSpPr>
          <p:nvPr userDrawn="1"/>
        </p:nvGrpSpPr>
        <p:grpSpPr bwMode="auto">
          <a:xfrm>
            <a:off x="4137025" y="9064625"/>
            <a:ext cx="3635375" cy="3636963"/>
            <a:chOff x="10829925" y="5504656"/>
            <a:chExt cx="2727503" cy="2727674"/>
          </a:xfrm>
        </p:grpSpPr>
        <p:sp>
          <p:nvSpPr>
            <p:cNvPr id="96" name="Freeform: Shape 98"/>
            <p:cNvSpPr>
              <a:spLocks/>
            </p:cNvSpPr>
            <p:nvPr/>
          </p:nvSpPr>
          <p:spPr bwMode="auto">
            <a:xfrm>
              <a:off x="10829925" y="5504751"/>
              <a:ext cx="2397251" cy="2727578"/>
            </a:xfrm>
            <a:custGeom>
              <a:avLst/>
              <a:gdLst>
                <a:gd name="T0" fmla="*/ 1363980 w 2397251"/>
                <a:gd name="T1" fmla="*/ 2727579 h 2727578"/>
                <a:gd name="T2" fmla="*/ 2397252 w 2397251"/>
                <a:gd name="T3" fmla="*/ 2253329 h 2727578"/>
                <a:gd name="T4" fmla="*/ 1363980 w 2397251"/>
                <a:gd name="T5" fmla="*/ 1364647 h 2727578"/>
                <a:gd name="T6" fmla="*/ 1363980 w 2397251"/>
                <a:gd name="T7" fmla="*/ 0 h 2727578"/>
                <a:gd name="T8" fmla="*/ 0 w 2397251"/>
                <a:gd name="T9" fmla="*/ 1364075 h 2727578"/>
                <a:gd name="T10" fmla="*/ 1363980 w 2397251"/>
                <a:gd name="T11" fmla="*/ 2727579 h 27275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97251" h="2727578">
                  <a:moveTo>
                    <a:pt x="1363980" y="2727579"/>
                  </a:moveTo>
                  <a:cubicBezTo>
                    <a:pt x="1746980" y="2727389"/>
                    <a:pt x="2127695" y="2566321"/>
                    <a:pt x="2397252" y="2253329"/>
                  </a:cubicBezTo>
                  <a:lnTo>
                    <a:pt x="1363980" y="1364647"/>
                  </a:lnTo>
                  <a:lnTo>
                    <a:pt x="1363980" y="0"/>
                  </a:lnTo>
                  <a:cubicBezTo>
                    <a:pt x="610648" y="0"/>
                    <a:pt x="0" y="610743"/>
                    <a:pt x="0" y="1364075"/>
                  </a:cubicBezTo>
                  <a:cubicBezTo>
                    <a:pt x="0" y="2117312"/>
                    <a:pt x="610648" y="2727579"/>
                    <a:pt x="1363980" y="2727579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97" name="Freeform: Shape 99"/>
            <p:cNvSpPr>
              <a:spLocks/>
            </p:cNvSpPr>
            <p:nvPr/>
          </p:nvSpPr>
          <p:spPr bwMode="auto">
            <a:xfrm>
              <a:off x="12192762" y="5504656"/>
              <a:ext cx="1364666" cy="2253710"/>
            </a:xfrm>
            <a:custGeom>
              <a:avLst/>
              <a:gdLst>
                <a:gd name="T0" fmla="*/ 890016 w 1364666"/>
                <a:gd name="T1" fmla="*/ 329756 h 2253710"/>
                <a:gd name="T2" fmla="*/ 1143 w 1364666"/>
                <a:gd name="T3" fmla="*/ 0 h 2253710"/>
                <a:gd name="T4" fmla="*/ 0 w 1364666"/>
                <a:gd name="T5" fmla="*/ 1363789 h 2253710"/>
                <a:gd name="T6" fmla="*/ 1034701 w 1364666"/>
                <a:gd name="T7" fmla="*/ 2253710 h 2253710"/>
                <a:gd name="T8" fmla="*/ 890016 w 1364666"/>
                <a:gd name="T9" fmla="*/ 329756 h 22537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64666" h="2253710">
                  <a:moveTo>
                    <a:pt x="890016" y="329756"/>
                  </a:moveTo>
                  <a:cubicBezTo>
                    <a:pt x="632651" y="108395"/>
                    <a:pt x="316325" y="191"/>
                    <a:pt x="1143" y="0"/>
                  </a:cubicBezTo>
                  <a:lnTo>
                    <a:pt x="0" y="1363789"/>
                  </a:lnTo>
                  <a:lnTo>
                    <a:pt x="1034701" y="2253710"/>
                  </a:lnTo>
                  <a:cubicBezTo>
                    <a:pt x="1526000" y="1682496"/>
                    <a:pt x="1461230" y="820960"/>
                    <a:pt x="890016" y="32975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24400" y="7848600"/>
            <a:ext cx="8925450" cy="3051702"/>
          </a:xfrm>
        </p:spPr>
        <p:txBody>
          <a:bodyPr anchor="b">
            <a:normAutofit/>
          </a:bodyPr>
          <a:lstStyle>
            <a:lvl1pPr algn="l">
              <a:defRPr sz="6600" b="1">
                <a:solidFill>
                  <a:schemeClr val="tx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24400" y="11364620"/>
            <a:ext cx="8925450" cy="101635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2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endParaRPr lang="en-US" dirty="0"/>
          </a:p>
        </p:txBody>
      </p:sp>
      <p:sp>
        <p:nvSpPr>
          <p:cNvPr id="98" name="Date Placeholder 9"/>
          <p:cNvSpPr>
            <a:spLocks noGrp="1"/>
          </p:cNvSpPr>
          <p:nvPr>
            <p:ph type="dt" sz="half" idx="10"/>
          </p:nvPr>
        </p:nvSpPr>
        <p:spPr>
          <a:xfrm>
            <a:off x="1260475" y="12153900"/>
            <a:ext cx="4694238" cy="731838"/>
          </a:xfrm>
        </p:spPr>
        <p:txBody>
          <a:bodyPr/>
          <a:lstStyle>
            <a:lvl1pPr algn="l">
              <a:defRPr sz="2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F4D7350-AD2D-4AB9-B146-9EE2508B6A86}" type="datetimeFigureOut">
              <a:rPr lang="ro-RO"/>
              <a:pPr>
                <a:defRPr/>
              </a:pPr>
              <a:t>27.01.2025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40415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hf sldNum="0"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NSSP Mulțumim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/>
          </a:p>
        </p:txBody>
      </p:sp>
      <p:sp>
        <p:nvSpPr>
          <p:cNvPr id="3" name="TextBox 2"/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8924925" y="9791700"/>
            <a:ext cx="7519988" cy="11080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600" b="1">
                <a:solidFill>
                  <a:schemeClr val="tx2"/>
                </a:solidFill>
              </a:rPr>
              <a:t>Mulțumim.</a:t>
            </a: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8924925" y="11364913"/>
            <a:ext cx="7785100" cy="10763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600">
                <a:solidFill>
                  <a:schemeClr val="tx2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tx2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tx2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tx2"/>
                </a:solidFill>
              </a:rPr>
              <a:t>E-mail: directie.generala@insp.gov.ro</a:t>
            </a:r>
          </a:p>
        </p:txBody>
      </p:sp>
      <p:grpSp>
        <p:nvGrpSpPr>
          <p:cNvPr id="6" name="Graphic 4"/>
          <p:cNvGrpSpPr/>
          <p:nvPr userDrawn="1"/>
        </p:nvGrpSpPr>
        <p:grpSpPr>
          <a:xfrm>
            <a:off x="1105200" y="1162800"/>
            <a:ext cx="3741841" cy="1536944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/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7"/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6" name="Freeform: Shape 18"/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7" name="Freeform: Shape 19"/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8" name="Freeform: Shape 20"/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9" name="Freeform: Shape 21"/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0" name="Freeform: Shape 22"/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3"/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4"/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5"/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6"/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7"/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8"/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9"/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30"/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31"/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2"/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3"/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4"/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5"/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6"/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7"/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8"/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9"/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40"/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41"/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2"/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3"/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4"/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5"/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6"/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7"/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8"/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9"/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50"/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51"/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8" name="Graphic 4"/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/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3"/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2" name="Freeform: Shape 14"/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3" name="Freeform: Shape 15"/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4" name="Freeform: Shape 16"/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</p:grpSp>
          <p:sp>
            <p:nvSpPr>
              <p:cNvPr id="10" name="Freeform: Shape 12"/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</p:grpSp>
      <p:grpSp>
        <p:nvGrpSpPr>
          <p:cNvPr id="50" name="Graphic 11"/>
          <p:cNvGrpSpPr>
            <a:grpSpLocks noChangeAspect="1"/>
          </p:cNvGrpSpPr>
          <p:nvPr userDrawn="1"/>
        </p:nvGrpSpPr>
        <p:grpSpPr>
          <a:xfrm>
            <a:off x="19238400" y="1393200"/>
            <a:ext cx="3106800" cy="1009525"/>
            <a:chOff x="11025187" y="6490494"/>
            <a:chExt cx="2330386" cy="757237"/>
          </a:xfrm>
          <a:solidFill>
            <a:srgbClr val="FFFFFF"/>
          </a:solidFill>
        </p:grpSpPr>
        <p:sp>
          <p:nvSpPr>
            <p:cNvPr id="51" name="Freeform: Shape 53"/>
            <p:cNvSpPr/>
            <p:nvPr/>
          </p:nvSpPr>
          <p:spPr>
            <a:xfrm>
              <a:off x="11025187" y="6507162"/>
              <a:ext cx="142875" cy="186499"/>
            </a:xfrm>
            <a:custGeom>
              <a:avLst/>
              <a:gdLst>
                <a:gd name="connsiteX0" fmla="*/ 38576 w 142875"/>
                <a:gd name="connsiteY0" fmla="*/ 174879 h 186499"/>
                <a:gd name="connsiteX1" fmla="*/ 9811 w 142875"/>
                <a:gd name="connsiteY1" fmla="*/ 142208 h 186499"/>
                <a:gd name="connsiteX2" fmla="*/ 0 w 142875"/>
                <a:gd name="connsiteY2" fmla="*/ 92678 h 186499"/>
                <a:gd name="connsiteX3" fmla="*/ 11525 w 142875"/>
                <a:gd name="connsiteY3" fmla="*/ 44291 h 186499"/>
                <a:gd name="connsiteX4" fmla="*/ 43053 w 142875"/>
                <a:gd name="connsiteY4" fmla="*/ 11621 h 186499"/>
                <a:gd name="connsiteX5" fmla="*/ 88106 w 142875"/>
                <a:gd name="connsiteY5" fmla="*/ 0 h 186499"/>
                <a:gd name="connsiteX6" fmla="*/ 133350 w 142875"/>
                <a:gd name="connsiteY6" fmla="*/ 5905 h 186499"/>
                <a:gd name="connsiteX7" fmla="*/ 141446 w 142875"/>
                <a:gd name="connsiteY7" fmla="*/ 7334 h 186499"/>
                <a:gd name="connsiteX8" fmla="*/ 138970 w 142875"/>
                <a:gd name="connsiteY8" fmla="*/ 51340 h 186499"/>
                <a:gd name="connsiteX9" fmla="*/ 122587 w 142875"/>
                <a:gd name="connsiteY9" fmla="*/ 51340 h 186499"/>
                <a:gd name="connsiteX10" fmla="*/ 116491 w 142875"/>
                <a:gd name="connsiteY10" fmla="*/ 20288 h 186499"/>
                <a:gd name="connsiteX11" fmla="*/ 104584 w 142875"/>
                <a:gd name="connsiteY11" fmla="*/ 15240 h 186499"/>
                <a:gd name="connsiteX12" fmla="*/ 83915 w 142875"/>
                <a:gd name="connsiteY12" fmla="*/ 13145 h 186499"/>
                <a:gd name="connsiteX13" fmla="*/ 56007 w 142875"/>
                <a:gd name="connsiteY13" fmla="*/ 22098 h 186499"/>
                <a:gd name="connsiteX14" fmla="*/ 36862 w 142875"/>
                <a:gd name="connsiteY14" fmla="*/ 48387 h 186499"/>
                <a:gd name="connsiteX15" fmla="*/ 29813 w 142875"/>
                <a:gd name="connsiteY15" fmla="*/ 90011 h 186499"/>
                <a:gd name="connsiteX16" fmla="*/ 35909 w 142875"/>
                <a:gd name="connsiteY16" fmla="*/ 131826 h 186499"/>
                <a:gd name="connsiteX17" fmla="*/ 54483 w 142875"/>
                <a:gd name="connsiteY17" fmla="*/ 161830 h 186499"/>
                <a:gd name="connsiteX18" fmla="*/ 85344 w 142875"/>
                <a:gd name="connsiteY18" fmla="*/ 172974 h 186499"/>
                <a:gd name="connsiteX19" fmla="*/ 105251 w 142875"/>
                <a:gd name="connsiteY19" fmla="*/ 170783 h 186499"/>
                <a:gd name="connsiteX20" fmla="*/ 117158 w 142875"/>
                <a:gd name="connsiteY20" fmla="*/ 164402 h 186499"/>
                <a:gd name="connsiteX21" fmla="*/ 127445 w 142875"/>
                <a:gd name="connsiteY21" fmla="*/ 140399 h 186499"/>
                <a:gd name="connsiteX22" fmla="*/ 142875 w 142875"/>
                <a:gd name="connsiteY22" fmla="*/ 142399 h 186499"/>
                <a:gd name="connsiteX23" fmla="*/ 136970 w 142875"/>
                <a:gd name="connsiteY23" fmla="*/ 177165 h 186499"/>
                <a:gd name="connsiteX24" fmla="*/ 121825 w 142875"/>
                <a:gd name="connsiteY24" fmla="*/ 180594 h 186499"/>
                <a:gd name="connsiteX25" fmla="*/ 104775 w 142875"/>
                <a:gd name="connsiteY25" fmla="*/ 184880 h 186499"/>
                <a:gd name="connsiteX26" fmla="*/ 84296 w 142875"/>
                <a:gd name="connsiteY26" fmla="*/ 186500 h 186499"/>
                <a:gd name="connsiteX27" fmla="*/ 38576 w 142875"/>
                <a:gd name="connsiteY27" fmla="*/ 174879 h 1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875" h="186499">
                  <a:moveTo>
                    <a:pt x="38576" y="174879"/>
                  </a:moveTo>
                  <a:cubicBezTo>
                    <a:pt x="25908" y="167164"/>
                    <a:pt x="16383" y="156210"/>
                    <a:pt x="9811" y="142208"/>
                  </a:cubicBezTo>
                  <a:cubicBezTo>
                    <a:pt x="3239" y="128111"/>
                    <a:pt x="0" y="111633"/>
                    <a:pt x="0" y="92678"/>
                  </a:cubicBezTo>
                  <a:cubicBezTo>
                    <a:pt x="0" y="74486"/>
                    <a:pt x="3810" y="58293"/>
                    <a:pt x="11525" y="44291"/>
                  </a:cubicBezTo>
                  <a:cubicBezTo>
                    <a:pt x="19145" y="30289"/>
                    <a:pt x="29718" y="19336"/>
                    <a:pt x="43053" y="11621"/>
                  </a:cubicBezTo>
                  <a:cubicBezTo>
                    <a:pt x="56388" y="3905"/>
                    <a:pt x="71438" y="0"/>
                    <a:pt x="88106" y="0"/>
                  </a:cubicBezTo>
                  <a:cubicBezTo>
                    <a:pt x="100679" y="0"/>
                    <a:pt x="115729" y="2000"/>
                    <a:pt x="133350" y="5905"/>
                  </a:cubicBezTo>
                  <a:lnTo>
                    <a:pt x="141446" y="7334"/>
                  </a:lnTo>
                  <a:lnTo>
                    <a:pt x="138970" y="51340"/>
                  </a:lnTo>
                  <a:lnTo>
                    <a:pt x="122587" y="51340"/>
                  </a:lnTo>
                  <a:lnTo>
                    <a:pt x="116491" y="20288"/>
                  </a:lnTo>
                  <a:cubicBezTo>
                    <a:pt x="114205" y="18288"/>
                    <a:pt x="110300" y="16669"/>
                    <a:pt x="104584" y="15240"/>
                  </a:cubicBezTo>
                  <a:cubicBezTo>
                    <a:pt x="98965" y="13811"/>
                    <a:pt x="92107" y="13145"/>
                    <a:pt x="83915" y="13145"/>
                  </a:cubicBezTo>
                  <a:cubicBezTo>
                    <a:pt x="73438" y="13145"/>
                    <a:pt x="64198" y="16097"/>
                    <a:pt x="56007" y="22098"/>
                  </a:cubicBezTo>
                  <a:cubicBezTo>
                    <a:pt x="47911" y="28099"/>
                    <a:pt x="41434" y="36862"/>
                    <a:pt x="36862" y="48387"/>
                  </a:cubicBezTo>
                  <a:cubicBezTo>
                    <a:pt x="32195" y="60008"/>
                    <a:pt x="29813" y="73914"/>
                    <a:pt x="29813" y="90011"/>
                  </a:cubicBezTo>
                  <a:cubicBezTo>
                    <a:pt x="29813" y="105347"/>
                    <a:pt x="31814" y="119348"/>
                    <a:pt x="35909" y="131826"/>
                  </a:cubicBezTo>
                  <a:cubicBezTo>
                    <a:pt x="40005" y="144399"/>
                    <a:pt x="46196" y="154400"/>
                    <a:pt x="54483" y="161830"/>
                  </a:cubicBezTo>
                  <a:cubicBezTo>
                    <a:pt x="62770" y="169259"/>
                    <a:pt x="73057" y="172974"/>
                    <a:pt x="85344" y="172974"/>
                  </a:cubicBezTo>
                  <a:cubicBezTo>
                    <a:pt x="94012" y="172974"/>
                    <a:pt x="100679" y="172212"/>
                    <a:pt x="105251" y="170783"/>
                  </a:cubicBezTo>
                  <a:cubicBezTo>
                    <a:pt x="109823" y="169355"/>
                    <a:pt x="113824" y="167164"/>
                    <a:pt x="117158" y="164402"/>
                  </a:cubicBezTo>
                  <a:lnTo>
                    <a:pt x="127445" y="140399"/>
                  </a:lnTo>
                  <a:lnTo>
                    <a:pt x="142875" y="142399"/>
                  </a:lnTo>
                  <a:lnTo>
                    <a:pt x="136970" y="177165"/>
                  </a:lnTo>
                  <a:cubicBezTo>
                    <a:pt x="133541" y="177356"/>
                    <a:pt x="128492" y="178499"/>
                    <a:pt x="121825" y="180594"/>
                  </a:cubicBezTo>
                  <a:cubicBezTo>
                    <a:pt x="115919" y="182404"/>
                    <a:pt x="110300" y="183833"/>
                    <a:pt x="104775" y="184880"/>
                  </a:cubicBezTo>
                  <a:cubicBezTo>
                    <a:pt x="99346" y="185928"/>
                    <a:pt x="92488" y="186500"/>
                    <a:pt x="84296" y="186500"/>
                  </a:cubicBezTo>
                  <a:cubicBezTo>
                    <a:pt x="66485" y="186500"/>
                    <a:pt x="51149" y="182594"/>
                    <a:pt x="38576" y="17487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2" name="Freeform: Shape 54"/>
            <p:cNvSpPr/>
            <p:nvPr/>
          </p:nvSpPr>
          <p:spPr>
            <a:xfrm>
              <a:off x="11187493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4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0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3" name="Freeform: Shape 55"/>
            <p:cNvSpPr/>
            <p:nvPr/>
          </p:nvSpPr>
          <p:spPr>
            <a:xfrm>
              <a:off x="11318176" y="6551930"/>
              <a:ext cx="147827" cy="139064"/>
            </a:xfrm>
            <a:custGeom>
              <a:avLst/>
              <a:gdLst>
                <a:gd name="connsiteX0" fmla="*/ 17621 w 147827"/>
                <a:gd name="connsiteY0" fmla="*/ 22003 h 139064"/>
                <a:gd name="connsiteX1" fmla="*/ 0 w 147827"/>
                <a:gd name="connsiteY1" fmla="*/ 17621 h 139064"/>
                <a:gd name="connsiteX2" fmla="*/ 0 w 147827"/>
                <a:gd name="connsiteY2" fmla="*/ 4382 h 139064"/>
                <a:gd name="connsiteX3" fmla="*/ 34957 w 147827"/>
                <a:gd name="connsiteY3" fmla="*/ 0 h 139064"/>
                <a:gd name="connsiteX4" fmla="*/ 35719 w 147827"/>
                <a:gd name="connsiteY4" fmla="*/ 0 h 139064"/>
                <a:gd name="connsiteX5" fmla="*/ 40862 w 147827"/>
                <a:gd name="connsiteY5" fmla="*/ 4382 h 139064"/>
                <a:gd name="connsiteX6" fmla="*/ 40862 w 147827"/>
                <a:gd name="connsiteY6" fmla="*/ 14669 h 139064"/>
                <a:gd name="connsiteX7" fmla="*/ 40577 w 147827"/>
                <a:gd name="connsiteY7" fmla="*/ 20574 h 139064"/>
                <a:gd name="connsiteX8" fmla="*/ 63817 w 147827"/>
                <a:gd name="connsiteY8" fmla="*/ 6382 h 139064"/>
                <a:gd name="connsiteX9" fmla="*/ 91440 w 147827"/>
                <a:gd name="connsiteY9" fmla="*/ 0 h 139064"/>
                <a:gd name="connsiteX10" fmla="*/ 115348 w 147827"/>
                <a:gd name="connsiteY10" fmla="*/ 5906 h 139064"/>
                <a:gd name="connsiteX11" fmla="*/ 127254 w 147827"/>
                <a:gd name="connsiteY11" fmla="*/ 23908 h 139064"/>
                <a:gd name="connsiteX12" fmla="*/ 130683 w 147827"/>
                <a:gd name="connsiteY12" fmla="*/ 56579 h 139064"/>
                <a:gd name="connsiteX13" fmla="*/ 130683 w 147827"/>
                <a:gd name="connsiteY13" fmla="*/ 125063 h 139064"/>
                <a:gd name="connsiteX14" fmla="*/ 147828 w 147827"/>
                <a:gd name="connsiteY14" fmla="*/ 126778 h 139064"/>
                <a:gd name="connsiteX15" fmla="*/ 147828 w 147827"/>
                <a:gd name="connsiteY15" fmla="*/ 139065 h 139064"/>
                <a:gd name="connsiteX16" fmla="*/ 89821 w 147827"/>
                <a:gd name="connsiteY16" fmla="*/ 139065 h 139064"/>
                <a:gd name="connsiteX17" fmla="*/ 89821 w 147827"/>
                <a:gd name="connsiteY17" fmla="*/ 127064 h 139064"/>
                <a:gd name="connsiteX18" fmla="*/ 104965 w 147827"/>
                <a:gd name="connsiteY18" fmla="*/ 125063 h 139064"/>
                <a:gd name="connsiteX19" fmla="*/ 104965 w 147827"/>
                <a:gd name="connsiteY19" fmla="*/ 56293 h 139064"/>
                <a:gd name="connsiteX20" fmla="*/ 102965 w 147827"/>
                <a:gd name="connsiteY20" fmla="*/ 33623 h 139064"/>
                <a:gd name="connsiteX21" fmla="*/ 95631 w 147827"/>
                <a:gd name="connsiteY21" fmla="*/ 21431 h 139064"/>
                <a:gd name="connsiteX22" fmla="*/ 80010 w 147827"/>
                <a:gd name="connsiteY22" fmla="*/ 17431 h 139064"/>
                <a:gd name="connsiteX23" fmla="*/ 61151 w 147827"/>
                <a:gd name="connsiteY23" fmla="*/ 21812 h 139064"/>
                <a:gd name="connsiteX24" fmla="*/ 43243 w 147827"/>
                <a:gd name="connsiteY24" fmla="*/ 32099 h 139064"/>
                <a:gd name="connsiteX25" fmla="*/ 43243 w 147827"/>
                <a:gd name="connsiteY25" fmla="*/ 124873 h 139064"/>
                <a:gd name="connsiteX26" fmla="*/ 59912 w 147827"/>
                <a:gd name="connsiteY26" fmla="*/ 127064 h 139064"/>
                <a:gd name="connsiteX27" fmla="*/ 59912 w 147827"/>
                <a:gd name="connsiteY27" fmla="*/ 139065 h 139064"/>
                <a:gd name="connsiteX28" fmla="*/ 2191 w 147827"/>
                <a:gd name="connsiteY28" fmla="*/ 139065 h 139064"/>
                <a:gd name="connsiteX29" fmla="*/ 2191 w 147827"/>
                <a:gd name="connsiteY29" fmla="*/ 127064 h 139064"/>
                <a:gd name="connsiteX30" fmla="*/ 17621 w 147827"/>
                <a:gd name="connsiteY30" fmla="*/ 124873 h 139064"/>
                <a:gd name="connsiteX31" fmla="*/ 17621 w 147827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7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5" y="125063"/>
                  </a:lnTo>
                  <a:lnTo>
                    <a:pt x="104965" y="56293"/>
                  </a:lnTo>
                  <a:cubicBezTo>
                    <a:pt x="104965" y="46673"/>
                    <a:pt x="104299" y="39148"/>
                    <a:pt x="102965" y="33623"/>
                  </a:cubicBezTo>
                  <a:cubicBezTo>
                    <a:pt x="101632" y="28194"/>
                    <a:pt x="99251" y="24098"/>
                    <a:pt x="95631" y="21431"/>
                  </a:cubicBezTo>
                  <a:cubicBezTo>
                    <a:pt x="92011" y="18764"/>
                    <a:pt x="86773" y="17431"/>
                    <a:pt x="80010" y="17431"/>
                  </a:cubicBezTo>
                  <a:cubicBezTo>
                    <a:pt x="74105" y="17431"/>
                    <a:pt x="67818" y="18860"/>
                    <a:pt x="61151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4" name="Freeform: Shape 56"/>
            <p:cNvSpPr/>
            <p:nvPr/>
          </p:nvSpPr>
          <p:spPr>
            <a:xfrm>
              <a:off x="11480100" y="6519926"/>
              <a:ext cx="88201" cy="173545"/>
            </a:xfrm>
            <a:custGeom>
              <a:avLst/>
              <a:gdLst>
                <a:gd name="connsiteX0" fmla="*/ 24479 w 88201"/>
                <a:gd name="connsiteY0" fmla="*/ 167069 h 173545"/>
                <a:gd name="connsiteX1" fmla="*/ 17621 w 88201"/>
                <a:gd name="connsiteY1" fmla="*/ 145256 h 173545"/>
                <a:gd name="connsiteX2" fmla="*/ 17621 w 88201"/>
                <a:gd name="connsiteY2" fmla="*/ 51340 h 173545"/>
                <a:gd name="connsiteX3" fmla="*/ 0 w 88201"/>
                <a:gd name="connsiteY3" fmla="*/ 51340 h 173545"/>
                <a:gd name="connsiteX4" fmla="*/ 0 w 88201"/>
                <a:gd name="connsiteY4" fmla="*/ 40291 h 173545"/>
                <a:gd name="connsiteX5" fmla="*/ 6858 w 88201"/>
                <a:gd name="connsiteY5" fmla="*/ 38576 h 173545"/>
                <a:gd name="connsiteX6" fmla="*/ 14478 w 88201"/>
                <a:gd name="connsiteY6" fmla="*/ 35909 h 173545"/>
                <a:gd name="connsiteX7" fmla="*/ 20574 w 88201"/>
                <a:gd name="connsiteY7" fmla="*/ 27146 h 173545"/>
                <a:gd name="connsiteX8" fmla="*/ 25241 w 88201"/>
                <a:gd name="connsiteY8" fmla="*/ 12192 h 173545"/>
                <a:gd name="connsiteX9" fmla="*/ 28385 w 88201"/>
                <a:gd name="connsiteY9" fmla="*/ 0 h 173545"/>
                <a:gd name="connsiteX10" fmla="*/ 42863 w 88201"/>
                <a:gd name="connsiteY10" fmla="*/ 0 h 173545"/>
                <a:gd name="connsiteX11" fmla="*/ 43339 w 88201"/>
                <a:gd name="connsiteY11" fmla="*/ 35243 h 173545"/>
                <a:gd name="connsiteX12" fmla="*/ 84201 w 88201"/>
                <a:gd name="connsiteY12" fmla="*/ 35243 h 173545"/>
                <a:gd name="connsiteX13" fmla="*/ 84201 w 88201"/>
                <a:gd name="connsiteY13" fmla="*/ 51435 h 173545"/>
                <a:gd name="connsiteX14" fmla="*/ 43339 w 88201"/>
                <a:gd name="connsiteY14" fmla="*/ 51435 h 173545"/>
                <a:gd name="connsiteX15" fmla="*/ 43339 w 88201"/>
                <a:gd name="connsiteY15" fmla="*/ 126587 h 173545"/>
                <a:gd name="connsiteX16" fmla="*/ 44196 w 88201"/>
                <a:gd name="connsiteY16" fmla="*/ 146114 h 173545"/>
                <a:gd name="connsiteX17" fmla="*/ 47911 w 88201"/>
                <a:gd name="connsiteY17" fmla="*/ 153448 h 173545"/>
                <a:gd name="connsiteX18" fmla="*/ 57531 w 88201"/>
                <a:gd name="connsiteY18" fmla="*/ 155162 h 173545"/>
                <a:gd name="connsiteX19" fmla="*/ 72104 w 88201"/>
                <a:gd name="connsiteY19" fmla="*/ 153448 h 173545"/>
                <a:gd name="connsiteX20" fmla="*/ 84487 w 88201"/>
                <a:gd name="connsiteY20" fmla="*/ 149733 h 173545"/>
                <a:gd name="connsiteX21" fmla="*/ 88202 w 88201"/>
                <a:gd name="connsiteY21" fmla="*/ 160782 h 173545"/>
                <a:gd name="connsiteX22" fmla="*/ 69247 w 88201"/>
                <a:gd name="connsiteY22" fmla="*/ 169355 h 173545"/>
                <a:gd name="connsiteX23" fmla="*/ 45339 w 88201"/>
                <a:gd name="connsiteY23" fmla="*/ 173546 h 173545"/>
                <a:gd name="connsiteX24" fmla="*/ 24479 w 88201"/>
                <a:gd name="connsiteY24" fmla="*/ 167069 h 173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545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5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8" y="24003"/>
                    <a:pt x="23432" y="19050"/>
                    <a:pt x="25241" y="12192"/>
                  </a:cubicBezTo>
                  <a:cubicBezTo>
                    <a:pt x="27051" y="5334"/>
                    <a:pt x="28099" y="1238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114"/>
                  </a:cubicBezTo>
                  <a:cubicBezTo>
                    <a:pt x="44768" y="149828"/>
                    <a:pt x="46006" y="152305"/>
                    <a:pt x="47911" y="153448"/>
                  </a:cubicBezTo>
                  <a:cubicBezTo>
                    <a:pt x="49816" y="154591"/>
                    <a:pt x="53054" y="155162"/>
                    <a:pt x="57531" y="155162"/>
                  </a:cubicBezTo>
                  <a:cubicBezTo>
                    <a:pt x="61913" y="155162"/>
                    <a:pt x="66770" y="154591"/>
                    <a:pt x="72104" y="153448"/>
                  </a:cubicBezTo>
                  <a:cubicBezTo>
                    <a:pt x="77438" y="152305"/>
                    <a:pt x="81534" y="151067"/>
                    <a:pt x="84487" y="149733"/>
                  </a:cubicBezTo>
                  <a:lnTo>
                    <a:pt x="88202" y="160782"/>
                  </a:lnTo>
                  <a:cubicBezTo>
                    <a:pt x="84296" y="163735"/>
                    <a:pt x="77915" y="166592"/>
                    <a:pt x="69247" y="169355"/>
                  </a:cubicBezTo>
                  <a:cubicBezTo>
                    <a:pt x="60484" y="172117"/>
                    <a:pt x="52578" y="173546"/>
                    <a:pt x="45339" y="173546"/>
                  </a:cubicBezTo>
                  <a:cubicBezTo>
                    <a:pt x="36005" y="173450"/>
                    <a:pt x="29051" y="171355"/>
                    <a:pt x="24479" y="16706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5" name="Freeform: Shape 57"/>
            <p:cNvSpPr/>
            <p:nvPr/>
          </p:nvSpPr>
          <p:spPr>
            <a:xfrm>
              <a:off x="11583637" y="6551358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39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6" name="Freeform: Shape 58"/>
            <p:cNvSpPr/>
            <p:nvPr/>
          </p:nvSpPr>
          <p:spPr>
            <a:xfrm>
              <a:off x="11692984" y="6552216"/>
              <a:ext cx="137541" cy="141350"/>
            </a:xfrm>
            <a:custGeom>
              <a:avLst/>
              <a:gdLst>
                <a:gd name="connsiteX0" fmla="*/ 103442 w 137541"/>
                <a:gd name="connsiteY0" fmla="*/ 138208 h 141350"/>
                <a:gd name="connsiteX1" fmla="*/ 100108 w 137541"/>
                <a:gd name="connsiteY1" fmla="*/ 129349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064 h 141350"/>
                <a:gd name="connsiteX6" fmla="*/ 13716 w 137541"/>
                <a:gd name="connsiteY6" fmla="*/ 88678 h 141350"/>
                <a:gd name="connsiteX7" fmla="*/ 13716 w 137541"/>
                <a:gd name="connsiteY7" fmla="*/ 17812 h 141350"/>
                <a:gd name="connsiteX8" fmla="*/ 0 w 137541"/>
                <a:gd name="connsiteY8" fmla="*/ 13907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7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1 h 141350"/>
                <a:gd name="connsiteX28" fmla="*/ 125349 w 137541"/>
                <a:gd name="connsiteY28" fmla="*/ 140018 h 141350"/>
                <a:gd name="connsiteX29" fmla="*/ 113729 w 137541"/>
                <a:gd name="connsiteY29" fmla="*/ 140970 h 141350"/>
                <a:gd name="connsiteX30" fmla="*/ 103442 w 137541"/>
                <a:gd name="connsiteY30" fmla="*/ 138208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349"/>
                  </a:cubicBezTo>
                  <a:lnTo>
                    <a:pt x="100108" y="121063"/>
                  </a:lnTo>
                  <a:cubicBezTo>
                    <a:pt x="94679" y="126397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064"/>
                  </a:cubicBezTo>
                  <a:cubicBezTo>
                    <a:pt x="16859" y="120872"/>
                    <a:pt x="13716" y="107442"/>
                    <a:pt x="13716" y="8867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683" y="139351"/>
                    <a:pt x="125349" y="140018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875"/>
                    <a:pt x="105727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7" name="Freeform: Shape 59"/>
            <p:cNvSpPr/>
            <p:nvPr/>
          </p:nvSpPr>
          <p:spPr>
            <a:xfrm>
              <a:off x="11847956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8" name="Freeform: Shape 60"/>
            <p:cNvSpPr/>
            <p:nvPr/>
          </p:nvSpPr>
          <p:spPr>
            <a:xfrm>
              <a:off x="11990545" y="6509067"/>
              <a:ext cx="177260" cy="181927"/>
            </a:xfrm>
            <a:custGeom>
              <a:avLst/>
              <a:gdLst>
                <a:gd name="connsiteX0" fmla="*/ 19717 w 177260"/>
                <a:gd name="connsiteY0" fmla="*/ 15145 h 181927"/>
                <a:gd name="connsiteX1" fmla="*/ 95 w 177260"/>
                <a:gd name="connsiteY1" fmla="*/ 12192 h 181927"/>
                <a:gd name="connsiteX2" fmla="*/ 95 w 177260"/>
                <a:gd name="connsiteY2" fmla="*/ 0 h 181927"/>
                <a:gd name="connsiteX3" fmla="*/ 45625 w 177260"/>
                <a:gd name="connsiteY3" fmla="*/ 0 h 181927"/>
                <a:gd name="connsiteX4" fmla="*/ 127159 w 177260"/>
                <a:gd name="connsiteY4" fmla="*/ 119444 h 181927"/>
                <a:gd name="connsiteX5" fmla="*/ 140875 w 177260"/>
                <a:gd name="connsiteY5" fmla="*/ 145351 h 181927"/>
                <a:gd name="connsiteX6" fmla="*/ 140875 w 177260"/>
                <a:gd name="connsiteY6" fmla="*/ 15145 h 181927"/>
                <a:gd name="connsiteX7" fmla="*/ 119539 w 177260"/>
                <a:gd name="connsiteY7" fmla="*/ 12192 h 181927"/>
                <a:gd name="connsiteX8" fmla="*/ 119539 w 177260"/>
                <a:gd name="connsiteY8" fmla="*/ 0 h 181927"/>
                <a:gd name="connsiteX9" fmla="*/ 177260 w 177260"/>
                <a:gd name="connsiteY9" fmla="*/ 0 h 181927"/>
                <a:gd name="connsiteX10" fmla="*/ 177260 w 177260"/>
                <a:gd name="connsiteY10" fmla="*/ 12192 h 181927"/>
                <a:gd name="connsiteX11" fmla="*/ 157639 w 177260"/>
                <a:gd name="connsiteY11" fmla="*/ 15145 h 181927"/>
                <a:gd name="connsiteX12" fmla="*/ 157639 w 177260"/>
                <a:gd name="connsiteY12" fmla="*/ 181832 h 181927"/>
                <a:gd name="connsiteX13" fmla="*/ 138303 w 177260"/>
                <a:gd name="connsiteY13" fmla="*/ 181832 h 181927"/>
                <a:gd name="connsiteX14" fmla="*/ 55054 w 177260"/>
                <a:gd name="connsiteY14" fmla="*/ 59722 h 181927"/>
                <a:gd name="connsiteX15" fmla="*/ 36195 w 177260"/>
                <a:gd name="connsiteY15" fmla="*/ 27432 h 181927"/>
                <a:gd name="connsiteX16" fmla="*/ 36195 w 177260"/>
                <a:gd name="connsiteY16" fmla="*/ 167450 h 181927"/>
                <a:gd name="connsiteX17" fmla="*/ 59436 w 177260"/>
                <a:gd name="connsiteY17" fmla="*/ 169926 h 181927"/>
                <a:gd name="connsiteX18" fmla="*/ 59436 w 177260"/>
                <a:gd name="connsiteY18" fmla="*/ 181928 h 181927"/>
                <a:gd name="connsiteX19" fmla="*/ 0 w 177260"/>
                <a:gd name="connsiteY19" fmla="*/ 181928 h 181927"/>
                <a:gd name="connsiteX20" fmla="*/ 0 w 177260"/>
                <a:gd name="connsiteY20" fmla="*/ 169926 h 181927"/>
                <a:gd name="connsiteX21" fmla="*/ 19622 w 177260"/>
                <a:gd name="connsiteY21" fmla="*/ 167259 h 181927"/>
                <a:gd name="connsiteX22" fmla="*/ 19622 w 177260"/>
                <a:gd name="connsiteY22" fmla="*/ 15145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1927">
                  <a:moveTo>
                    <a:pt x="19717" y="15145"/>
                  </a:moveTo>
                  <a:lnTo>
                    <a:pt x="95" y="12192"/>
                  </a:lnTo>
                  <a:lnTo>
                    <a:pt x="95" y="0"/>
                  </a:lnTo>
                  <a:lnTo>
                    <a:pt x="45625" y="0"/>
                  </a:lnTo>
                  <a:lnTo>
                    <a:pt x="127159" y="119444"/>
                  </a:lnTo>
                  <a:lnTo>
                    <a:pt x="140875" y="145351"/>
                  </a:lnTo>
                  <a:lnTo>
                    <a:pt x="140875" y="15145"/>
                  </a:lnTo>
                  <a:lnTo>
                    <a:pt x="119539" y="12192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192"/>
                  </a:lnTo>
                  <a:lnTo>
                    <a:pt x="157639" y="15145"/>
                  </a:lnTo>
                  <a:lnTo>
                    <a:pt x="157639" y="181832"/>
                  </a:lnTo>
                  <a:lnTo>
                    <a:pt x="138303" y="181832"/>
                  </a:lnTo>
                  <a:lnTo>
                    <a:pt x="55054" y="59722"/>
                  </a:lnTo>
                  <a:lnTo>
                    <a:pt x="36195" y="27432"/>
                  </a:lnTo>
                  <a:lnTo>
                    <a:pt x="36195" y="167450"/>
                  </a:lnTo>
                  <a:lnTo>
                    <a:pt x="59436" y="169926"/>
                  </a:lnTo>
                  <a:lnTo>
                    <a:pt x="59436" y="181928"/>
                  </a:lnTo>
                  <a:lnTo>
                    <a:pt x="0" y="181928"/>
                  </a:lnTo>
                  <a:lnTo>
                    <a:pt x="0" y="169926"/>
                  </a:lnTo>
                  <a:lnTo>
                    <a:pt x="19622" y="167259"/>
                  </a:lnTo>
                  <a:lnTo>
                    <a:pt x="19622" y="1514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9" name="Freeform: Shape 61"/>
            <p:cNvSpPr/>
            <p:nvPr/>
          </p:nvSpPr>
          <p:spPr>
            <a:xfrm>
              <a:off x="12184855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1908 h 141446"/>
                <a:gd name="connsiteX5" fmla="*/ 53435 w 120205"/>
                <a:gd name="connsiteY5" fmla="*/ 18860 h 141446"/>
                <a:gd name="connsiteX6" fmla="*/ 31052 w 120205"/>
                <a:gd name="connsiteY6" fmla="*/ 22384 h 141446"/>
                <a:gd name="connsiteX7" fmla="*/ 11335 w 120205"/>
                <a:gd name="connsiteY7" fmla="*/ 31051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778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005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1908"/>
                  </a:cubicBezTo>
                  <a:cubicBezTo>
                    <a:pt x="66484" y="19907"/>
                    <a:pt x="60770" y="18860"/>
                    <a:pt x="53435" y="18860"/>
                  </a:cubicBezTo>
                  <a:cubicBezTo>
                    <a:pt x="45148" y="18860"/>
                    <a:pt x="37624" y="20003"/>
                    <a:pt x="31052" y="22384"/>
                  </a:cubicBezTo>
                  <a:cubicBezTo>
                    <a:pt x="24479" y="24765"/>
                    <a:pt x="17907" y="27623"/>
                    <a:pt x="11335" y="31051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7918"/>
                    <a:pt x="29623" y="114491"/>
                    <a:pt x="33909" y="118586"/>
                  </a:cubicBezTo>
                  <a:cubicBezTo>
                    <a:pt x="38195" y="122777"/>
                    <a:pt x="44101" y="124778"/>
                    <a:pt x="51435" y="124778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0" name="Freeform: Shape 62"/>
            <p:cNvSpPr/>
            <p:nvPr/>
          </p:nvSpPr>
          <p:spPr>
            <a:xfrm>
              <a:off x="12318872" y="6519926"/>
              <a:ext cx="88201" cy="237553"/>
            </a:xfrm>
            <a:custGeom>
              <a:avLst/>
              <a:gdLst>
                <a:gd name="connsiteX0" fmla="*/ 24479 w 88201"/>
                <a:gd name="connsiteY0" fmla="*/ 167069 h 237553"/>
                <a:gd name="connsiteX1" fmla="*/ 17621 w 88201"/>
                <a:gd name="connsiteY1" fmla="*/ 145256 h 237553"/>
                <a:gd name="connsiteX2" fmla="*/ 17621 w 88201"/>
                <a:gd name="connsiteY2" fmla="*/ 51340 h 237553"/>
                <a:gd name="connsiteX3" fmla="*/ 0 w 88201"/>
                <a:gd name="connsiteY3" fmla="*/ 51340 h 237553"/>
                <a:gd name="connsiteX4" fmla="*/ 0 w 88201"/>
                <a:gd name="connsiteY4" fmla="*/ 40291 h 237553"/>
                <a:gd name="connsiteX5" fmla="*/ 6858 w 88201"/>
                <a:gd name="connsiteY5" fmla="*/ 38576 h 237553"/>
                <a:gd name="connsiteX6" fmla="*/ 14478 w 88201"/>
                <a:gd name="connsiteY6" fmla="*/ 35909 h 237553"/>
                <a:gd name="connsiteX7" fmla="*/ 20574 w 88201"/>
                <a:gd name="connsiteY7" fmla="*/ 27146 h 237553"/>
                <a:gd name="connsiteX8" fmla="*/ 25241 w 88201"/>
                <a:gd name="connsiteY8" fmla="*/ 12192 h 237553"/>
                <a:gd name="connsiteX9" fmla="*/ 28384 w 88201"/>
                <a:gd name="connsiteY9" fmla="*/ 0 h 237553"/>
                <a:gd name="connsiteX10" fmla="*/ 42863 w 88201"/>
                <a:gd name="connsiteY10" fmla="*/ 0 h 237553"/>
                <a:gd name="connsiteX11" fmla="*/ 43339 w 88201"/>
                <a:gd name="connsiteY11" fmla="*/ 35243 h 237553"/>
                <a:gd name="connsiteX12" fmla="*/ 84201 w 88201"/>
                <a:gd name="connsiteY12" fmla="*/ 35243 h 237553"/>
                <a:gd name="connsiteX13" fmla="*/ 84201 w 88201"/>
                <a:gd name="connsiteY13" fmla="*/ 51435 h 237553"/>
                <a:gd name="connsiteX14" fmla="*/ 43339 w 88201"/>
                <a:gd name="connsiteY14" fmla="*/ 51435 h 237553"/>
                <a:gd name="connsiteX15" fmla="*/ 43339 w 88201"/>
                <a:gd name="connsiteY15" fmla="*/ 126587 h 237553"/>
                <a:gd name="connsiteX16" fmla="*/ 44196 w 88201"/>
                <a:gd name="connsiteY16" fmla="*/ 146114 h 237553"/>
                <a:gd name="connsiteX17" fmla="*/ 47911 w 88201"/>
                <a:gd name="connsiteY17" fmla="*/ 153448 h 237553"/>
                <a:gd name="connsiteX18" fmla="*/ 57531 w 88201"/>
                <a:gd name="connsiteY18" fmla="*/ 155162 h 237553"/>
                <a:gd name="connsiteX19" fmla="*/ 72104 w 88201"/>
                <a:gd name="connsiteY19" fmla="*/ 153448 h 237553"/>
                <a:gd name="connsiteX20" fmla="*/ 84487 w 88201"/>
                <a:gd name="connsiteY20" fmla="*/ 149733 h 237553"/>
                <a:gd name="connsiteX21" fmla="*/ 88201 w 88201"/>
                <a:gd name="connsiteY21" fmla="*/ 160782 h 237553"/>
                <a:gd name="connsiteX22" fmla="*/ 69247 w 88201"/>
                <a:gd name="connsiteY22" fmla="*/ 169355 h 237553"/>
                <a:gd name="connsiteX23" fmla="*/ 45339 w 88201"/>
                <a:gd name="connsiteY23" fmla="*/ 173546 h 237553"/>
                <a:gd name="connsiteX24" fmla="*/ 24479 w 88201"/>
                <a:gd name="connsiteY24" fmla="*/ 167069 h 237553"/>
                <a:gd name="connsiteX25" fmla="*/ 62103 w 88201"/>
                <a:gd name="connsiteY25" fmla="*/ 220218 h 237553"/>
                <a:gd name="connsiteX26" fmla="*/ 53816 w 88201"/>
                <a:gd name="connsiteY26" fmla="*/ 232220 h 237553"/>
                <a:gd name="connsiteX27" fmla="*/ 46672 w 88201"/>
                <a:gd name="connsiteY27" fmla="*/ 237554 h 237553"/>
                <a:gd name="connsiteX28" fmla="*/ 46387 w 88201"/>
                <a:gd name="connsiteY28" fmla="*/ 237554 h 237553"/>
                <a:gd name="connsiteX29" fmla="*/ 38100 w 88201"/>
                <a:gd name="connsiteY29" fmla="*/ 233172 h 237553"/>
                <a:gd name="connsiteX30" fmla="*/ 37814 w 88201"/>
                <a:gd name="connsiteY30" fmla="*/ 231743 h 237553"/>
                <a:gd name="connsiteX31" fmla="*/ 43434 w 88201"/>
                <a:gd name="connsiteY31" fmla="*/ 225171 h 237553"/>
                <a:gd name="connsiteX32" fmla="*/ 45625 w 88201"/>
                <a:gd name="connsiteY32" fmla="*/ 214884 h 237553"/>
                <a:gd name="connsiteX33" fmla="*/ 44291 w 88201"/>
                <a:gd name="connsiteY33" fmla="*/ 209741 h 237553"/>
                <a:gd name="connsiteX34" fmla="*/ 40481 w 88201"/>
                <a:gd name="connsiteY34" fmla="*/ 206026 h 237553"/>
                <a:gd name="connsiteX35" fmla="*/ 35623 w 88201"/>
                <a:gd name="connsiteY35" fmla="*/ 196215 h 237553"/>
                <a:gd name="connsiteX36" fmla="*/ 39814 w 88201"/>
                <a:gd name="connsiteY36" fmla="*/ 187166 h 237553"/>
                <a:gd name="connsiteX37" fmla="*/ 48577 w 88201"/>
                <a:gd name="connsiteY37" fmla="*/ 184499 h 237553"/>
                <a:gd name="connsiteX38" fmla="*/ 49530 w 88201"/>
                <a:gd name="connsiteY38" fmla="*/ 184499 h 237553"/>
                <a:gd name="connsiteX39" fmla="*/ 61246 w 88201"/>
                <a:gd name="connsiteY39" fmla="*/ 189643 h 237553"/>
                <a:gd name="connsiteX40" fmla="*/ 65627 w 88201"/>
                <a:gd name="connsiteY40" fmla="*/ 204121 h 237553"/>
                <a:gd name="connsiteX41" fmla="*/ 62103 w 88201"/>
                <a:gd name="connsiteY41" fmla="*/ 220218 h 237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201" h="237553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114"/>
                  </a:cubicBezTo>
                  <a:cubicBezTo>
                    <a:pt x="44767" y="149828"/>
                    <a:pt x="46006" y="152305"/>
                    <a:pt x="47911" y="153448"/>
                  </a:cubicBezTo>
                  <a:cubicBezTo>
                    <a:pt x="49816" y="154591"/>
                    <a:pt x="53054" y="155162"/>
                    <a:pt x="57531" y="155162"/>
                  </a:cubicBezTo>
                  <a:cubicBezTo>
                    <a:pt x="61913" y="155162"/>
                    <a:pt x="66770" y="154591"/>
                    <a:pt x="72104" y="153448"/>
                  </a:cubicBezTo>
                  <a:cubicBezTo>
                    <a:pt x="77438" y="152305"/>
                    <a:pt x="81534" y="151067"/>
                    <a:pt x="84487" y="149733"/>
                  </a:cubicBezTo>
                  <a:lnTo>
                    <a:pt x="88201" y="160782"/>
                  </a:lnTo>
                  <a:cubicBezTo>
                    <a:pt x="84296" y="163735"/>
                    <a:pt x="77914" y="166592"/>
                    <a:pt x="69247" y="169355"/>
                  </a:cubicBezTo>
                  <a:cubicBezTo>
                    <a:pt x="60484" y="172117"/>
                    <a:pt x="52578" y="173546"/>
                    <a:pt x="45339" y="173546"/>
                  </a:cubicBezTo>
                  <a:cubicBezTo>
                    <a:pt x="35909" y="173450"/>
                    <a:pt x="29051" y="171355"/>
                    <a:pt x="24479" y="167069"/>
                  </a:cubicBezTo>
                  <a:close/>
                  <a:moveTo>
                    <a:pt x="62103" y="220218"/>
                  </a:moveTo>
                  <a:cubicBezTo>
                    <a:pt x="59626" y="225076"/>
                    <a:pt x="56864" y="229076"/>
                    <a:pt x="53816" y="232220"/>
                  </a:cubicBezTo>
                  <a:cubicBezTo>
                    <a:pt x="50673" y="235268"/>
                    <a:pt x="48387" y="237077"/>
                    <a:pt x="46672" y="237554"/>
                  </a:cubicBezTo>
                  <a:lnTo>
                    <a:pt x="46387" y="237554"/>
                  </a:lnTo>
                  <a:lnTo>
                    <a:pt x="38100" y="233172"/>
                  </a:lnTo>
                  <a:lnTo>
                    <a:pt x="37814" y="231743"/>
                  </a:lnTo>
                  <a:cubicBezTo>
                    <a:pt x="40100" y="230600"/>
                    <a:pt x="42005" y="228410"/>
                    <a:pt x="43434" y="225171"/>
                  </a:cubicBezTo>
                  <a:cubicBezTo>
                    <a:pt x="44863" y="221933"/>
                    <a:pt x="45625" y="218504"/>
                    <a:pt x="45625" y="214884"/>
                  </a:cubicBezTo>
                  <a:cubicBezTo>
                    <a:pt x="45625" y="212789"/>
                    <a:pt x="45148" y="211074"/>
                    <a:pt x="44291" y="209741"/>
                  </a:cubicBezTo>
                  <a:cubicBezTo>
                    <a:pt x="43434" y="208407"/>
                    <a:pt x="42100" y="207169"/>
                    <a:pt x="40481" y="206026"/>
                  </a:cubicBezTo>
                  <a:cubicBezTo>
                    <a:pt x="37243" y="203740"/>
                    <a:pt x="35623" y="200501"/>
                    <a:pt x="35623" y="196215"/>
                  </a:cubicBezTo>
                  <a:cubicBezTo>
                    <a:pt x="35623" y="191929"/>
                    <a:pt x="37052" y="188976"/>
                    <a:pt x="39814" y="187166"/>
                  </a:cubicBezTo>
                  <a:cubicBezTo>
                    <a:pt x="42577" y="185357"/>
                    <a:pt x="45529" y="184499"/>
                    <a:pt x="48577" y="184499"/>
                  </a:cubicBezTo>
                  <a:lnTo>
                    <a:pt x="49530" y="184499"/>
                  </a:lnTo>
                  <a:cubicBezTo>
                    <a:pt x="54388" y="184499"/>
                    <a:pt x="58388" y="186214"/>
                    <a:pt x="61246" y="189643"/>
                  </a:cubicBezTo>
                  <a:cubicBezTo>
                    <a:pt x="64198" y="193072"/>
                    <a:pt x="65627" y="197834"/>
                    <a:pt x="65627" y="204121"/>
                  </a:cubicBezTo>
                  <a:cubicBezTo>
                    <a:pt x="65818" y="209931"/>
                    <a:pt x="64579" y="215265"/>
                    <a:pt x="62103" y="2202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1" name="Freeform: Shape 1023"/>
            <p:cNvSpPr/>
            <p:nvPr/>
          </p:nvSpPr>
          <p:spPr>
            <a:xfrm>
              <a:off x="12421170" y="6496875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7 w 64865"/>
                <a:gd name="connsiteY14" fmla="*/ 18098 h 194119"/>
                <a:gd name="connsiteX15" fmla="*/ 18669 w 64865"/>
                <a:gd name="connsiteY15" fmla="*/ 5144 h 194119"/>
                <a:gd name="connsiteX16" fmla="*/ 31718 w 64865"/>
                <a:gd name="connsiteY16" fmla="*/ 0 h 194119"/>
                <a:gd name="connsiteX17" fmla="*/ 43910 w 64865"/>
                <a:gd name="connsiteY17" fmla="*/ 4382 h 194119"/>
                <a:gd name="connsiteX18" fmla="*/ 47816 w 64865"/>
                <a:gd name="connsiteY18" fmla="*/ 15621 h 194119"/>
                <a:gd name="connsiteX19" fmla="*/ 43053 w 64865"/>
                <a:gd name="connsiteY19" fmla="*/ 28861 h 194119"/>
                <a:gd name="connsiteX20" fmla="*/ 29718 w 64865"/>
                <a:gd name="connsiteY20" fmla="*/ 33719 h 194119"/>
                <a:gd name="connsiteX21" fmla="*/ 29432 w 64865"/>
                <a:gd name="connsiteY21" fmla="*/ 33719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7" y="22670"/>
                    <a:pt x="13907" y="18098"/>
                  </a:cubicBezTo>
                  <a:cubicBezTo>
                    <a:pt x="13907" y="12859"/>
                    <a:pt x="15526" y="8573"/>
                    <a:pt x="18669" y="5144"/>
                  </a:cubicBezTo>
                  <a:cubicBezTo>
                    <a:pt x="21812" y="1715"/>
                    <a:pt x="26194" y="0"/>
                    <a:pt x="31718" y="0"/>
                  </a:cubicBezTo>
                  <a:cubicBezTo>
                    <a:pt x="37243" y="0"/>
                    <a:pt x="41338" y="1429"/>
                    <a:pt x="43910" y="4382"/>
                  </a:cubicBezTo>
                  <a:cubicBezTo>
                    <a:pt x="46482" y="7334"/>
                    <a:pt x="47816" y="11049"/>
                    <a:pt x="47816" y="15621"/>
                  </a:cubicBezTo>
                  <a:cubicBezTo>
                    <a:pt x="47816" y="21146"/>
                    <a:pt x="46196" y="25527"/>
                    <a:pt x="43053" y="28861"/>
                  </a:cubicBezTo>
                  <a:cubicBezTo>
                    <a:pt x="39910" y="32099"/>
                    <a:pt x="35433" y="33719"/>
                    <a:pt x="29718" y="33719"/>
                  </a:cubicBezTo>
                  <a:lnTo>
                    <a:pt x="29432" y="33719"/>
                  </a:lnTo>
                  <a:cubicBezTo>
                    <a:pt x="24384" y="33719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2" name="Freeform: Shape 1024"/>
            <p:cNvSpPr/>
            <p:nvPr/>
          </p:nvSpPr>
          <p:spPr>
            <a:xfrm>
              <a:off x="12503464" y="6551454"/>
              <a:ext cx="126494" cy="142208"/>
            </a:xfrm>
            <a:custGeom>
              <a:avLst/>
              <a:gdLst>
                <a:gd name="connsiteX0" fmla="*/ 8956 w 126494"/>
                <a:gd name="connsiteY0" fmla="*/ 33052 h 142208"/>
                <a:gd name="connsiteX1" fmla="*/ 32863 w 126494"/>
                <a:gd name="connsiteY1" fmla="*/ 8477 h 142208"/>
                <a:gd name="connsiteX2" fmla="*/ 64582 w 126494"/>
                <a:gd name="connsiteY2" fmla="*/ 0 h 142208"/>
                <a:gd name="connsiteX3" fmla="*/ 110969 w 126494"/>
                <a:gd name="connsiteY3" fmla="*/ 19622 h 142208"/>
                <a:gd name="connsiteX4" fmla="*/ 126494 w 126494"/>
                <a:gd name="connsiteY4" fmla="*/ 71056 h 142208"/>
                <a:gd name="connsiteX5" fmla="*/ 117445 w 126494"/>
                <a:gd name="connsiteY5" fmla="*/ 109442 h 142208"/>
                <a:gd name="connsiteX6" fmla="*/ 93633 w 126494"/>
                <a:gd name="connsiteY6" fmla="*/ 133921 h 142208"/>
                <a:gd name="connsiteX7" fmla="*/ 61915 w 126494"/>
                <a:gd name="connsiteY7" fmla="*/ 142208 h 142208"/>
                <a:gd name="connsiteX8" fmla="*/ 15528 w 126494"/>
                <a:gd name="connsiteY8" fmla="*/ 122587 h 142208"/>
                <a:gd name="connsiteX9" fmla="*/ 2 w 126494"/>
                <a:gd name="connsiteY9" fmla="*/ 71247 h 142208"/>
                <a:gd name="connsiteX10" fmla="*/ 8956 w 126494"/>
                <a:gd name="connsiteY10" fmla="*/ 33052 h 142208"/>
                <a:gd name="connsiteX11" fmla="*/ 89252 w 126494"/>
                <a:gd name="connsiteY11" fmla="*/ 114300 h 142208"/>
                <a:gd name="connsiteX12" fmla="*/ 98300 w 126494"/>
                <a:gd name="connsiteY12" fmla="*/ 72962 h 142208"/>
                <a:gd name="connsiteX13" fmla="*/ 90013 w 126494"/>
                <a:gd name="connsiteY13" fmla="*/ 29908 h 142208"/>
                <a:gd name="connsiteX14" fmla="*/ 63344 w 126494"/>
                <a:gd name="connsiteY14" fmla="*/ 14002 h 142208"/>
                <a:gd name="connsiteX15" fmla="*/ 37245 w 126494"/>
                <a:gd name="connsiteY15" fmla="*/ 27908 h 142208"/>
                <a:gd name="connsiteX16" fmla="*/ 28101 w 126494"/>
                <a:gd name="connsiteY16" fmla="*/ 69247 h 142208"/>
                <a:gd name="connsiteX17" fmla="*/ 36673 w 126494"/>
                <a:gd name="connsiteY17" fmla="*/ 112300 h 142208"/>
                <a:gd name="connsiteX18" fmla="*/ 63344 w 126494"/>
                <a:gd name="connsiteY18" fmla="*/ 128207 h 142208"/>
                <a:gd name="connsiteX19" fmla="*/ 89252 w 126494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4" h="142208">
                  <a:moveTo>
                    <a:pt x="8956" y="33052"/>
                  </a:moveTo>
                  <a:cubicBezTo>
                    <a:pt x="14956" y="22288"/>
                    <a:pt x="22957" y="14097"/>
                    <a:pt x="32863" y="8477"/>
                  </a:cubicBezTo>
                  <a:cubicBezTo>
                    <a:pt x="42769" y="2857"/>
                    <a:pt x="53342" y="0"/>
                    <a:pt x="64582" y="0"/>
                  </a:cubicBezTo>
                  <a:cubicBezTo>
                    <a:pt x="85156" y="0"/>
                    <a:pt x="100586" y="6477"/>
                    <a:pt x="110969" y="19622"/>
                  </a:cubicBezTo>
                  <a:cubicBezTo>
                    <a:pt x="121351" y="32671"/>
                    <a:pt x="126494" y="49816"/>
                    <a:pt x="126494" y="71056"/>
                  </a:cubicBezTo>
                  <a:cubicBezTo>
                    <a:pt x="126494" y="85916"/>
                    <a:pt x="123446" y="98679"/>
                    <a:pt x="117445" y="109442"/>
                  </a:cubicBezTo>
                  <a:cubicBezTo>
                    <a:pt x="111445" y="120206"/>
                    <a:pt x="103444" y="128397"/>
                    <a:pt x="93633" y="133921"/>
                  </a:cubicBezTo>
                  <a:cubicBezTo>
                    <a:pt x="83727" y="139446"/>
                    <a:pt x="73154" y="142208"/>
                    <a:pt x="61915" y="142208"/>
                  </a:cubicBezTo>
                  <a:cubicBezTo>
                    <a:pt x="41341" y="142208"/>
                    <a:pt x="25910" y="135636"/>
                    <a:pt x="15528" y="122587"/>
                  </a:cubicBezTo>
                  <a:cubicBezTo>
                    <a:pt x="5146" y="109537"/>
                    <a:pt x="2" y="92393"/>
                    <a:pt x="2" y="71247"/>
                  </a:cubicBezTo>
                  <a:cubicBezTo>
                    <a:pt x="-93" y="56483"/>
                    <a:pt x="2955" y="43815"/>
                    <a:pt x="8956" y="33052"/>
                  </a:cubicBezTo>
                  <a:close/>
                  <a:moveTo>
                    <a:pt x="89252" y="114300"/>
                  </a:moveTo>
                  <a:cubicBezTo>
                    <a:pt x="95252" y="104966"/>
                    <a:pt x="98300" y="91249"/>
                    <a:pt x="98300" y="72962"/>
                  </a:cubicBezTo>
                  <a:cubicBezTo>
                    <a:pt x="98300" y="54864"/>
                    <a:pt x="95538" y="40481"/>
                    <a:pt x="90013" y="29908"/>
                  </a:cubicBezTo>
                  <a:cubicBezTo>
                    <a:pt x="84489" y="19336"/>
                    <a:pt x="75535" y="14002"/>
                    <a:pt x="63344" y="14002"/>
                  </a:cubicBezTo>
                  <a:cubicBezTo>
                    <a:pt x="52104" y="14002"/>
                    <a:pt x="43436" y="18669"/>
                    <a:pt x="37245" y="27908"/>
                  </a:cubicBezTo>
                  <a:cubicBezTo>
                    <a:pt x="31149" y="37243"/>
                    <a:pt x="28101" y="50959"/>
                    <a:pt x="28101" y="69247"/>
                  </a:cubicBezTo>
                  <a:cubicBezTo>
                    <a:pt x="28101" y="87344"/>
                    <a:pt x="30958" y="101727"/>
                    <a:pt x="36673" y="112300"/>
                  </a:cubicBezTo>
                  <a:cubicBezTo>
                    <a:pt x="42388" y="122872"/>
                    <a:pt x="51247" y="128207"/>
                    <a:pt x="63344" y="128207"/>
                  </a:cubicBezTo>
                  <a:cubicBezTo>
                    <a:pt x="74583" y="128207"/>
                    <a:pt x="83251" y="123539"/>
                    <a:pt x="89252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3" name="Freeform: Shape 1027"/>
            <p:cNvSpPr/>
            <p:nvPr/>
          </p:nvSpPr>
          <p:spPr>
            <a:xfrm>
              <a:off x="12649199" y="6551930"/>
              <a:ext cx="147828" cy="139064"/>
            </a:xfrm>
            <a:custGeom>
              <a:avLst/>
              <a:gdLst>
                <a:gd name="connsiteX0" fmla="*/ 17621 w 147828"/>
                <a:gd name="connsiteY0" fmla="*/ 22003 h 139064"/>
                <a:gd name="connsiteX1" fmla="*/ 0 w 147828"/>
                <a:gd name="connsiteY1" fmla="*/ 17621 h 139064"/>
                <a:gd name="connsiteX2" fmla="*/ 0 w 147828"/>
                <a:gd name="connsiteY2" fmla="*/ 4382 h 139064"/>
                <a:gd name="connsiteX3" fmla="*/ 34957 w 147828"/>
                <a:gd name="connsiteY3" fmla="*/ 0 h 139064"/>
                <a:gd name="connsiteX4" fmla="*/ 35719 w 147828"/>
                <a:gd name="connsiteY4" fmla="*/ 0 h 139064"/>
                <a:gd name="connsiteX5" fmla="*/ 40862 w 147828"/>
                <a:gd name="connsiteY5" fmla="*/ 4382 h 139064"/>
                <a:gd name="connsiteX6" fmla="*/ 40862 w 147828"/>
                <a:gd name="connsiteY6" fmla="*/ 14669 h 139064"/>
                <a:gd name="connsiteX7" fmla="*/ 40576 w 147828"/>
                <a:gd name="connsiteY7" fmla="*/ 20574 h 139064"/>
                <a:gd name="connsiteX8" fmla="*/ 63817 w 147828"/>
                <a:gd name="connsiteY8" fmla="*/ 6382 h 139064"/>
                <a:gd name="connsiteX9" fmla="*/ 91440 w 147828"/>
                <a:gd name="connsiteY9" fmla="*/ 0 h 139064"/>
                <a:gd name="connsiteX10" fmla="*/ 115348 w 147828"/>
                <a:gd name="connsiteY10" fmla="*/ 5906 h 139064"/>
                <a:gd name="connsiteX11" fmla="*/ 127254 w 147828"/>
                <a:gd name="connsiteY11" fmla="*/ 23908 h 139064"/>
                <a:gd name="connsiteX12" fmla="*/ 130683 w 147828"/>
                <a:gd name="connsiteY12" fmla="*/ 56579 h 139064"/>
                <a:gd name="connsiteX13" fmla="*/ 130683 w 147828"/>
                <a:gd name="connsiteY13" fmla="*/ 125063 h 139064"/>
                <a:gd name="connsiteX14" fmla="*/ 147828 w 147828"/>
                <a:gd name="connsiteY14" fmla="*/ 126778 h 139064"/>
                <a:gd name="connsiteX15" fmla="*/ 147828 w 147828"/>
                <a:gd name="connsiteY15" fmla="*/ 139065 h 139064"/>
                <a:gd name="connsiteX16" fmla="*/ 89821 w 147828"/>
                <a:gd name="connsiteY16" fmla="*/ 139065 h 139064"/>
                <a:gd name="connsiteX17" fmla="*/ 89821 w 147828"/>
                <a:gd name="connsiteY17" fmla="*/ 127064 h 139064"/>
                <a:gd name="connsiteX18" fmla="*/ 104966 w 147828"/>
                <a:gd name="connsiteY18" fmla="*/ 125063 h 139064"/>
                <a:gd name="connsiteX19" fmla="*/ 104966 w 147828"/>
                <a:gd name="connsiteY19" fmla="*/ 56293 h 139064"/>
                <a:gd name="connsiteX20" fmla="*/ 102965 w 147828"/>
                <a:gd name="connsiteY20" fmla="*/ 33623 h 139064"/>
                <a:gd name="connsiteX21" fmla="*/ 95631 w 147828"/>
                <a:gd name="connsiteY21" fmla="*/ 21431 h 139064"/>
                <a:gd name="connsiteX22" fmla="*/ 80010 w 147828"/>
                <a:gd name="connsiteY22" fmla="*/ 17431 h 139064"/>
                <a:gd name="connsiteX23" fmla="*/ 61150 w 147828"/>
                <a:gd name="connsiteY23" fmla="*/ 21812 h 139064"/>
                <a:gd name="connsiteX24" fmla="*/ 43243 w 147828"/>
                <a:gd name="connsiteY24" fmla="*/ 32099 h 139064"/>
                <a:gd name="connsiteX25" fmla="*/ 43243 w 147828"/>
                <a:gd name="connsiteY25" fmla="*/ 124873 h 139064"/>
                <a:gd name="connsiteX26" fmla="*/ 59912 w 147828"/>
                <a:gd name="connsiteY26" fmla="*/ 127064 h 139064"/>
                <a:gd name="connsiteX27" fmla="*/ 59912 w 147828"/>
                <a:gd name="connsiteY27" fmla="*/ 139065 h 139064"/>
                <a:gd name="connsiteX28" fmla="*/ 2191 w 147828"/>
                <a:gd name="connsiteY28" fmla="*/ 139065 h 139064"/>
                <a:gd name="connsiteX29" fmla="*/ 2191 w 147828"/>
                <a:gd name="connsiteY29" fmla="*/ 127064 h 139064"/>
                <a:gd name="connsiteX30" fmla="*/ 17621 w 147828"/>
                <a:gd name="connsiteY30" fmla="*/ 124873 h 139064"/>
                <a:gd name="connsiteX31" fmla="*/ 17621 w 147828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8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6" y="125063"/>
                  </a:lnTo>
                  <a:lnTo>
                    <a:pt x="104966" y="56293"/>
                  </a:lnTo>
                  <a:cubicBezTo>
                    <a:pt x="104966" y="46673"/>
                    <a:pt x="104299" y="39148"/>
                    <a:pt x="102965" y="33623"/>
                  </a:cubicBezTo>
                  <a:cubicBezTo>
                    <a:pt x="101632" y="28194"/>
                    <a:pt x="99250" y="24098"/>
                    <a:pt x="95631" y="21431"/>
                  </a:cubicBezTo>
                  <a:cubicBezTo>
                    <a:pt x="92012" y="18764"/>
                    <a:pt x="86773" y="17431"/>
                    <a:pt x="80010" y="17431"/>
                  </a:cubicBezTo>
                  <a:cubicBezTo>
                    <a:pt x="74104" y="17431"/>
                    <a:pt x="67818" y="18860"/>
                    <a:pt x="61150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4" name="Freeform: Shape 1028"/>
            <p:cNvSpPr/>
            <p:nvPr/>
          </p:nvSpPr>
          <p:spPr>
            <a:xfrm>
              <a:off x="12814553" y="6552025"/>
              <a:ext cx="120205" cy="141446"/>
            </a:xfrm>
            <a:custGeom>
              <a:avLst/>
              <a:gdLst>
                <a:gd name="connsiteX0" fmla="*/ 23146 w 120205"/>
                <a:gd name="connsiteY0" fmla="*/ 68294 h 141446"/>
                <a:gd name="connsiteX1" fmla="*/ 81439 w 120205"/>
                <a:gd name="connsiteY1" fmla="*/ 56674 h 141446"/>
                <a:gd name="connsiteX2" fmla="*/ 81439 w 120205"/>
                <a:gd name="connsiteY2" fmla="*/ 49816 h 141446"/>
                <a:gd name="connsiteX3" fmla="*/ 78962 w 120205"/>
                <a:gd name="connsiteY3" fmla="*/ 31718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39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0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294 h 141446"/>
                <a:gd name="connsiteX28" fmla="*/ 66199 w 120205"/>
                <a:gd name="connsiteY28" fmla="*/ 121063 h 141446"/>
                <a:gd name="connsiteX29" fmla="*/ 81343 w 120205"/>
                <a:gd name="connsiteY29" fmla="*/ 111728 h 141446"/>
                <a:gd name="connsiteX30" fmla="*/ 81343 w 120205"/>
                <a:gd name="connsiteY30" fmla="*/ 69628 h 141446"/>
                <a:gd name="connsiteX31" fmla="*/ 41053 w 120205"/>
                <a:gd name="connsiteY31" fmla="*/ 77819 h 141446"/>
                <a:gd name="connsiteX32" fmla="*/ 27432 w 120205"/>
                <a:gd name="connsiteY32" fmla="*/ 99250 h 141446"/>
                <a:gd name="connsiteX33" fmla="*/ 33909 w 120205"/>
                <a:gd name="connsiteY33" fmla="*/ 118682 h 141446"/>
                <a:gd name="connsiteX34" fmla="*/ 51435 w 120205"/>
                <a:gd name="connsiteY34" fmla="*/ 124873 h 141446"/>
                <a:gd name="connsiteX35" fmla="*/ 66199 w 120205"/>
                <a:gd name="connsiteY35" fmla="*/ 121063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294"/>
                  </a:moveTo>
                  <a:cubicBezTo>
                    <a:pt x="38481" y="61055"/>
                    <a:pt x="57912" y="57150"/>
                    <a:pt x="81439" y="56674"/>
                  </a:cubicBezTo>
                  <a:lnTo>
                    <a:pt x="81439" y="49816"/>
                  </a:lnTo>
                  <a:cubicBezTo>
                    <a:pt x="81439" y="42101"/>
                    <a:pt x="80582" y="36100"/>
                    <a:pt x="78962" y="31718"/>
                  </a:cubicBezTo>
                  <a:cubicBezTo>
                    <a:pt x="77343" y="27337"/>
                    <a:pt x="74485" y="24098"/>
                    <a:pt x="70485" y="22003"/>
                  </a:cubicBezTo>
                  <a:cubicBezTo>
                    <a:pt x="66484" y="20003"/>
                    <a:pt x="60770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3"/>
                    <a:pt x="11239" y="14192"/>
                    <a:pt x="16954" y="11239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5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0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868"/>
                    <a:pt x="7810" y="75533"/>
                    <a:pt x="23146" y="68294"/>
                  </a:cubicBezTo>
                  <a:close/>
                  <a:moveTo>
                    <a:pt x="66199" y="121063"/>
                  </a:moveTo>
                  <a:cubicBezTo>
                    <a:pt x="71723" y="118491"/>
                    <a:pt x="76771" y="115348"/>
                    <a:pt x="81343" y="111728"/>
                  </a:cubicBezTo>
                  <a:lnTo>
                    <a:pt x="81343" y="69628"/>
                  </a:lnTo>
                  <a:cubicBezTo>
                    <a:pt x="63532" y="69628"/>
                    <a:pt x="50101" y="72390"/>
                    <a:pt x="41053" y="77819"/>
                  </a:cubicBezTo>
                  <a:cubicBezTo>
                    <a:pt x="32004" y="83249"/>
                    <a:pt x="27432" y="90392"/>
                    <a:pt x="27432" y="99250"/>
                  </a:cubicBezTo>
                  <a:cubicBezTo>
                    <a:pt x="27432" y="108013"/>
                    <a:pt x="29623" y="114586"/>
                    <a:pt x="33909" y="118682"/>
                  </a:cubicBezTo>
                  <a:cubicBezTo>
                    <a:pt x="38195" y="122873"/>
                    <a:pt x="44101" y="124873"/>
                    <a:pt x="51435" y="124873"/>
                  </a:cubicBezTo>
                  <a:cubicBezTo>
                    <a:pt x="55721" y="124968"/>
                    <a:pt x="60674" y="123635"/>
                    <a:pt x="66199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5" name="Freeform: Shape 1029"/>
            <p:cNvSpPr/>
            <p:nvPr/>
          </p:nvSpPr>
          <p:spPr>
            <a:xfrm>
              <a:off x="12949999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6" name="Freeform: Shape 1030"/>
            <p:cNvSpPr/>
            <p:nvPr/>
          </p:nvSpPr>
          <p:spPr>
            <a:xfrm>
              <a:off x="13090778" y="6490494"/>
              <a:ext cx="133064" cy="202987"/>
            </a:xfrm>
            <a:custGeom>
              <a:avLst/>
              <a:gdLst>
                <a:gd name="connsiteX0" fmla="*/ 26670 w 133064"/>
                <a:gd name="connsiteY0" fmla="*/ 195739 h 202987"/>
                <a:gd name="connsiteX1" fmla="*/ 7239 w 133064"/>
                <a:gd name="connsiteY1" fmla="*/ 173260 h 202987"/>
                <a:gd name="connsiteX2" fmla="*/ 0 w 133064"/>
                <a:gd name="connsiteY2" fmla="*/ 135827 h 202987"/>
                <a:gd name="connsiteX3" fmla="*/ 8572 w 133064"/>
                <a:gd name="connsiteY3" fmla="*/ 97917 h 202987"/>
                <a:gd name="connsiteX4" fmla="*/ 33147 w 133064"/>
                <a:gd name="connsiteY4" fmla="*/ 70866 h 202987"/>
                <a:gd name="connsiteX5" fmla="*/ 70961 w 133064"/>
                <a:gd name="connsiteY5" fmla="*/ 60960 h 202987"/>
                <a:gd name="connsiteX6" fmla="*/ 93726 w 133064"/>
                <a:gd name="connsiteY6" fmla="*/ 63627 h 202987"/>
                <a:gd name="connsiteX7" fmla="*/ 93726 w 133064"/>
                <a:gd name="connsiteY7" fmla="*/ 17907 h 202987"/>
                <a:gd name="connsiteX8" fmla="*/ 68771 w 133064"/>
                <a:gd name="connsiteY8" fmla="*/ 14954 h 202987"/>
                <a:gd name="connsiteX9" fmla="*/ 68771 w 133064"/>
                <a:gd name="connsiteY9" fmla="*/ 4477 h 202987"/>
                <a:gd name="connsiteX10" fmla="*/ 112776 w 133064"/>
                <a:gd name="connsiteY10" fmla="*/ 0 h 202987"/>
                <a:gd name="connsiteX11" fmla="*/ 113538 w 133064"/>
                <a:gd name="connsiteY11" fmla="*/ 0 h 202987"/>
                <a:gd name="connsiteX12" fmla="*/ 118872 w 133064"/>
                <a:gd name="connsiteY12" fmla="*/ 3905 h 202987"/>
                <a:gd name="connsiteX13" fmla="*/ 118872 w 133064"/>
                <a:gd name="connsiteY13" fmla="*/ 187928 h 202987"/>
                <a:gd name="connsiteX14" fmla="*/ 133064 w 133064"/>
                <a:gd name="connsiteY14" fmla="*/ 187928 h 202987"/>
                <a:gd name="connsiteX15" fmla="*/ 133064 w 133064"/>
                <a:gd name="connsiteY15" fmla="*/ 199168 h 202987"/>
                <a:gd name="connsiteX16" fmla="*/ 119443 w 133064"/>
                <a:gd name="connsiteY16" fmla="*/ 201835 h 202987"/>
                <a:gd name="connsiteX17" fmla="*/ 107347 w 133064"/>
                <a:gd name="connsiteY17" fmla="*/ 202787 h 202987"/>
                <a:gd name="connsiteX18" fmla="*/ 98298 w 133064"/>
                <a:gd name="connsiteY18" fmla="*/ 200597 h 202987"/>
                <a:gd name="connsiteX19" fmla="*/ 95631 w 133064"/>
                <a:gd name="connsiteY19" fmla="*/ 191262 h 202987"/>
                <a:gd name="connsiteX20" fmla="*/ 95631 w 133064"/>
                <a:gd name="connsiteY20" fmla="*/ 183452 h 202987"/>
                <a:gd name="connsiteX21" fmla="*/ 77629 w 133064"/>
                <a:gd name="connsiteY21" fmla="*/ 197358 h 202987"/>
                <a:gd name="connsiteX22" fmla="*/ 53530 w 133064"/>
                <a:gd name="connsiteY22" fmla="*/ 202978 h 202987"/>
                <a:gd name="connsiteX23" fmla="*/ 26670 w 133064"/>
                <a:gd name="connsiteY23" fmla="*/ 195739 h 202987"/>
                <a:gd name="connsiteX24" fmla="*/ 81248 w 133064"/>
                <a:gd name="connsiteY24" fmla="*/ 181451 h 202987"/>
                <a:gd name="connsiteX25" fmla="*/ 93726 w 133064"/>
                <a:gd name="connsiteY25" fmla="*/ 171545 h 202987"/>
                <a:gd name="connsiteX26" fmla="*/ 93726 w 133064"/>
                <a:gd name="connsiteY26" fmla="*/ 82010 h 202987"/>
                <a:gd name="connsiteX27" fmla="*/ 84582 w 133064"/>
                <a:gd name="connsiteY27" fmla="*/ 76772 h 202987"/>
                <a:gd name="connsiteX28" fmla="*/ 69247 w 133064"/>
                <a:gd name="connsiteY28" fmla="*/ 74486 h 202987"/>
                <a:gd name="connsiteX29" fmla="*/ 38767 w 133064"/>
                <a:gd name="connsiteY29" fmla="*/ 89059 h 202987"/>
                <a:gd name="connsiteX30" fmla="*/ 27432 w 133064"/>
                <a:gd name="connsiteY30" fmla="*/ 133922 h 202987"/>
                <a:gd name="connsiteX31" fmla="*/ 37433 w 133064"/>
                <a:gd name="connsiteY31" fmla="*/ 173069 h 202987"/>
                <a:gd name="connsiteX32" fmla="*/ 63341 w 133064"/>
                <a:gd name="connsiteY32" fmla="*/ 185833 h 202987"/>
                <a:gd name="connsiteX33" fmla="*/ 81248 w 133064"/>
                <a:gd name="connsiteY33" fmla="*/ 181451 h 20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2987">
                  <a:moveTo>
                    <a:pt x="26670" y="195739"/>
                  </a:moveTo>
                  <a:cubicBezTo>
                    <a:pt x="18479" y="190881"/>
                    <a:pt x="12001" y="183356"/>
                    <a:pt x="7239" y="173260"/>
                  </a:cubicBezTo>
                  <a:cubicBezTo>
                    <a:pt x="2476" y="163163"/>
                    <a:pt x="0" y="150686"/>
                    <a:pt x="0" y="135827"/>
                  </a:cubicBezTo>
                  <a:cubicBezTo>
                    <a:pt x="0" y="121920"/>
                    <a:pt x="2858" y="109347"/>
                    <a:pt x="8572" y="97917"/>
                  </a:cubicBezTo>
                  <a:cubicBezTo>
                    <a:pt x="14288" y="86487"/>
                    <a:pt x="22479" y="77438"/>
                    <a:pt x="33147" y="70866"/>
                  </a:cubicBezTo>
                  <a:cubicBezTo>
                    <a:pt x="43815" y="64294"/>
                    <a:pt x="56483" y="60960"/>
                    <a:pt x="70961" y="60960"/>
                  </a:cubicBezTo>
                  <a:cubicBezTo>
                    <a:pt x="79248" y="60960"/>
                    <a:pt x="86868" y="61817"/>
                    <a:pt x="93726" y="63627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477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168"/>
                  </a:lnTo>
                  <a:cubicBezTo>
                    <a:pt x="127825" y="200311"/>
                    <a:pt x="123349" y="201168"/>
                    <a:pt x="119443" y="201835"/>
                  </a:cubicBezTo>
                  <a:cubicBezTo>
                    <a:pt x="115633" y="202502"/>
                    <a:pt x="111538" y="202787"/>
                    <a:pt x="107347" y="202787"/>
                  </a:cubicBezTo>
                  <a:cubicBezTo>
                    <a:pt x="103060" y="202787"/>
                    <a:pt x="100108" y="202025"/>
                    <a:pt x="98298" y="200597"/>
                  </a:cubicBezTo>
                  <a:cubicBezTo>
                    <a:pt x="96488" y="199168"/>
                    <a:pt x="95631" y="196025"/>
                    <a:pt x="95631" y="191262"/>
                  </a:cubicBezTo>
                  <a:lnTo>
                    <a:pt x="95631" y="183452"/>
                  </a:lnTo>
                  <a:cubicBezTo>
                    <a:pt x="91059" y="188976"/>
                    <a:pt x="85058" y="193643"/>
                    <a:pt x="77629" y="197358"/>
                  </a:cubicBezTo>
                  <a:cubicBezTo>
                    <a:pt x="70199" y="201073"/>
                    <a:pt x="62198" y="202978"/>
                    <a:pt x="53530" y="202978"/>
                  </a:cubicBezTo>
                  <a:cubicBezTo>
                    <a:pt x="43720" y="203168"/>
                    <a:pt x="34766" y="200692"/>
                    <a:pt x="26670" y="195739"/>
                  </a:cubicBezTo>
                  <a:close/>
                  <a:moveTo>
                    <a:pt x="81248" y="181451"/>
                  </a:moveTo>
                  <a:cubicBezTo>
                    <a:pt x="86773" y="178594"/>
                    <a:pt x="90964" y="175260"/>
                    <a:pt x="93726" y="171545"/>
                  </a:cubicBezTo>
                  <a:lnTo>
                    <a:pt x="93726" y="82010"/>
                  </a:lnTo>
                  <a:cubicBezTo>
                    <a:pt x="92392" y="80010"/>
                    <a:pt x="89345" y="78296"/>
                    <a:pt x="84582" y="76772"/>
                  </a:cubicBezTo>
                  <a:cubicBezTo>
                    <a:pt x="79724" y="75248"/>
                    <a:pt x="74676" y="74486"/>
                    <a:pt x="69247" y="74486"/>
                  </a:cubicBezTo>
                  <a:cubicBezTo>
                    <a:pt x="56483" y="74486"/>
                    <a:pt x="46387" y="79343"/>
                    <a:pt x="38767" y="89059"/>
                  </a:cubicBezTo>
                  <a:cubicBezTo>
                    <a:pt x="31147" y="98774"/>
                    <a:pt x="27432" y="113728"/>
                    <a:pt x="27432" y="133922"/>
                  </a:cubicBezTo>
                  <a:cubicBezTo>
                    <a:pt x="27432" y="151543"/>
                    <a:pt x="30766" y="164592"/>
                    <a:pt x="37433" y="173069"/>
                  </a:cubicBezTo>
                  <a:cubicBezTo>
                    <a:pt x="44101" y="181547"/>
                    <a:pt x="52768" y="185833"/>
                    <a:pt x="63341" y="185833"/>
                  </a:cubicBezTo>
                  <a:cubicBezTo>
                    <a:pt x="69723" y="185738"/>
                    <a:pt x="75629" y="184309"/>
                    <a:pt x="81248" y="18145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7" name="Freeform: Shape 1031"/>
            <p:cNvSpPr/>
            <p:nvPr/>
          </p:nvSpPr>
          <p:spPr>
            <a:xfrm>
              <a:off x="13242987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8" name="Freeform: Shape 1032"/>
            <p:cNvSpPr/>
            <p:nvPr/>
          </p:nvSpPr>
          <p:spPr>
            <a:xfrm>
              <a:off x="11032235" y="6784054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1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5 w 120872"/>
                <a:gd name="connsiteY15" fmla="*/ 46958 h 186594"/>
                <a:gd name="connsiteX16" fmla="*/ 9335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5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2 h 186594"/>
                <a:gd name="connsiteX25" fmla="*/ 78296 w 120872"/>
                <a:gd name="connsiteY25" fmla="*/ 14954 h 186594"/>
                <a:gd name="connsiteX26" fmla="*/ 61532 w 120872"/>
                <a:gd name="connsiteY26" fmla="*/ 12764 h 186594"/>
                <a:gd name="connsiteX27" fmla="*/ 35909 w 120872"/>
                <a:gd name="connsiteY27" fmla="*/ 19907 h 186594"/>
                <a:gd name="connsiteX28" fmla="*/ 27241 w 120872"/>
                <a:gd name="connsiteY28" fmla="*/ 40481 h 186594"/>
                <a:gd name="connsiteX29" fmla="*/ 32480 w 120872"/>
                <a:gd name="connsiteY29" fmla="*/ 56864 h 186594"/>
                <a:gd name="connsiteX30" fmla="*/ 45530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1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1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545"/>
                    <a:pt x="29147" y="167926"/>
                    <a:pt x="35433" y="169926"/>
                  </a:cubicBezTo>
                  <a:cubicBezTo>
                    <a:pt x="41720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056" y="110300"/>
                    <a:pt x="61151" y="106490"/>
                    <a:pt x="51054" y="102013"/>
                  </a:cubicBezTo>
                  <a:cubicBezTo>
                    <a:pt x="41910" y="97917"/>
                    <a:pt x="34004" y="93726"/>
                    <a:pt x="27146" y="89535"/>
                  </a:cubicBezTo>
                  <a:cubicBezTo>
                    <a:pt x="20288" y="85344"/>
                    <a:pt x="14478" y="79629"/>
                    <a:pt x="9525" y="72485"/>
                  </a:cubicBezTo>
                  <a:cubicBezTo>
                    <a:pt x="4572" y="65342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5" y="1715"/>
                  </a:cubicBezTo>
                  <a:cubicBezTo>
                    <a:pt x="87535" y="2858"/>
                    <a:pt x="94107" y="4382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2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575"/>
                    <a:pt x="27241" y="31432"/>
                    <a:pt x="27241" y="40481"/>
                  </a:cubicBezTo>
                  <a:cubicBezTo>
                    <a:pt x="27241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530" y="68104"/>
                  </a:cubicBezTo>
                  <a:cubicBezTo>
                    <a:pt x="50768" y="71247"/>
                    <a:pt x="59055" y="75438"/>
                    <a:pt x="70485" y="80867"/>
                  </a:cubicBezTo>
                  <a:cubicBezTo>
                    <a:pt x="81058" y="85916"/>
                    <a:pt x="89726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491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776" y="167164"/>
                    <a:pt x="101441" y="173736"/>
                    <a:pt x="91631" y="178879"/>
                  </a:cubicBezTo>
                  <a:cubicBezTo>
                    <a:pt x="81725" y="184023"/>
                    <a:pt x="69818" y="186595"/>
                    <a:pt x="55817" y="186595"/>
                  </a:cubicBezTo>
                  <a:cubicBezTo>
                    <a:pt x="47339" y="186595"/>
                    <a:pt x="39815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9" name="Freeform: Shape 1033"/>
            <p:cNvSpPr/>
            <p:nvPr/>
          </p:nvSpPr>
          <p:spPr>
            <a:xfrm>
              <a:off x="11170062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2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1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2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2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1" y="160877"/>
                  </a:lnTo>
                  <a:cubicBezTo>
                    <a:pt x="84296" y="163830"/>
                    <a:pt x="77914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0" name="Freeform: Shape 1034"/>
            <p:cNvSpPr/>
            <p:nvPr/>
          </p:nvSpPr>
          <p:spPr>
            <a:xfrm>
              <a:off x="11272932" y="6829107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1 h 141446"/>
                <a:gd name="connsiteX3" fmla="*/ 78962 w 120205"/>
                <a:gd name="connsiteY3" fmla="*/ 31623 h 141446"/>
                <a:gd name="connsiteX4" fmla="*/ 70485 w 120205"/>
                <a:gd name="connsiteY4" fmla="*/ 21907 h 141446"/>
                <a:gd name="connsiteX5" fmla="*/ 53435 w 120205"/>
                <a:gd name="connsiteY5" fmla="*/ 18859 h 141446"/>
                <a:gd name="connsiteX6" fmla="*/ 31052 w 120205"/>
                <a:gd name="connsiteY6" fmla="*/ 22384 h 141446"/>
                <a:gd name="connsiteX7" fmla="*/ 11335 w 120205"/>
                <a:gd name="connsiteY7" fmla="*/ 31052 h 141446"/>
                <a:gd name="connsiteX8" fmla="*/ 5239 w 120205"/>
                <a:gd name="connsiteY8" fmla="*/ 18288 h 141446"/>
                <a:gd name="connsiteX9" fmla="*/ 16955 w 120205"/>
                <a:gd name="connsiteY9" fmla="*/ 11240 h 141446"/>
                <a:gd name="connsiteX10" fmla="*/ 36767 w 120205"/>
                <a:gd name="connsiteY10" fmla="*/ 3429 h 141446"/>
                <a:gd name="connsiteX11" fmla="*/ 59245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6 w 120205"/>
                <a:gd name="connsiteY16" fmla="*/ 126778 h 141446"/>
                <a:gd name="connsiteX17" fmla="*/ 120206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0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294 w 120205"/>
                <a:gd name="connsiteY28" fmla="*/ 120968 h 141446"/>
                <a:gd name="connsiteX29" fmla="*/ 81439 w 120205"/>
                <a:gd name="connsiteY29" fmla="*/ 111633 h 141446"/>
                <a:gd name="connsiteX30" fmla="*/ 81439 w 120205"/>
                <a:gd name="connsiteY30" fmla="*/ 69532 h 141446"/>
                <a:gd name="connsiteX31" fmla="*/ 41148 w 120205"/>
                <a:gd name="connsiteY31" fmla="*/ 77724 h 141446"/>
                <a:gd name="connsiteX32" fmla="*/ 27527 w 120205"/>
                <a:gd name="connsiteY32" fmla="*/ 99155 h 141446"/>
                <a:gd name="connsiteX33" fmla="*/ 34004 w 120205"/>
                <a:gd name="connsiteY33" fmla="*/ 118586 h 141446"/>
                <a:gd name="connsiteX34" fmla="*/ 51530 w 120205"/>
                <a:gd name="connsiteY34" fmla="*/ 124873 h 141446"/>
                <a:gd name="connsiteX35" fmla="*/ 66294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1907"/>
                  </a:cubicBezTo>
                  <a:cubicBezTo>
                    <a:pt x="66485" y="19907"/>
                    <a:pt x="60769" y="18859"/>
                    <a:pt x="53435" y="18859"/>
                  </a:cubicBezTo>
                  <a:cubicBezTo>
                    <a:pt x="45148" y="18859"/>
                    <a:pt x="37624" y="20003"/>
                    <a:pt x="31052" y="22384"/>
                  </a:cubicBezTo>
                  <a:cubicBezTo>
                    <a:pt x="24479" y="24765"/>
                    <a:pt x="17907" y="27623"/>
                    <a:pt x="11335" y="31052"/>
                  </a:cubicBezTo>
                  <a:lnTo>
                    <a:pt x="5239" y="18288"/>
                  </a:lnTo>
                  <a:cubicBezTo>
                    <a:pt x="7334" y="16478"/>
                    <a:pt x="11240" y="14097"/>
                    <a:pt x="16955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6" y="126778"/>
                  </a:lnTo>
                  <a:lnTo>
                    <a:pt x="120206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9" y="140589"/>
                    <a:pt x="85439" y="139160"/>
                  </a:cubicBezTo>
                  <a:cubicBezTo>
                    <a:pt x="83820" y="137731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446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0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191" y="86773"/>
                    <a:pt x="7810" y="75438"/>
                    <a:pt x="23146" y="68199"/>
                  </a:cubicBezTo>
                  <a:close/>
                  <a:moveTo>
                    <a:pt x="66294" y="120968"/>
                  </a:moveTo>
                  <a:cubicBezTo>
                    <a:pt x="71818" y="118396"/>
                    <a:pt x="76867" y="115253"/>
                    <a:pt x="81439" y="111633"/>
                  </a:cubicBezTo>
                  <a:lnTo>
                    <a:pt x="81439" y="69532"/>
                  </a:lnTo>
                  <a:cubicBezTo>
                    <a:pt x="63627" y="69532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674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1" name="Freeform: Shape 1035"/>
            <p:cNvSpPr/>
            <p:nvPr/>
          </p:nvSpPr>
          <p:spPr>
            <a:xfrm>
              <a:off x="11406949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4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1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1" y="160877"/>
                  </a:lnTo>
                  <a:cubicBezTo>
                    <a:pt x="84296" y="163830"/>
                    <a:pt x="77914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2" name="Freeform: Shape 1036"/>
            <p:cNvSpPr/>
            <p:nvPr/>
          </p:nvSpPr>
          <p:spPr>
            <a:xfrm>
              <a:off x="11509247" y="6773862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9 h 194119"/>
                <a:gd name="connsiteX21" fmla="*/ 29527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7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5"/>
                    <a:pt x="35528" y="33719"/>
                    <a:pt x="29813" y="33719"/>
                  </a:cubicBezTo>
                  <a:lnTo>
                    <a:pt x="29527" y="33719"/>
                  </a:lnTo>
                  <a:cubicBezTo>
                    <a:pt x="24384" y="33719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3" name="Freeform: Shape 1037"/>
            <p:cNvSpPr/>
            <p:nvPr/>
          </p:nvSpPr>
          <p:spPr>
            <a:xfrm>
              <a:off x="11593829" y="6829107"/>
              <a:ext cx="99155" cy="141446"/>
            </a:xfrm>
            <a:custGeom>
              <a:avLst/>
              <a:gdLst>
                <a:gd name="connsiteX0" fmla="*/ 20479 w 99155"/>
                <a:gd name="connsiteY0" fmla="*/ 119253 h 141446"/>
                <a:gd name="connsiteX1" fmla="*/ 30861 w 99155"/>
                <a:gd name="connsiteY1" fmla="*/ 125825 h 141446"/>
                <a:gd name="connsiteX2" fmla="*/ 47625 w 99155"/>
                <a:gd name="connsiteY2" fmla="*/ 128778 h 141446"/>
                <a:gd name="connsiteX3" fmla="*/ 68199 w 99155"/>
                <a:gd name="connsiteY3" fmla="*/ 123349 h 141446"/>
                <a:gd name="connsiteX4" fmla="*/ 74771 w 99155"/>
                <a:gd name="connsiteY4" fmla="*/ 108395 h 141446"/>
                <a:gd name="connsiteX5" fmla="*/ 70580 w 99155"/>
                <a:gd name="connsiteY5" fmla="*/ 96869 h 141446"/>
                <a:gd name="connsiteX6" fmla="*/ 58960 w 99155"/>
                <a:gd name="connsiteY6" fmla="*/ 88202 h 141446"/>
                <a:gd name="connsiteX7" fmla="*/ 37528 w 99155"/>
                <a:gd name="connsiteY7" fmla="*/ 79057 h 141446"/>
                <a:gd name="connsiteX8" fmla="*/ 10001 w 99155"/>
                <a:gd name="connsiteY8" fmla="*/ 62008 h 141446"/>
                <a:gd name="connsiteX9" fmla="*/ 1333 w 99155"/>
                <a:gd name="connsiteY9" fmla="*/ 35909 h 141446"/>
                <a:gd name="connsiteX10" fmla="*/ 7810 w 99155"/>
                <a:gd name="connsiteY10" fmla="*/ 17050 h 141446"/>
                <a:gd name="connsiteX11" fmla="*/ 25718 w 99155"/>
                <a:gd name="connsiteY11" fmla="*/ 4477 h 141446"/>
                <a:gd name="connsiteX12" fmla="*/ 51054 w 99155"/>
                <a:gd name="connsiteY12" fmla="*/ 0 h 141446"/>
                <a:gd name="connsiteX13" fmla="*/ 70771 w 99155"/>
                <a:gd name="connsiteY13" fmla="*/ 1715 h 141446"/>
                <a:gd name="connsiteX14" fmla="*/ 84391 w 99155"/>
                <a:gd name="connsiteY14" fmla="*/ 5144 h 141446"/>
                <a:gd name="connsiteX15" fmla="*/ 91249 w 99155"/>
                <a:gd name="connsiteY15" fmla="*/ 7334 h 141446"/>
                <a:gd name="connsiteX16" fmla="*/ 91249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2 h 141446"/>
                <a:gd name="connsiteX19" fmla="*/ 63532 w 99155"/>
                <a:gd name="connsiteY19" fmla="*/ 14573 h 141446"/>
                <a:gd name="connsiteX20" fmla="*/ 49339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4 w 99155"/>
                <a:gd name="connsiteY23" fmla="*/ 42672 h 141446"/>
                <a:gd name="connsiteX24" fmla="*/ 37338 w 99155"/>
                <a:gd name="connsiteY24" fmla="*/ 50387 h 141446"/>
                <a:gd name="connsiteX25" fmla="*/ 52007 w 99155"/>
                <a:gd name="connsiteY25" fmla="*/ 57245 h 141446"/>
                <a:gd name="connsiteX26" fmla="*/ 56864 w 99155"/>
                <a:gd name="connsiteY26" fmla="*/ 59246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479 w 99155"/>
                <a:gd name="connsiteY36" fmla="*/ 119253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479" y="119253"/>
                  </a:moveTo>
                  <a:cubicBezTo>
                    <a:pt x="22098" y="121730"/>
                    <a:pt x="25622" y="123920"/>
                    <a:pt x="30861" y="125825"/>
                  </a:cubicBezTo>
                  <a:cubicBezTo>
                    <a:pt x="36100" y="127730"/>
                    <a:pt x="41720" y="128778"/>
                    <a:pt x="47625" y="128778"/>
                  </a:cubicBezTo>
                  <a:cubicBezTo>
                    <a:pt x="56959" y="128778"/>
                    <a:pt x="63818" y="126968"/>
                    <a:pt x="68199" y="123349"/>
                  </a:cubicBezTo>
                  <a:cubicBezTo>
                    <a:pt x="72580" y="119729"/>
                    <a:pt x="74771" y="114776"/>
                    <a:pt x="74771" y="108395"/>
                  </a:cubicBezTo>
                  <a:cubicBezTo>
                    <a:pt x="74771" y="104013"/>
                    <a:pt x="73343" y="100203"/>
                    <a:pt x="70580" y="96869"/>
                  </a:cubicBezTo>
                  <a:cubicBezTo>
                    <a:pt x="67818" y="93631"/>
                    <a:pt x="63913" y="90678"/>
                    <a:pt x="58960" y="88202"/>
                  </a:cubicBezTo>
                  <a:cubicBezTo>
                    <a:pt x="54007" y="85630"/>
                    <a:pt x="46863" y="82582"/>
                    <a:pt x="37528" y="79057"/>
                  </a:cubicBezTo>
                  <a:cubicBezTo>
                    <a:pt x="24955" y="74295"/>
                    <a:pt x="15811" y="68675"/>
                    <a:pt x="10001" y="62008"/>
                  </a:cubicBezTo>
                  <a:cubicBezTo>
                    <a:pt x="4191" y="55340"/>
                    <a:pt x="1333" y="46673"/>
                    <a:pt x="1333" y="35909"/>
                  </a:cubicBezTo>
                  <a:cubicBezTo>
                    <a:pt x="1333" y="28766"/>
                    <a:pt x="3524" y="22479"/>
                    <a:pt x="7810" y="17050"/>
                  </a:cubicBezTo>
                  <a:cubicBezTo>
                    <a:pt x="12097" y="11621"/>
                    <a:pt x="18097" y="7430"/>
                    <a:pt x="25718" y="4477"/>
                  </a:cubicBezTo>
                  <a:cubicBezTo>
                    <a:pt x="33338" y="1429"/>
                    <a:pt x="41720" y="0"/>
                    <a:pt x="51054" y="0"/>
                  </a:cubicBezTo>
                  <a:cubicBezTo>
                    <a:pt x="58579" y="0"/>
                    <a:pt x="65151" y="572"/>
                    <a:pt x="70771" y="1715"/>
                  </a:cubicBezTo>
                  <a:cubicBezTo>
                    <a:pt x="76391" y="2857"/>
                    <a:pt x="80962" y="4001"/>
                    <a:pt x="84391" y="5144"/>
                  </a:cubicBezTo>
                  <a:cubicBezTo>
                    <a:pt x="87820" y="6286"/>
                    <a:pt x="90107" y="7049"/>
                    <a:pt x="91249" y="7334"/>
                  </a:cubicBezTo>
                  <a:lnTo>
                    <a:pt x="91249" y="37719"/>
                  </a:lnTo>
                  <a:lnTo>
                    <a:pt x="76200" y="37719"/>
                  </a:lnTo>
                  <a:lnTo>
                    <a:pt x="71342" y="19622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5"/>
                    <a:pt x="54578" y="12478"/>
                    <a:pt x="49339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4955"/>
                    <a:pt x="24860" y="30575"/>
                  </a:cubicBezTo>
                  <a:cubicBezTo>
                    <a:pt x="24860" y="35433"/>
                    <a:pt x="26003" y="39529"/>
                    <a:pt x="28384" y="42672"/>
                  </a:cubicBezTo>
                  <a:cubicBezTo>
                    <a:pt x="30766" y="45815"/>
                    <a:pt x="33719" y="48387"/>
                    <a:pt x="37338" y="50387"/>
                  </a:cubicBezTo>
                  <a:cubicBezTo>
                    <a:pt x="40957" y="52388"/>
                    <a:pt x="45815" y="54674"/>
                    <a:pt x="52007" y="57245"/>
                  </a:cubicBezTo>
                  <a:lnTo>
                    <a:pt x="56864" y="59246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628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4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479" y="11925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4" name="Freeform: Shape 1038"/>
            <p:cNvSpPr/>
            <p:nvPr/>
          </p:nvSpPr>
          <p:spPr>
            <a:xfrm>
              <a:off x="11711653" y="6796817"/>
              <a:ext cx="88201" cy="173640"/>
            </a:xfrm>
            <a:custGeom>
              <a:avLst/>
              <a:gdLst>
                <a:gd name="connsiteX0" fmla="*/ 24479 w 88201"/>
                <a:gd name="connsiteY0" fmla="*/ 167164 h 173640"/>
                <a:gd name="connsiteX1" fmla="*/ 17621 w 88201"/>
                <a:gd name="connsiteY1" fmla="*/ 145351 h 173640"/>
                <a:gd name="connsiteX2" fmla="*/ 17621 w 88201"/>
                <a:gd name="connsiteY2" fmla="*/ 51340 h 173640"/>
                <a:gd name="connsiteX3" fmla="*/ 0 w 88201"/>
                <a:gd name="connsiteY3" fmla="*/ 51340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4 h 173640"/>
                <a:gd name="connsiteX7" fmla="*/ 20574 w 88201"/>
                <a:gd name="connsiteY7" fmla="*/ 27242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2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50019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2" y="160877"/>
                  </a:lnTo>
                  <a:cubicBezTo>
                    <a:pt x="84296" y="163830"/>
                    <a:pt x="77915" y="166688"/>
                    <a:pt x="69247" y="169450"/>
                  </a:cubicBezTo>
                  <a:cubicBezTo>
                    <a:pt x="60484" y="172212"/>
                    <a:pt x="52578" y="173641"/>
                    <a:pt x="45339" y="173641"/>
                  </a:cubicBezTo>
                  <a:cubicBezTo>
                    <a:pt x="36004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5" name="Freeform: Shape 1039"/>
            <p:cNvSpPr/>
            <p:nvPr/>
          </p:nvSpPr>
          <p:spPr>
            <a:xfrm>
              <a:off x="11813952" y="6773862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006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9 h 194119"/>
                <a:gd name="connsiteX21" fmla="*/ 29528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8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006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5"/>
                    <a:pt x="35528" y="33719"/>
                    <a:pt x="29813" y="33719"/>
                  </a:cubicBezTo>
                  <a:lnTo>
                    <a:pt x="29528" y="33719"/>
                  </a:lnTo>
                  <a:cubicBezTo>
                    <a:pt x="24384" y="33719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6" name="Freeform: Shape 1040"/>
            <p:cNvSpPr/>
            <p:nvPr/>
          </p:nvSpPr>
          <p:spPr>
            <a:xfrm>
              <a:off x="11893388" y="6828345"/>
              <a:ext cx="107158" cy="142303"/>
            </a:xfrm>
            <a:custGeom>
              <a:avLst/>
              <a:gdLst>
                <a:gd name="connsiteX0" fmla="*/ 7813 w 107158"/>
                <a:gd name="connsiteY0" fmla="*/ 35814 h 142303"/>
                <a:gd name="connsiteX1" fmla="*/ 31340 w 107158"/>
                <a:gd name="connsiteY1" fmla="*/ 9716 h 142303"/>
                <a:gd name="connsiteX2" fmla="*/ 68678 w 107158"/>
                <a:gd name="connsiteY2" fmla="*/ 0 h 142303"/>
                <a:gd name="connsiteX3" fmla="*/ 86775 w 107158"/>
                <a:gd name="connsiteY3" fmla="*/ 2000 h 142303"/>
                <a:gd name="connsiteX4" fmla="*/ 104873 w 107158"/>
                <a:gd name="connsiteY4" fmla="*/ 7429 h 142303"/>
                <a:gd name="connsiteX5" fmla="*/ 103920 w 107158"/>
                <a:gd name="connsiteY5" fmla="*/ 45148 h 142303"/>
                <a:gd name="connsiteX6" fmla="*/ 88014 w 107158"/>
                <a:gd name="connsiteY6" fmla="*/ 45148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299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6 h 142303"/>
                <a:gd name="connsiteX16" fmla="*/ 87728 w 107158"/>
                <a:gd name="connsiteY16" fmla="*/ 136779 h 142303"/>
                <a:gd name="connsiteX17" fmla="*/ 61629 w 107158"/>
                <a:gd name="connsiteY17" fmla="*/ 142303 h 142303"/>
                <a:gd name="connsiteX18" fmla="*/ 27720 w 107158"/>
                <a:gd name="connsiteY18" fmla="*/ 133255 h 142303"/>
                <a:gd name="connsiteX19" fmla="*/ 6956 w 107158"/>
                <a:gd name="connsiteY19" fmla="*/ 108394 h 142303"/>
                <a:gd name="connsiteX20" fmla="*/ 3 w 107158"/>
                <a:gd name="connsiteY20" fmla="*/ 72580 h 142303"/>
                <a:gd name="connsiteX21" fmla="*/ 7813 w 107158"/>
                <a:gd name="connsiteY21" fmla="*/ 35814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813" y="35814"/>
                  </a:moveTo>
                  <a:cubicBezTo>
                    <a:pt x="13147" y="24860"/>
                    <a:pt x="20958" y="16192"/>
                    <a:pt x="31340" y="9716"/>
                  </a:cubicBezTo>
                  <a:cubicBezTo>
                    <a:pt x="41722" y="3239"/>
                    <a:pt x="54105" y="0"/>
                    <a:pt x="68678" y="0"/>
                  </a:cubicBezTo>
                  <a:cubicBezTo>
                    <a:pt x="75726" y="0"/>
                    <a:pt x="81727" y="667"/>
                    <a:pt x="86775" y="2000"/>
                  </a:cubicBezTo>
                  <a:cubicBezTo>
                    <a:pt x="91824" y="3334"/>
                    <a:pt x="97824" y="5143"/>
                    <a:pt x="104873" y="7429"/>
                  </a:cubicBezTo>
                  <a:lnTo>
                    <a:pt x="103920" y="45148"/>
                  </a:lnTo>
                  <a:lnTo>
                    <a:pt x="88014" y="45148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299"/>
                  </a:cubicBezTo>
                  <a:cubicBezTo>
                    <a:pt x="45723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6"/>
                  </a:lnTo>
                  <a:cubicBezTo>
                    <a:pt x="102777" y="128968"/>
                    <a:pt x="96300" y="133064"/>
                    <a:pt x="87728" y="136779"/>
                  </a:cubicBezTo>
                  <a:cubicBezTo>
                    <a:pt x="79155" y="140494"/>
                    <a:pt x="70488" y="142303"/>
                    <a:pt x="61629" y="142303"/>
                  </a:cubicBezTo>
                  <a:cubicBezTo>
                    <a:pt x="48294" y="142303"/>
                    <a:pt x="36960" y="139255"/>
                    <a:pt x="27720" y="133255"/>
                  </a:cubicBezTo>
                  <a:cubicBezTo>
                    <a:pt x="18481" y="127254"/>
                    <a:pt x="11528" y="118967"/>
                    <a:pt x="6956" y="108394"/>
                  </a:cubicBezTo>
                  <a:cubicBezTo>
                    <a:pt x="2384" y="97822"/>
                    <a:pt x="3" y="85916"/>
                    <a:pt x="3" y="72580"/>
                  </a:cubicBezTo>
                  <a:cubicBezTo>
                    <a:pt x="-93" y="58960"/>
                    <a:pt x="2479" y="46768"/>
                    <a:pt x="7813" y="3581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7" name="Freeform: Shape 1041"/>
            <p:cNvSpPr/>
            <p:nvPr/>
          </p:nvSpPr>
          <p:spPr>
            <a:xfrm>
              <a:off x="12021597" y="6759003"/>
              <a:ext cx="120205" cy="211550"/>
            </a:xfrm>
            <a:custGeom>
              <a:avLst/>
              <a:gdLst>
                <a:gd name="connsiteX0" fmla="*/ 23146 w 120205"/>
                <a:gd name="connsiteY0" fmla="*/ 138303 h 211550"/>
                <a:gd name="connsiteX1" fmla="*/ 81439 w 120205"/>
                <a:gd name="connsiteY1" fmla="*/ 126683 h 211550"/>
                <a:gd name="connsiteX2" fmla="*/ 81439 w 120205"/>
                <a:gd name="connsiteY2" fmla="*/ 119825 h 211550"/>
                <a:gd name="connsiteX3" fmla="*/ 78962 w 120205"/>
                <a:gd name="connsiteY3" fmla="*/ 101727 h 211550"/>
                <a:gd name="connsiteX4" fmla="*/ 70485 w 120205"/>
                <a:gd name="connsiteY4" fmla="*/ 92011 h 211550"/>
                <a:gd name="connsiteX5" fmla="*/ 53435 w 120205"/>
                <a:gd name="connsiteY5" fmla="*/ 88963 h 211550"/>
                <a:gd name="connsiteX6" fmla="*/ 31052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343 h 211550"/>
                <a:gd name="connsiteX10" fmla="*/ 36767 w 120205"/>
                <a:gd name="connsiteY10" fmla="*/ 73533 h 211550"/>
                <a:gd name="connsiteX11" fmla="*/ 59246 w 120205"/>
                <a:gd name="connsiteY11" fmla="*/ 70104 h 211550"/>
                <a:gd name="connsiteX12" fmla="*/ 86773 w 120205"/>
                <a:gd name="connsiteY12" fmla="*/ 74866 h 211550"/>
                <a:gd name="connsiteX13" fmla="*/ 101346 w 120205"/>
                <a:gd name="connsiteY13" fmla="*/ 90202 h 211550"/>
                <a:gd name="connsiteX14" fmla="*/ 105727 w 120205"/>
                <a:gd name="connsiteY14" fmla="*/ 118301 h 211550"/>
                <a:gd name="connsiteX15" fmla="*/ 105727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2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303 h 211550"/>
                <a:gd name="connsiteX28" fmla="*/ 34766 w 120205"/>
                <a:gd name="connsiteY28" fmla="*/ 42196 h 211550"/>
                <a:gd name="connsiteX29" fmla="*/ 20479 w 120205"/>
                <a:gd name="connsiteY29" fmla="*/ 27622 h 211550"/>
                <a:gd name="connsiteX30" fmla="*/ 15621 w 120205"/>
                <a:gd name="connsiteY30" fmla="*/ 7429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0 w 120205"/>
                <a:gd name="connsiteY36" fmla="*/ 20574 h 211550"/>
                <a:gd name="connsiteX37" fmla="*/ 83534 w 120205"/>
                <a:gd name="connsiteY37" fmla="*/ 4381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1 w 120205"/>
                <a:gd name="connsiteY41" fmla="*/ 27241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1072 h 211550"/>
                <a:gd name="connsiteX46" fmla="*/ 81344 w 120205"/>
                <a:gd name="connsiteY46" fmla="*/ 181737 h 211550"/>
                <a:gd name="connsiteX47" fmla="*/ 81344 w 120205"/>
                <a:gd name="connsiteY47" fmla="*/ 139636 h 211550"/>
                <a:gd name="connsiteX48" fmla="*/ 41053 w 120205"/>
                <a:gd name="connsiteY48" fmla="*/ 147828 h 211550"/>
                <a:gd name="connsiteX49" fmla="*/ 27432 w 120205"/>
                <a:gd name="connsiteY49" fmla="*/ 169259 h 211550"/>
                <a:gd name="connsiteX50" fmla="*/ 33909 w 120205"/>
                <a:gd name="connsiteY50" fmla="*/ 188690 h 211550"/>
                <a:gd name="connsiteX51" fmla="*/ 51435 w 120205"/>
                <a:gd name="connsiteY51" fmla="*/ 194977 h 211550"/>
                <a:gd name="connsiteX52" fmla="*/ 66199 w 120205"/>
                <a:gd name="connsiteY52" fmla="*/ 191072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303"/>
                  </a:moveTo>
                  <a:cubicBezTo>
                    <a:pt x="38481" y="131064"/>
                    <a:pt x="57912" y="127159"/>
                    <a:pt x="81439" y="126683"/>
                  </a:cubicBezTo>
                  <a:lnTo>
                    <a:pt x="81439" y="119825"/>
                  </a:lnTo>
                  <a:cubicBezTo>
                    <a:pt x="81439" y="112205"/>
                    <a:pt x="80581" y="106109"/>
                    <a:pt x="78962" y="101727"/>
                  </a:cubicBezTo>
                  <a:cubicBezTo>
                    <a:pt x="77343" y="97345"/>
                    <a:pt x="74486" y="94107"/>
                    <a:pt x="70485" y="92011"/>
                  </a:cubicBezTo>
                  <a:cubicBezTo>
                    <a:pt x="66484" y="90011"/>
                    <a:pt x="60769" y="88963"/>
                    <a:pt x="53435" y="88963"/>
                  </a:cubicBezTo>
                  <a:cubicBezTo>
                    <a:pt x="45148" y="88963"/>
                    <a:pt x="37624" y="90107"/>
                    <a:pt x="31052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4" y="81343"/>
                  </a:cubicBezTo>
                  <a:cubicBezTo>
                    <a:pt x="22669" y="78391"/>
                    <a:pt x="29242" y="75819"/>
                    <a:pt x="36767" y="73533"/>
                  </a:cubicBezTo>
                  <a:cubicBezTo>
                    <a:pt x="44291" y="71247"/>
                    <a:pt x="51816" y="70104"/>
                    <a:pt x="59246" y="70104"/>
                  </a:cubicBezTo>
                  <a:cubicBezTo>
                    <a:pt x="70866" y="70104"/>
                    <a:pt x="80010" y="71723"/>
                    <a:pt x="86773" y="74866"/>
                  </a:cubicBezTo>
                  <a:cubicBezTo>
                    <a:pt x="93536" y="78010"/>
                    <a:pt x="98393" y="83153"/>
                    <a:pt x="101346" y="90202"/>
                  </a:cubicBezTo>
                  <a:cubicBezTo>
                    <a:pt x="104299" y="97250"/>
                    <a:pt x="105727" y="106585"/>
                    <a:pt x="105727" y="118301"/>
                  </a:cubicBezTo>
                  <a:lnTo>
                    <a:pt x="105727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2"/>
                  </a:cubicBezTo>
                  <a:cubicBezTo>
                    <a:pt x="102870" y="210884"/>
                    <a:pt x="98488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835"/>
                    <a:pt x="82963" y="204787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454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6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877"/>
                    <a:pt x="7810" y="145542"/>
                    <a:pt x="23146" y="138303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8"/>
                    <a:pt x="20479" y="27622"/>
                  </a:cubicBezTo>
                  <a:cubicBezTo>
                    <a:pt x="17240" y="21527"/>
                    <a:pt x="15621" y="14764"/>
                    <a:pt x="15621" y="7429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434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0" y="20574"/>
                  </a:cubicBezTo>
                  <a:cubicBezTo>
                    <a:pt x="80677" y="15811"/>
                    <a:pt x="82963" y="10478"/>
                    <a:pt x="83534" y="4381"/>
                  </a:cubicBezTo>
                  <a:cubicBezTo>
                    <a:pt x="83820" y="2095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1" y="27241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625"/>
                    <a:pt x="41053" y="45815"/>
                    <a:pt x="34766" y="42196"/>
                  </a:cubicBezTo>
                  <a:close/>
                  <a:moveTo>
                    <a:pt x="66199" y="191072"/>
                  </a:moveTo>
                  <a:cubicBezTo>
                    <a:pt x="71723" y="188500"/>
                    <a:pt x="76771" y="185357"/>
                    <a:pt x="81344" y="181737"/>
                  </a:cubicBezTo>
                  <a:lnTo>
                    <a:pt x="81344" y="139636"/>
                  </a:lnTo>
                  <a:cubicBezTo>
                    <a:pt x="63532" y="139636"/>
                    <a:pt x="50102" y="142399"/>
                    <a:pt x="41053" y="147828"/>
                  </a:cubicBezTo>
                  <a:cubicBezTo>
                    <a:pt x="32004" y="153257"/>
                    <a:pt x="27432" y="160401"/>
                    <a:pt x="27432" y="169259"/>
                  </a:cubicBezTo>
                  <a:cubicBezTo>
                    <a:pt x="27432" y="178117"/>
                    <a:pt x="29623" y="184594"/>
                    <a:pt x="33909" y="188690"/>
                  </a:cubicBezTo>
                  <a:cubicBezTo>
                    <a:pt x="38195" y="192881"/>
                    <a:pt x="44101" y="194977"/>
                    <a:pt x="51435" y="194977"/>
                  </a:cubicBezTo>
                  <a:cubicBezTo>
                    <a:pt x="55817" y="194977"/>
                    <a:pt x="60674" y="193643"/>
                    <a:pt x="66199" y="19107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8" name="Freeform: Shape 1042"/>
            <p:cNvSpPr/>
            <p:nvPr/>
          </p:nvSpPr>
          <p:spPr>
            <a:xfrm>
              <a:off x="12202000" y="6757479"/>
              <a:ext cx="88963" cy="210502"/>
            </a:xfrm>
            <a:custGeom>
              <a:avLst/>
              <a:gdLst>
                <a:gd name="connsiteX0" fmla="*/ 54673 w 88963"/>
                <a:gd name="connsiteY0" fmla="*/ 0 h 210502"/>
                <a:gd name="connsiteX1" fmla="*/ 88963 w 88963"/>
                <a:gd name="connsiteY1" fmla="*/ 47720 h 210502"/>
                <a:gd name="connsiteX2" fmla="*/ 79153 w 88963"/>
                <a:gd name="connsiteY2" fmla="*/ 54578 h 210502"/>
                <a:gd name="connsiteX3" fmla="*/ 44863 w 88963"/>
                <a:gd name="connsiteY3" fmla="*/ 19336 h 210502"/>
                <a:gd name="connsiteX4" fmla="*/ 9334 w 88963"/>
                <a:gd name="connsiteY4" fmla="*/ 54578 h 210502"/>
                <a:gd name="connsiteX5" fmla="*/ 0 w 88963"/>
                <a:gd name="connsiteY5" fmla="*/ 48006 h 210502"/>
                <a:gd name="connsiteX6" fmla="*/ 34957 w 88963"/>
                <a:gd name="connsiteY6" fmla="*/ 0 h 210502"/>
                <a:gd name="connsiteX7" fmla="*/ 54673 w 88963"/>
                <a:gd name="connsiteY7" fmla="*/ 0 h 210502"/>
                <a:gd name="connsiteX8" fmla="*/ 34099 w 88963"/>
                <a:gd name="connsiteY8" fmla="*/ 93440 h 210502"/>
                <a:gd name="connsiteX9" fmla="*/ 15526 w 88963"/>
                <a:gd name="connsiteY9" fmla="*/ 89059 h 210502"/>
                <a:gd name="connsiteX10" fmla="*/ 15526 w 88963"/>
                <a:gd name="connsiteY10" fmla="*/ 76105 h 210502"/>
                <a:gd name="connsiteX11" fmla="*/ 53435 w 88963"/>
                <a:gd name="connsiteY11" fmla="*/ 71437 h 210502"/>
                <a:gd name="connsiteX12" fmla="*/ 53912 w 88963"/>
                <a:gd name="connsiteY12" fmla="*/ 71437 h 210502"/>
                <a:gd name="connsiteX13" fmla="*/ 59531 w 88963"/>
                <a:gd name="connsiteY13" fmla="*/ 75819 h 210502"/>
                <a:gd name="connsiteX14" fmla="*/ 59531 w 88963"/>
                <a:gd name="connsiteY14" fmla="*/ 196501 h 210502"/>
                <a:gd name="connsiteX15" fmla="*/ 79153 w 88963"/>
                <a:gd name="connsiteY15" fmla="*/ 198501 h 210502"/>
                <a:gd name="connsiteX16" fmla="*/ 79153 w 88963"/>
                <a:gd name="connsiteY16" fmla="*/ 210503 h 210502"/>
                <a:gd name="connsiteX17" fmla="*/ 14288 w 88963"/>
                <a:gd name="connsiteY17" fmla="*/ 210503 h 210502"/>
                <a:gd name="connsiteX18" fmla="*/ 14288 w 88963"/>
                <a:gd name="connsiteY18" fmla="*/ 198501 h 210502"/>
                <a:gd name="connsiteX19" fmla="*/ 34099 w 88963"/>
                <a:gd name="connsiteY19" fmla="*/ 196310 h 210502"/>
                <a:gd name="connsiteX20" fmla="*/ 34099 w 88963"/>
                <a:gd name="connsiteY20" fmla="*/ 93440 h 210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8963" h="210502">
                  <a:moveTo>
                    <a:pt x="54673" y="0"/>
                  </a:moveTo>
                  <a:lnTo>
                    <a:pt x="88963" y="47720"/>
                  </a:lnTo>
                  <a:lnTo>
                    <a:pt x="79153" y="54578"/>
                  </a:lnTo>
                  <a:lnTo>
                    <a:pt x="44863" y="19336"/>
                  </a:lnTo>
                  <a:lnTo>
                    <a:pt x="9334" y="54578"/>
                  </a:lnTo>
                  <a:lnTo>
                    <a:pt x="0" y="48006"/>
                  </a:lnTo>
                  <a:lnTo>
                    <a:pt x="34957" y="0"/>
                  </a:lnTo>
                  <a:lnTo>
                    <a:pt x="54673" y="0"/>
                  </a:lnTo>
                  <a:close/>
                  <a:moveTo>
                    <a:pt x="34099" y="93440"/>
                  </a:moveTo>
                  <a:lnTo>
                    <a:pt x="15526" y="89059"/>
                  </a:lnTo>
                  <a:lnTo>
                    <a:pt x="15526" y="76105"/>
                  </a:lnTo>
                  <a:lnTo>
                    <a:pt x="53435" y="71437"/>
                  </a:lnTo>
                  <a:lnTo>
                    <a:pt x="53912" y="71437"/>
                  </a:lnTo>
                  <a:lnTo>
                    <a:pt x="59531" y="75819"/>
                  </a:lnTo>
                  <a:lnTo>
                    <a:pt x="59531" y="196501"/>
                  </a:lnTo>
                  <a:lnTo>
                    <a:pt x="79153" y="198501"/>
                  </a:lnTo>
                  <a:lnTo>
                    <a:pt x="79153" y="210503"/>
                  </a:lnTo>
                  <a:lnTo>
                    <a:pt x="14288" y="210503"/>
                  </a:lnTo>
                  <a:lnTo>
                    <a:pt x="14288" y="198501"/>
                  </a:lnTo>
                  <a:lnTo>
                    <a:pt x="34099" y="196310"/>
                  </a:lnTo>
                  <a:lnTo>
                    <a:pt x="34099" y="934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9" name="Freeform: Shape 1043"/>
            <p:cNvSpPr/>
            <p:nvPr/>
          </p:nvSpPr>
          <p:spPr>
            <a:xfrm>
              <a:off x="12295631" y="6828917"/>
              <a:ext cx="147827" cy="139065"/>
            </a:xfrm>
            <a:custGeom>
              <a:avLst/>
              <a:gdLst>
                <a:gd name="connsiteX0" fmla="*/ 17621 w 147827"/>
                <a:gd name="connsiteY0" fmla="*/ 22003 h 139065"/>
                <a:gd name="connsiteX1" fmla="*/ 0 w 147827"/>
                <a:gd name="connsiteY1" fmla="*/ 17621 h 139065"/>
                <a:gd name="connsiteX2" fmla="*/ 0 w 147827"/>
                <a:gd name="connsiteY2" fmla="*/ 4382 h 139065"/>
                <a:gd name="connsiteX3" fmla="*/ 34957 w 147827"/>
                <a:gd name="connsiteY3" fmla="*/ 0 h 139065"/>
                <a:gd name="connsiteX4" fmla="*/ 35719 w 147827"/>
                <a:gd name="connsiteY4" fmla="*/ 0 h 139065"/>
                <a:gd name="connsiteX5" fmla="*/ 40862 w 147827"/>
                <a:gd name="connsiteY5" fmla="*/ 4382 h 139065"/>
                <a:gd name="connsiteX6" fmla="*/ 40862 w 147827"/>
                <a:gd name="connsiteY6" fmla="*/ 14669 h 139065"/>
                <a:gd name="connsiteX7" fmla="*/ 40576 w 147827"/>
                <a:gd name="connsiteY7" fmla="*/ 20574 h 139065"/>
                <a:gd name="connsiteX8" fmla="*/ 63817 w 147827"/>
                <a:gd name="connsiteY8" fmla="*/ 6382 h 139065"/>
                <a:gd name="connsiteX9" fmla="*/ 91440 w 147827"/>
                <a:gd name="connsiteY9" fmla="*/ 0 h 139065"/>
                <a:gd name="connsiteX10" fmla="*/ 115348 w 147827"/>
                <a:gd name="connsiteY10" fmla="*/ 5906 h 139065"/>
                <a:gd name="connsiteX11" fmla="*/ 127254 w 147827"/>
                <a:gd name="connsiteY11" fmla="*/ 23908 h 139065"/>
                <a:gd name="connsiteX12" fmla="*/ 130683 w 147827"/>
                <a:gd name="connsiteY12" fmla="*/ 56579 h 139065"/>
                <a:gd name="connsiteX13" fmla="*/ 130683 w 147827"/>
                <a:gd name="connsiteY13" fmla="*/ 125063 h 139065"/>
                <a:gd name="connsiteX14" fmla="*/ 147828 w 147827"/>
                <a:gd name="connsiteY14" fmla="*/ 126778 h 139065"/>
                <a:gd name="connsiteX15" fmla="*/ 147828 w 147827"/>
                <a:gd name="connsiteY15" fmla="*/ 139065 h 139065"/>
                <a:gd name="connsiteX16" fmla="*/ 89821 w 147827"/>
                <a:gd name="connsiteY16" fmla="*/ 139065 h 139065"/>
                <a:gd name="connsiteX17" fmla="*/ 89821 w 147827"/>
                <a:gd name="connsiteY17" fmla="*/ 127064 h 139065"/>
                <a:gd name="connsiteX18" fmla="*/ 104965 w 147827"/>
                <a:gd name="connsiteY18" fmla="*/ 125063 h 139065"/>
                <a:gd name="connsiteX19" fmla="*/ 104965 w 147827"/>
                <a:gd name="connsiteY19" fmla="*/ 56293 h 139065"/>
                <a:gd name="connsiteX20" fmla="*/ 102965 w 147827"/>
                <a:gd name="connsiteY20" fmla="*/ 33623 h 139065"/>
                <a:gd name="connsiteX21" fmla="*/ 95631 w 147827"/>
                <a:gd name="connsiteY21" fmla="*/ 21431 h 139065"/>
                <a:gd name="connsiteX22" fmla="*/ 80010 w 147827"/>
                <a:gd name="connsiteY22" fmla="*/ 17431 h 139065"/>
                <a:gd name="connsiteX23" fmla="*/ 61150 w 147827"/>
                <a:gd name="connsiteY23" fmla="*/ 21812 h 139065"/>
                <a:gd name="connsiteX24" fmla="*/ 43243 w 147827"/>
                <a:gd name="connsiteY24" fmla="*/ 32099 h 139065"/>
                <a:gd name="connsiteX25" fmla="*/ 43243 w 147827"/>
                <a:gd name="connsiteY25" fmla="*/ 124873 h 139065"/>
                <a:gd name="connsiteX26" fmla="*/ 59912 w 147827"/>
                <a:gd name="connsiteY26" fmla="*/ 127064 h 139065"/>
                <a:gd name="connsiteX27" fmla="*/ 59912 w 147827"/>
                <a:gd name="connsiteY27" fmla="*/ 139065 h 139065"/>
                <a:gd name="connsiteX28" fmla="*/ 2191 w 147827"/>
                <a:gd name="connsiteY28" fmla="*/ 139065 h 139065"/>
                <a:gd name="connsiteX29" fmla="*/ 2191 w 147827"/>
                <a:gd name="connsiteY29" fmla="*/ 127064 h 139065"/>
                <a:gd name="connsiteX30" fmla="*/ 17621 w 147827"/>
                <a:gd name="connsiteY30" fmla="*/ 124873 h 139065"/>
                <a:gd name="connsiteX31" fmla="*/ 17621 w 147827"/>
                <a:gd name="connsiteY31" fmla="*/ 22003 h 139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7" h="139065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7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063"/>
                  </a:lnTo>
                  <a:lnTo>
                    <a:pt x="147828" y="126778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4"/>
                  </a:lnTo>
                  <a:lnTo>
                    <a:pt x="104965" y="125063"/>
                  </a:lnTo>
                  <a:lnTo>
                    <a:pt x="104965" y="56293"/>
                  </a:lnTo>
                  <a:cubicBezTo>
                    <a:pt x="104965" y="46673"/>
                    <a:pt x="104299" y="39148"/>
                    <a:pt x="102965" y="33623"/>
                  </a:cubicBezTo>
                  <a:cubicBezTo>
                    <a:pt x="101632" y="28194"/>
                    <a:pt x="99250" y="24098"/>
                    <a:pt x="95631" y="21431"/>
                  </a:cubicBezTo>
                  <a:cubicBezTo>
                    <a:pt x="92011" y="18764"/>
                    <a:pt x="86773" y="17431"/>
                    <a:pt x="80010" y="17431"/>
                  </a:cubicBezTo>
                  <a:cubicBezTo>
                    <a:pt x="74104" y="17431"/>
                    <a:pt x="67818" y="18859"/>
                    <a:pt x="61150" y="21812"/>
                  </a:cubicBezTo>
                  <a:cubicBezTo>
                    <a:pt x="54483" y="24765"/>
                    <a:pt x="48482" y="28194"/>
                    <a:pt x="43243" y="32099"/>
                  </a:cubicBezTo>
                  <a:lnTo>
                    <a:pt x="43243" y="124873"/>
                  </a:lnTo>
                  <a:lnTo>
                    <a:pt x="59912" y="127064"/>
                  </a:lnTo>
                  <a:lnTo>
                    <a:pt x="59912" y="139065"/>
                  </a:lnTo>
                  <a:lnTo>
                    <a:pt x="2191" y="139065"/>
                  </a:lnTo>
                  <a:lnTo>
                    <a:pt x="2191" y="127064"/>
                  </a:lnTo>
                  <a:lnTo>
                    <a:pt x="17621" y="124873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0" name="Freeform: Shape 1044"/>
            <p:cNvSpPr/>
            <p:nvPr/>
          </p:nvSpPr>
          <p:spPr>
            <a:xfrm>
              <a:off x="11032235" y="7061041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0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5 w 120872"/>
                <a:gd name="connsiteY15" fmla="*/ 46958 h 186594"/>
                <a:gd name="connsiteX16" fmla="*/ 9335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5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1 h 186594"/>
                <a:gd name="connsiteX25" fmla="*/ 78296 w 120872"/>
                <a:gd name="connsiteY25" fmla="*/ 14954 h 186594"/>
                <a:gd name="connsiteX26" fmla="*/ 61532 w 120872"/>
                <a:gd name="connsiteY26" fmla="*/ 12764 h 186594"/>
                <a:gd name="connsiteX27" fmla="*/ 35909 w 120872"/>
                <a:gd name="connsiteY27" fmla="*/ 19907 h 186594"/>
                <a:gd name="connsiteX28" fmla="*/ 27241 w 120872"/>
                <a:gd name="connsiteY28" fmla="*/ 40481 h 186594"/>
                <a:gd name="connsiteX29" fmla="*/ 32480 w 120872"/>
                <a:gd name="connsiteY29" fmla="*/ 56864 h 186594"/>
                <a:gd name="connsiteX30" fmla="*/ 45530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1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0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640"/>
                    <a:pt x="29147" y="167926"/>
                    <a:pt x="35433" y="169926"/>
                  </a:cubicBezTo>
                  <a:cubicBezTo>
                    <a:pt x="41720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152" y="110300"/>
                    <a:pt x="61151" y="106394"/>
                    <a:pt x="51054" y="102013"/>
                  </a:cubicBezTo>
                  <a:cubicBezTo>
                    <a:pt x="41910" y="97917"/>
                    <a:pt x="34004" y="93821"/>
                    <a:pt x="27146" y="89535"/>
                  </a:cubicBezTo>
                  <a:cubicBezTo>
                    <a:pt x="20288" y="85249"/>
                    <a:pt x="14478" y="79629"/>
                    <a:pt x="9525" y="72485"/>
                  </a:cubicBezTo>
                  <a:cubicBezTo>
                    <a:pt x="4572" y="65437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5" y="1715"/>
                  </a:cubicBezTo>
                  <a:cubicBezTo>
                    <a:pt x="87535" y="2857"/>
                    <a:pt x="94107" y="4381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1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574"/>
                    <a:pt x="27241" y="31432"/>
                    <a:pt x="27241" y="40481"/>
                  </a:cubicBezTo>
                  <a:cubicBezTo>
                    <a:pt x="27241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530" y="68104"/>
                  </a:cubicBezTo>
                  <a:cubicBezTo>
                    <a:pt x="50768" y="71247"/>
                    <a:pt x="59055" y="75438"/>
                    <a:pt x="70485" y="80867"/>
                  </a:cubicBezTo>
                  <a:cubicBezTo>
                    <a:pt x="81058" y="85915"/>
                    <a:pt x="89726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396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776" y="167164"/>
                    <a:pt x="101441" y="173736"/>
                    <a:pt x="91631" y="178879"/>
                  </a:cubicBezTo>
                  <a:cubicBezTo>
                    <a:pt x="81725" y="184023"/>
                    <a:pt x="69818" y="186595"/>
                    <a:pt x="55817" y="186595"/>
                  </a:cubicBezTo>
                  <a:cubicBezTo>
                    <a:pt x="47339" y="186500"/>
                    <a:pt x="39815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1" name="Freeform: Shape 1045"/>
            <p:cNvSpPr/>
            <p:nvPr/>
          </p:nvSpPr>
          <p:spPr>
            <a:xfrm>
              <a:off x="11173396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1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248 h 211550"/>
                <a:gd name="connsiteX10" fmla="*/ 36766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7 w 120205"/>
                <a:gd name="connsiteY14" fmla="*/ 118300 h 211550"/>
                <a:gd name="connsiteX15" fmla="*/ 105727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0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4 w 120205"/>
                <a:gd name="connsiteY39" fmla="*/ 0 h 211550"/>
                <a:gd name="connsiteX40" fmla="*/ 97060 w 120205"/>
                <a:gd name="connsiteY40" fmla="*/ 7144 h 211550"/>
                <a:gd name="connsiteX41" fmla="*/ 92011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0976 h 211550"/>
                <a:gd name="connsiteX46" fmla="*/ 81344 w 120205"/>
                <a:gd name="connsiteY46" fmla="*/ 181642 h 211550"/>
                <a:gd name="connsiteX47" fmla="*/ 81344 w 120205"/>
                <a:gd name="connsiteY47" fmla="*/ 139541 h 211550"/>
                <a:gd name="connsiteX48" fmla="*/ 41053 w 120205"/>
                <a:gd name="connsiteY48" fmla="*/ 147733 h 211550"/>
                <a:gd name="connsiteX49" fmla="*/ 27432 w 120205"/>
                <a:gd name="connsiteY49" fmla="*/ 169164 h 211550"/>
                <a:gd name="connsiteX50" fmla="*/ 33909 w 120205"/>
                <a:gd name="connsiteY50" fmla="*/ 188595 h 211550"/>
                <a:gd name="connsiteX51" fmla="*/ 51435 w 120205"/>
                <a:gd name="connsiteY51" fmla="*/ 194881 h 211550"/>
                <a:gd name="connsiteX52" fmla="*/ 66199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5" y="94012"/>
                    <a:pt x="70485" y="92012"/>
                  </a:cubicBezTo>
                  <a:cubicBezTo>
                    <a:pt x="66485" y="90011"/>
                    <a:pt x="60770" y="88964"/>
                    <a:pt x="53435" y="88964"/>
                  </a:cubicBezTo>
                  <a:cubicBezTo>
                    <a:pt x="45148" y="88964"/>
                    <a:pt x="37624" y="90106"/>
                    <a:pt x="31051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39" y="84201"/>
                    <a:pt x="16954" y="81248"/>
                  </a:cubicBezTo>
                  <a:cubicBezTo>
                    <a:pt x="22670" y="78296"/>
                    <a:pt x="29242" y="75724"/>
                    <a:pt x="36766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5" y="77915"/>
                    <a:pt x="98393" y="83058"/>
                    <a:pt x="101346" y="90106"/>
                  </a:cubicBezTo>
                  <a:cubicBezTo>
                    <a:pt x="104299" y="97155"/>
                    <a:pt x="105727" y="106490"/>
                    <a:pt x="105727" y="118300"/>
                  </a:cubicBezTo>
                  <a:lnTo>
                    <a:pt x="105727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8" y="211360"/>
                    <a:pt x="94774" y="211360"/>
                  </a:cubicBezTo>
                  <a:cubicBezTo>
                    <a:pt x="90202" y="211360"/>
                    <a:pt x="87059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7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8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0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4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1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292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1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721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2" name="Freeform: Shape 1046"/>
            <p:cNvSpPr/>
            <p:nvPr/>
          </p:nvSpPr>
          <p:spPr>
            <a:xfrm>
              <a:off x="11307889" y="7105904"/>
              <a:ext cx="147828" cy="139064"/>
            </a:xfrm>
            <a:custGeom>
              <a:avLst/>
              <a:gdLst>
                <a:gd name="connsiteX0" fmla="*/ 17621 w 147828"/>
                <a:gd name="connsiteY0" fmla="*/ 22003 h 139064"/>
                <a:gd name="connsiteX1" fmla="*/ 0 w 147828"/>
                <a:gd name="connsiteY1" fmla="*/ 17621 h 139064"/>
                <a:gd name="connsiteX2" fmla="*/ 0 w 147828"/>
                <a:gd name="connsiteY2" fmla="*/ 4381 h 139064"/>
                <a:gd name="connsiteX3" fmla="*/ 34957 w 147828"/>
                <a:gd name="connsiteY3" fmla="*/ 0 h 139064"/>
                <a:gd name="connsiteX4" fmla="*/ 35719 w 147828"/>
                <a:gd name="connsiteY4" fmla="*/ 0 h 139064"/>
                <a:gd name="connsiteX5" fmla="*/ 40862 w 147828"/>
                <a:gd name="connsiteY5" fmla="*/ 4381 h 139064"/>
                <a:gd name="connsiteX6" fmla="*/ 40862 w 147828"/>
                <a:gd name="connsiteY6" fmla="*/ 14669 h 139064"/>
                <a:gd name="connsiteX7" fmla="*/ 40576 w 147828"/>
                <a:gd name="connsiteY7" fmla="*/ 20574 h 139064"/>
                <a:gd name="connsiteX8" fmla="*/ 63818 w 147828"/>
                <a:gd name="connsiteY8" fmla="*/ 6382 h 139064"/>
                <a:gd name="connsiteX9" fmla="*/ 91440 w 147828"/>
                <a:gd name="connsiteY9" fmla="*/ 0 h 139064"/>
                <a:gd name="connsiteX10" fmla="*/ 115348 w 147828"/>
                <a:gd name="connsiteY10" fmla="*/ 5906 h 139064"/>
                <a:gd name="connsiteX11" fmla="*/ 127254 w 147828"/>
                <a:gd name="connsiteY11" fmla="*/ 23908 h 139064"/>
                <a:gd name="connsiteX12" fmla="*/ 130683 w 147828"/>
                <a:gd name="connsiteY12" fmla="*/ 56579 h 139064"/>
                <a:gd name="connsiteX13" fmla="*/ 130683 w 147828"/>
                <a:gd name="connsiteY13" fmla="*/ 125158 h 139064"/>
                <a:gd name="connsiteX14" fmla="*/ 147828 w 147828"/>
                <a:gd name="connsiteY14" fmla="*/ 126873 h 139064"/>
                <a:gd name="connsiteX15" fmla="*/ 147828 w 147828"/>
                <a:gd name="connsiteY15" fmla="*/ 139065 h 139064"/>
                <a:gd name="connsiteX16" fmla="*/ 89821 w 147828"/>
                <a:gd name="connsiteY16" fmla="*/ 139065 h 139064"/>
                <a:gd name="connsiteX17" fmla="*/ 89821 w 147828"/>
                <a:gd name="connsiteY17" fmla="*/ 127063 h 139064"/>
                <a:gd name="connsiteX18" fmla="*/ 104966 w 147828"/>
                <a:gd name="connsiteY18" fmla="*/ 125063 h 139064"/>
                <a:gd name="connsiteX19" fmla="*/ 104966 w 147828"/>
                <a:gd name="connsiteY19" fmla="*/ 56293 h 139064"/>
                <a:gd name="connsiteX20" fmla="*/ 102965 w 147828"/>
                <a:gd name="connsiteY20" fmla="*/ 33623 h 139064"/>
                <a:gd name="connsiteX21" fmla="*/ 95631 w 147828"/>
                <a:gd name="connsiteY21" fmla="*/ 21336 h 139064"/>
                <a:gd name="connsiteX22" fmla="*/ 80010 w 147828"/>
                <a:gd name="connsiteY22" fmla="*/ 17335 h 139064"/>
                <a:gd name="connsiteX23" fmla="*/ 61150 w 147828"/>
                <a:gd name="connsiteY23" fmla="*/ 21717 h 139064"/>
                <a:gd name="connsiteX24" fmla="*/ 43244 w 147828"/>
                <a:gd name="connsiteY24" fmla="*/ 32004 h 139064"/>
                <a:gd name="connsiteX25" fmla="*/ 43244 w 147828"/>
                <a:gd name="connsiteY25" fmla="*/ 124777 h 139064"/>
                <a:gd name="connsiteX26" fmla="*/ 59912 w 147828"/>
                <a:gd name="connsiteY26" fmla="*/ 126968 h 139064"/>
                <a:gd name="connsiteX27" fmla="*/ 59912 w 147828"/>
                <a:gd name="connsiteY27" fmla="*/ 138970 h 139064"/>
                <a:gd name="connsiteX28" fmla="*/ 2191 w 147828"/>
                <a:gd name="connsiteY28" fmla="*/ 138970 h 139064"/>
                <a:gd name="connsiteX29" fmla="*/ 2191 w 147828"/>
                <a:gd name="connsiteY29" fmla="*/ 126968 h 139064"/>
                <a:gd name="connsiteX30" fmla="*/ 17621 w 147828"/>
                <a:gd name="connsiteY30" fmla="*/ 124777 h 139064"/>
                <a:gd name="connsiteX31" fmla="*/ 17621 w 147828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828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348" y="5906"/>
                  </a:cubicBezTo>
                  <a:cubicBezTo>
                    <a:pt x="120968" y="9811"/>
                    <a:pt x="124968" y="15811"/>
                    <a:pt x="127254" y="23908"/>
                  </a:cubicBezTo>
                  <a:cubicBezTo>
                    <a:pt x="129540" y="32004"/>
                    <a:pt x="130683" y="42863"/>
                    <a:pt x="130683" y="56579"/>
                  </a:cubicBezTo>
                  <a:lnTo>
                    <a:pt x="130683" y="125158"/>
                  </a:lnTo>
                  <a:lnTo>
                    <a:pt x="147828" y="126873"/>
                  </a:lnTo>
                  <a:lnTo>
                    <a:pt x="147828" y="139065"/>
                  </a:lnTo>
                  <a:lnTo>
                    <a:pt x="89821" y="139065"/>
                  </a:lnTo>
                  <a:lnTo>
                    <a:pt x="89821" y="127063"/>
                  </a:lnTo>
                  <a:lnTo>
                    <a:pt x="104966" y="125063"/>
                  </a:lnTo>
                  <a:lnTo>
                    <a:pt x="104966" y="56293"/>
                  </a:lnTo>
                  <a:cubicBezTo>
                    <a:pt x="104966" y="46673"/>
                    <a:pt x="104299" y="39148"/>
                    <a:pt x="102965" y="33623"/>
                  </a:cubicBezTo>
                  <a:cubicBezTo>
                    <a:pt x="101632" y="28099"/>
                    <a:pt x="99250" y="24098"/>
                    <a:pt x="95631" y="21336"/>
                  </a:cubicBezTo>
                  <a:cubicBezTo>
                    <a:pt x="92012" y="18669"/>
                    <a:pt x="86773" y="17335"/>
                    <a:pt x="80010" y="17335"/>
                  </a:cubicBezTo>
                  <a:cubicBezTo>
                    <a:pt x="74104" y="17335"/>
                    <a:pt x="67818" y="18764"/>
                    <a:pt x="61150" y="21717"/>
                  </a:cubicBezTo>
                  <a:cubicBezTo>
                    <a:pt x="54483" y="24670"/>
                    <a:pt x="48482" y="28099"/>
                    <a:pt x="43244" y="32004"/>
                  </a:cubicBezTo>
                  <a:lnTo>
                    <a:pt x="43244" y="124777"/>
                  </a:lnTo>
                  <a:lnTo>
                    <a:pt x="59912" y="126968"/>
                  </a:lnTo>
                  <a:lnTo>
                    <a:pt x="59912" y="138970"/>
                  </a:lnTo>
                  <a:lnTo>
                    <a:pt x="2191" y="138970"/>
                  </a:lnTo>
                  <a:lnTo>
                    <a:pt x="2191" y="126968"/>
                  </a:lnTo>
                  <a:lnTo>
                    <a:pt x="17621" y="124777"/>
                  </a:lnTo>
                  <a:lnTo>
                    <a:pt x="17621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3" name="Freeform: Shape 1047"/>
            <p:cNvSpPr/>
            <p:nvPr/>
          </p:nvSpPr>
          <p:spPr>
            <a:xfrm>
              <a:off x="11473147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2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5 w 120205"/>
                <a:gd name="connsiteY9" fmla="*/ 81248 h 211550"/>
                <a:gd name="connsiteX10" fmla="*/ 36767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8 w 120205"/>
                <a:gd name="connsiteY14" fmla="*/ 118300 h 211550"/>
                <a:gd name="connsiteX15" fmla="*/ 105728 w 120205"/>
                <a:gd name="connsiteY15" fmla="*/ 196882 h 211550"/>
                <a:gd name="connsiteX16" fmla="*/ 120206 w 120205"/>
                <a:gd name="connsiteY16" fmla="*/ 196882 h 211550"/>
                <a:gd name="connsiteX17" fmla="*/ 120206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0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1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2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199 w 120205"/>
                <a:gd name="connsiteY45" fmla="*/ 190976 h 211550"/>
                <a:gd name="connsiteX46" fmla="*/ 81344 w 120205"/>
                <a:gd name="connsiteY46" fmla="*/ 181642 h 211550"/>
                <a:gd name="connsiteX47" fmla="*/ 81344 w 120205"/>
                <a:gd name="connsiteY47" fmla="*/ 139541 h 211550"/>
                <a:gd name="connsiteX48" fmla="*/ 41053 w 120205"/>
                <a:gd name="connsiteY48" fmla="*/ 147733 h 211550"/>
                <a:gd name="connsiteX49" fmla="*/ 27432 w 120205"/>
                <a:gd name="connsiteY49" fmla="*/ 169164 h 211550"/>
                <a:gd name="connsiteX50" fmla="*/ 33909 w 120205"/>
                <a:gd name="connsiteY50" fmla="*/ 188595 h 211550"/>
                <a:gd name="connsiteX51" fmla="*/ 51435 w 120205"/>
                <a:gd name="connsiteY51" fmla="*/ 194881 h 211550"/>
                <a:gd name="connsiteX52" fmla="*/ 66199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2012"/>
                  </a:cubicBezTo>
                  <a:cubicBezTo>
                    <a:pt x="66484" y="90011"/>
                    <a:pt x="60770" y="88964"/>
                    <a:pt x="53435" y="88964"/>
                  </a:cubicBezTo>
                  <a:cubicBezTo>
                    <a:pt x="45149" y="88964"/>
                    <a:pt x="37624" y="90106"/>
                    <a:pt x="31052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5" y="81248"/>
                  </a:cubicBezTo>
                  <a:cubicBezTo>
                    <a:pt x="22670" y="78296"/>
                    <a:pt x="29242" y="75724"/>
                    <a:pt x="36767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6" y="77915"/>
                    <a:pt x="98393" y="83058"/>
                    <a:pt x="101346" y="90106"/>
                  </a:cubicBezTo>
                  <a:cubicBezTo>
                    <a:pt x="104299" y="97155"/>
                    <a:pt x="105728" y="106490"/>
                    <a:pt x="105728" y="118300"/>
                  </a:cubicBezTo>
                  <a:lnTo>
                    <a:pt x="105728" y="196882"/>
                  </a:lnTo>
                  <a:lnTo>
                    <a:pt x="120206" y="196882"/>
                  </a:lnTo>
                  <a:lnTo>
                    <a:pt x="120206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9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0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7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9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817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4" name="Freeform: Shape 1048"/>
            <p:cNvSpPr/>
            <p:nvPr/>
          </p:nvSpPr>
          <p:spPr>
            <a:xfrm>
              <a:off x="11607164" y="7073614"/>
              <a:ext cx="88201" cy="173735"/>
            </a:xfrm>
            <a:custGeom>
              <a:avLst/>
              <a:gdLst>
                <a:gd name="connsiteX0" fmla="*/ 24479 w 88201"/>
                <a:gd name="connsiteY0" fmla="*/ 167354 h 173735"/>
                <a:gd name="connsiteX1" fmla="*/ 17621 w 88201"/>
                <a:gd name="connsiteY1" fmla="*/ 145542 h 173735"/>
                <a:gd name="connsiteX2" fmla="*/ 17621 w 88201"/>
                <a:gd name="connsiteY2" fmla="*/ 51530 h 173735"/>
                <a:gd name="connsiteX3" fmla="*/ 0 w 88201"/>
                <a:gd name="connsiteY3" fmla="*/ 51530 h 173735"/>
                <a:gd name="connsiteX4" fmla="*/ 0 w 88201"/>
                <a:gd name="connsiteY4" fmla="*/ 40481 h 173735"/>
                <a:gd name="connsiteX5" fmla="*/ 6858 w 88201"/>
                <a:gd name="connsiteY5" fmla="*/ 38767 h 173735"/>
                <a:gd name="connsiteX6" fmla="*/ 14478 w 88201"/>
                <a:gd name="connsiteY6" fmla="*/ 36100 h 173735"/>
                <a:gd name="connsiteX7" fmla="*/ 20574 w 88201"/>
                <a:gd name="connsiteY7" fmla="*/ 27242 h 173735"/>
                <a:gd name="connsiteX8" fmla="*/ 25241 w 88201"/>
                <a:gd name="connsiteY8" fmla="*/ 12287 h 173735"/>
                <a:gd name="connsiteX9" fmla="*/ 28385 w 88201"/>
                <a:gd name="connsiteY9" fmla="*/ 0 h 173735"/>
                <a:gd name="connsiteX10" fmla="*/ 42863 w 88201"/>
                <a:gd name="connsiteY10" fmla="*/ 0 h 173735"/>
                <a:gd name="connsiteX11" fmla="*/ 43339 w 88201"/>
                <a:gd name="connsiteY11" fmla="*/ 35242 h 173735"/>
                <a:gd name="connsiteX12" fmla="*/ 84201 w 88201"/>
                <a:gd name="connsiteY12" fmla="*/ 35242 h 173735"/>
                <a:gd name="connsiteX13" fmla="*/ 84201 w 88201"/>
                <a:gd name="connsiteY13" fmla="*/ 51435 h 173735"/>
                <a:gd name="connsiteX14" fmla="*/ 43339 w 88201"/>
                <a:gd name="connsiteY14" fmla="*/ 51435 h 173735"/>
                <a:gd name="connsiteX15" fmla="*/ 43339 w 88201"/>
                <a:gd name="connsiteY15" fmla="*/ 126587 h 173735"/>
                <a:gd name="connsiteX16" fmla="*/ 44196 w 88201"/>
                <a:gd name="connsiteY16" fmla="*/ 146209 h 173735"/>
                <a:gd name="connsiteX17" fmla="*/ 47911 w 88201"/>
                <a:gd name="connsiteY17" fmla="*/ 153543 h 173735"/>
                <a:gd name="connsiteX18" fmla="*/ 57531 w 88201"/>
                <a:gd name="connsiteY18" fmla="*/ 155257 h 173735"/>
                <a:gd name="connsiteX19" fmla="*/ 72104 w 88201"/>
                <a:gd name="connsiteY19" fmla="*/ 153543 h 173735"/>
                <a:gd name="connsiteX20" fmla="*/ 84487 w 88201"/>
                <a:gd name="connsiteY20" fmla="*/ 149923 h 173735"/>
                <a:gd name="connsiteX21" fmla="*/ 88202 w 88201"/>
                <a:gd name="connsiteY21" fmla="*/ 160973 h 173735"/>
                <a:gd name="connsiteX22" fmla="*/ 69247 w 88201"/>
                <a:gd name="connsiteY22" fmla="*/ 169545 h 173735"/>
                <a:gd name="connsiteX23" fmla="*/ 45339 w 88201"/>
                <a:gd name="connsiteY23" fmla="*/ 173736 h 173735"/>
                <a:gd name="connsiteX24" fmla="*/ 24479 w 88201"/>
                <a:gd name="connsiteY24" fmla="*/ 167354 h 17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5">
                  <a:moveTo>
                    <a:pt x="24479" y="167354"/>
                  </a:moveTo>
                  <a:cubicBezTo>
                    <a:pt x="19907" y="163068"/>
                    <a:pt x="17621" y="155829"/>
                    <a:pt x="17621" y="145542"/>
                  </a:cubicBezTo>
                  <a:lnTo>
                    <a:pt x="17621" y="51530"/>
                  </a:lnTo>
                  <a:lnTo>
                    <a:pt x="0" y="51530"/>
                  </a:lnTo>
                  <a:lnTo>
                    <a:pt x="0" y="40481"/>
                  </a:lnTo>
                  <a:cubicBezTo>
                    <a:pt x="857" y="40291"/>
                    <a:pt x="3143" y="39719"/>
                    <a:pt x="6858" y="38767"/>
                  </a:cubicBezTo>
                  <a:cubicBezTo>
                    <a:pt x="10573" y="37814"/>
                    <a:pt x="13145" y="36862"/>
                    <a:pt x="14478" y="36100"/>
                  </a:cubicBezTo>
                  <a:cubicBezTo>
                    <a:pt x="17050" y="34671"/>
                    <a:pt x="19145" y="31718"/>
                    <a:pt x="20574" y="27242"/>
                  </a:cubicBezTo>
                  <a:cubicBezTo>
                    <a:pt x="21908" y="24193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2"/>
                  </a:lnTo>
                  <a:lnTo>
                    <a:pt x="84201" y="35242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3"/>
                    <a:pt x="46006" y="152400"/>
                    <a:pt x="47911" y="153543"/>
                  </a:cubicBezTo>
                  <a:cubicBezTo>
                    <a:pt x="49816" y="154686"/>
                    <a:pt x="53054" y="155257"/>
                    <a:pt x="57531" y="155257"/>
                  </a:cubicBezTo>
                  <a:cubicBezTo>
                    <a:pt x="61913" y="155257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3"/>
                  </a:cubicBezTo>
                  <a:lnTo>
                    <a:pt x="88202" y="160973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484" y="172307"/>
                    <a:pt x="52578" y="173736"/>
                    <a:pt x="45339" y="173736"/>
                  </a:cubicBezTo>
                  <a:cubicBezTo>
                    <a:pt x="36004" y="173736"/>
                    <a:pt x="29051" y="171640"/>
                    <a:pt x="24479" y="1673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5" name="Freeform: Shape 1049"/>
            <p:cNvSpPr/>
            <p:nvPr/>
          </p:nvSpPr>
          <p:spPr>
            <a:xfrm>
              <a:off x="11710034" y="7106094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2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7 w 120205"/>
                <a:gd name="connsiteY10" fmla="*/ 3429 h 141541"/>
                <a:gd name="connsiteX11" fmla="*/ 59246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292 h 141541"/>
                <a:gd name="connsiteX15" fmla="*/ 105727 w 120205"/>
                <a:gd name="connsiteY15" fmla="*/ 126873 h 141541"/>
                <a:gd name="connsiteX16" fmla="*/ 120205 w 120205"/>
                <a:gd name="connsiteY16" fmla="*/ 126873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6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1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4 w 120205"/>
                <a:gd name="connsiteY29" fmla="*/ 111633 h 141541"/>
                <a:gd name="connsiteX30" fmla="*/ 81344 w 120205"/>
                <a:gd name="connsiteY30" fmla="*/ 69533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769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292"/>
                  </a:cubicBezTo>
                  <a:lnTo>
                    <a:pt x="105727" y="126873"/>
                  </a:lnTo>
                  <a:lnTo>
                    <a:pt x="120205" y="126873"/>
                  </a:lnTo>
                  <a:lnTo>
                    <a:pt x="120205" y="137636"/>
                  </a:lnTo>
                  <a:cubicBezTo>
                    <a:pt x="116967" y="138494"/>
                    <a:pt x="112776" y="139256"/>
                    <a:pt x="107823" y="140113"/>
                  </a:cubicBezTo>
                  <a:cubicBezTo>
                    <a:pt x="102870" y="140970"/>
                    <a:pt x="98488" y="141351"/>
                    <a:pt x="94774" y="141351"/>
                  </a:cubicBezTo>
                  <a:cubicBezTo>
                    <a:pt x="90202" y="141351"/>
                    <a:pt x="87058" y="140684"/>
                    <a:pt x="85439" y="139256"/>
                  </a:cubicBezTo>
                  <a:cubicBezTo>
                    <a:pt x="83820" y="137922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350"/>
                    <a:pt x="64960" y="135446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190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4" y="111633"/>
                  </a:cubicBezTo>
                  <a:lnTo>
                    <a:pt x="81344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817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6" name="Freeform: Shape 1050"/>
            <p:cNvSpPr/>
            <p:nvPr/>
          </p:nvSpPr>
          <p:spPr>
            <a:xfrm>
              <a:off x="11844051" y="7073614"/>
              <a:ext cx="88201" cy="173735"/>
            </a:xfrm>
            <a:custGeom>
              <a:avLst/>
              <a:gdLst>
                <a:gd name="connsiteX0" fmla="*/ 24479 w 88201"/>
                <a:gd name="connsiteY0" fmla="*/ 167354 h 173735"/>
                <a:gd name="connsiteX1" fmla="*/ 17621 w 88201"/>
                <a:gd name="connsiteY1" fmla="*/ 145542 h 173735"/>
                <a:gd name="connsiteX2" fmla="*/ 17621 w 88201"/>
                <a:gd name="connsiteY2" fmla="*/ 51530 h 173735"/>
                <a:gd name="connsiteX3" fmla="*/ 0 w 88201"/>
                <a:gd name="connsiteY3" fmla="*/ 51530 h 173735"/>
                <a:gd name="connsiteX4" fmla="*/ 0 w 88201"/>
                <a:gd name="connsiteY4" fmla="*/ 40481 h 173735"/>
                <a:gd name="connsiteX5" fmla="*/ 6858 w 88201"/>
                <a:gd name="connsiteY5" fmla="*/ 38767 h 173735"/>
                <a:gd name="connsiteX6" fmla="*/ 14478 w 88201"/>
                <a:gd name="connsiteY6" fmla="*/ 36100 h 173735"/>
                <a:gd name="connsiteX7" fmla="*/ 20574 w 88201"/>
                <a:gd name="connsiteY7" fmla="*/ 27242 h 173735"/>
                <a:gd name="connsiteX8" fmla="*/ 25241 w 88201"/>
                <a:gd name="connsiteY8" fmla="*/ 12287 h 173735"/>
                <a:gd name="connsiteX9" fmla="*/ 28384 w 88201"/>
                <a:gd name="connsiteY9" fmla="*/ 0 h 173735"/>
                <a:gd name="connsiteX10" fmla="*/ 42863 w 88201"/>
                <a:gd name="connsiteY10" fmla="*/ 0 h 173735"/>
                <a:gd name="connsiteX11" fmla="*/ 43339 w 88201"/>
                <a:gd name="connsiteY11" fmla="*/ 35242 h 173735"/>
                <a:gd name="connsiteX12" fmla="*/ 84201 w 88201"/>
                <a:gd name="connsiteY12" fmla="*/ 35242 h 173735"/>
                <a:gd name="connsiteX13" fmla="*/ 84201 w 88201"/>
                <a:gd name="connsiteY13" fmla="*/ 51435 h 173735"/>
                <a:gd name="connsiteX14" fmla="*/ 43339 w 88201"/>
                <a:gd name="connsiteY14" fmla="*/ 51435 h 173735"/>
                <a:gd name="connsiteX15" fmla="*/ 43339 w 88201"/>
                <a:gd name="connsiteY15" fmla="*/ 126587 h 173735"/>
                <a:gd name="connsiteX16" fmla="*/ 44196 w 88201"/>
                <a:gd name="connsiteY16" fmla="*/ 146209 h 173735"/>
                <a:gd name="connsiteX17" fmla="*/ 47911 w 88201"/>
                <a:gd name="connsiteY17" fmla="*/ 153543 h 173735"/>
                <a:gd name="connsiteX18" fmla="*/ 57531 w 88201"/>
                <a:gd name="connsiteY18" fmla="*/ 155257 h 173735"/>
                <a:gd name="connsiteX19" fmla="*/ 72104 w 88201"/>
                <a:gd name="connsiteY19" fmla="*/ 153543 h 173735"/>
                <a:gd name="connsiteX20" fmla="*/ 84487 w 88201"/>
                <a:gd name="connsiteY20" fmla="*/ 149923 h 173735"/>
                <a:gd name="connsiteX21" fmla="*/ 88202 w 88201"/>
                <a:gd name="connsiteY21" fmla="*/ 160973 h 173735"/>
                <a:gd name="connsiteX22" fmla="*/ 69247 w 88201"/>
                <a:gd name="connsiteY22" fmla="*/ 169545 h 173735"/>
                <a:gd name="connsiteX23" fmla="*/ 45339 w 88201"/>
                <a:gd name="connsiteY23" fmla="*/ 173736 h 173735"/>
                <a:gd name="connsiteX24" fmla="*/ 24479 w 88201"/>
                <a:gd name="connsiteY24" fmla="*/ 167354 h 173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5">
                  <a:moveTo>
                    <a:pt x="24479" y="167354"/>
                  </a:moveTo>
                  <a:cubicBezTo>
                    <a:pt x="19907" y="163068"/>
                    <a:pt x="17621" y="155829"/>
                    <a:pt x="17621" y="145542"/>
                  </a:cubicBezTo>
                  <a:lnTo>
                    <a:pt x="17621" y="51530"/>
                  </a:lnTo>
                  <a:lnTo>
                    <a:pt x="0" y="51530"/>
                  </a:lnTo>
                  <a:lnTo>
                    <a:pt x="0" y="40481"/>
                  </a:lnTo>
                  <a:cubicBezTo>
                    <a:pt x="857" y="40291"/>
                    <a:pt x="3143" y="39719"/>
                    <a:pt x="6858" y="38767"/>
                  </a:cubicBezTo>
                  <a:cubicBezTo>
                    <a:pt x="10573" y="37814"/>
                    <a:pt x="13144" y="36862"/>
                    <a:pt x="14478" y="36100"/>
                  </a:cubicBezTo>
                  <a:cubicBezTo>
                    <a:pt x="17050" y="34671"/>
                    <a:pt x="19145" y="31718"/>
                    <a:pt x="20574" y="27242"/>
                  </a:cubicBezTo>
                  <a:cubicBezTo>
                    <a:pt x="21907" y="24193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4" y="0"/>
                  </a:cubicBezTo>
                  <a:lnTo>
                    <a:pt x="42863" y="0"/>
                  </a:lnTo>
                  <a:lnTo>
                    <a:pt x="43339" y="35242"/>
                  </a:lnTo>
                  <a:lnTo>
                    <a:pt x="84201" y="35242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49923"/>
                    <a:pt x="46006" y="152400"/>
                    <a:pt x="47911" y="153543"/>
                  </a:cubicBezTo>
                  <a:cubicBezTo>
                    <a:pt x="49816" y="154686"/>
                    <a:pt x="53054" y="155257"/>
                    <a:pt x="57531" y="155257"/>
                  </a:cubicBezTo>
                  <a:cubicBezTo>
                    <a:pt x="61913" y="155257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3"/>
                  </a:cubicBezTo>
                  <a:lnTo>
                    <a:pt x="88202" y="160973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484" y="172307"/>
                    <a:pt x="52578" y="173736"/>
                    <a:pt x="45339" y="173736"/>
                  </a:cubicBezTo>
                  <a:cubicBezTo>
                    <a:pt x="36004" y="173736"/>
                    <a:pt x="29051" y="171640"/>
                    <a:pt x="24479" y="16735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7" name="Freeform: Shape 1051"/>
            <p:cNvSpPr/>
            <p:nvPr/>
          </p:nvSpPr>
          <p:spPr>
            <a:xfrm>
              <a:off x="11946635" y="7105523"/>
              <a:ext cx="112585" cy="142112"/>
            </a:xfrm>
            <a:custGeom>
              <a:avLst/>
              <a:gdLst>
                <a:gd name="connsiteX0" fmla="*/ 15526 w 112585"/>
                <a:gd name="connsiteY0" fmla="*/ 122777 h 142112"/>
                <a:gd name="connsiteX1" fmla="*/ 0 w 112585"/>
                <a:gd name="connsiteY1" fmla="*/ 71152 h 142112"/>
                <a:gd name="connsiteX2" fmla="*/ 8096 w 112585"/>
                <a:gd name="connsiteY2" fmla="*/ 33719 h 142112"/>
                <a:gd name="connsiteX3" fmla="*/ 30766 w 112585"/>
                <a:gd name="connsiteY3" fmla="*/ 8763 h 142112"/>
                <a:gd name="connsiteX4" fmla="*/ 63913 w 112585"/>
                <a:gd name="connsiteY4" fmla="*/ 0 h 142112"/>
                <a:gd name="connsiteX5" fmla="*/ 99251 w 112585"/>
                <a:gd name="connsiteY5" fmla="*/ 12573 h 142112"/>
                <a:gd name="connsiteX6" fmla="*/ 112586 w 112585"/>
                <a:gd name="connsiteY6" fmla="*/ 48673 h 142112"/>
                <a:gd name="connsiteX7" fmla="*/ 110871 w 112585"/>
                <a:gd name="connsiteY7" fmla="*/ 71438 h 142112"/>
                <a:gd name="connsiteX8" fmla="*/ 26670 w 112585"/>
                <a:gd name="connsiteY8" fmla="*/ 71438 h 142112"/>
                <a:gd name="connsiteX9" fmla="*/ 37910 w 112585"/>
                <a:gd name="connsiteY9" fmla="*/ 110490 h 142112"/>
                <a:gd name="connsiteX10" fmla="*/ 68485 w 112585"/>
                <a:gd name="connsiteY10" fmla="*/ 125254 h 142112"/>
                <a:gd name="connsiteX11" fmla="*/ 88964 w 112585"/>
                <a:gd name="connsiteY11" fmla="*/ 121729 h 142112"/>
                <a:gd name="connsiteX12" fmla="*/ 105442 w 112585"/>
                <a:gd name="connsiteY12" fmla="*/ 113252 h 142112"/>
                <a:gd name="connsiteX13" fmla="*/ 110109 w 112585"/>
                <a:gd name="connsiteY13" fmla="*/ 124015 h 142112"/>
                <a:gd name="connsiteX14" fmla="*/ 89059 w 112585"/>
                <a:gd name="connsiteY14" fmla="*/ 136779 h 142112"/>
                <a:gd name="connsiteX15" fmla="*/ 60674 w 112585"/>
                <a:gd name="connsiteY15" fmla="*/ 142113 h 142112"/>
                <a:gd name="connsiteX16" fmla="*/ 15526 w 112585"/>
                <a:gd name="connsiteY16" fmla="*/ 122777 h 142112"/>
                <a:gd name="connsiteX17" fmla="*/ 85630 w 112585"/>
                <a:gd name="connsiteY17" fmla="*/ 58388 h 142112"/>
                <a:gd name="connsiteX18" fmla="*/ 86392 w 112585"/>
                <a:gd name="connsiteY18" fmla="*/ 47911 h 142112"/>
                <a:gd name="connsiteX19" fmla="*/ 79629 w 112585"/>
                <a:gd name="connsiteY19" fmla="*/ 22860 h 142112"/>
                <a:gd name="connsiteX20" fmla="*/ 59150 w 112585"/>
                <a:gd name="connsiteY20" fmla="*/ 13716 h 142112"/>
                <a:gd name="connsiteX21" fmla="*/ 36481 w 112585"/>
                <a:gd name="connsiteY21" fmla="*/ 24003 h 142112"/>
                <a:gd name="connsiteX22" fmla="*/ 26765 w 112585"/>
                <a:gd name="connsiteY22" fmla="*/ 58483 h 142112"/>
                <a:gd name="connsiteX23" fmla="*/ 85630 w 112585"/>
                <a:gd name="connsiteY23" fmla="*/ 58483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112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6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1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4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113"/>
                    <a:pt x="60674" y="142113"/>
                  </a:cubicBezTo>
                  <a:cubicBezTo>
                    <a:pt x="40958" y="142018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1" y="17145"/>
                    <a:pt x="36481" y="24003"/>
                  </a:cubicBezTo>
                  <a:cubicBezTo>
                    <a:pt x="30861" y="30861"/>
                    <a:pt x="27623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8" name="Freeform: Shape 1052"/>
            <p:cNvSpPr/>
            <p:nvPr/>
          </p:nvSpPr>
          <p:spPr>
            <a:xfrm>
              <a:off x="12138945" y="7061327"/>
              <a:ext cx="140969" cy="183546"/>
            </a:xfrm>
            <a:custGeom>
              <a:avLst/>
              <a:gdLst>
                <a:gd name="connsiteX0" fmla="*/ 20288 w 140969"/>
                <a:gd name="connsiteY0" fmla="*/ 16954 h 183546"/>
                <a:gd name="connsiteX1" fmla="*/ 1238 w 140969"/>
                <a:gd name="connsiteY1" fmla="*/ 14002 h 183546"/>
                <a:gd name="connsiteX2" fmla="*/ 1238 w 140969"/>
                <a:gd name="connsiteY2" fmla="*/ 1715 h 183546"/>
                <a:gd name="connsiteX3" fmla="*/ 33814 w 140969"/>
                <a:gd name="connsiteY3" fmla="*/ 1715 h 183546"/>
                <a:gd name="connsiteX4" fmla="*/ 51149 w 140969"/>
                <a:gd name="connsiteY4" fmla="*/ 952 h 183546"/>
                <a:gd name="connsiteX5" fmla="*/ 76105 w 140969"/>
                <a:gd name="connsiteY5" fmla="*/ 0 h 183546"/>
                <a:gd name="connsiteX6" fmla="*/ 126302 w 140969"/>
                <a:gd name="connsiteY6" fmla="*/ 13240 h 183546"/>
                <a:gd name="connsiteX7" fmla="*/ 140970 w 140969"/>
                <a:gd name="connsiteY7" fmla="*/ 52388 h 183546"/>
                <a:gd name="connsiteX8" fmla="*/ 131921 w 140969"/>
                <a:gd name="connsiteY8" fmla="*/ 86392 h 183546"/>
                <a:gd name="connsiteX9" fmla="*/ 106870 w 140969"/>
                <a:gd name="connsiteY9" fmla="*/ 108394 h 183546"/>
                <a:gd name="connsiteX10" fmla="*/ 70009 w 140969"/>
                <a:gd name="connsiteY10" fmla="*/ 116015 h 183546"/>
                <a:gd name="connsiteX11" fmla="*/ 55531 w 140969"/>
                <a:gd name="connsiteY11" fmla="*/ 115633 h 183546"/>
                <a:gd name="connsiteX12" fmla="*/ 46482 w 140969"/>
                <a:gd name="connsiteY12" fmla="*/ 115062 h 183546"/>
                <a:gd name="connsiteX13" fmla="*/ 46482 w 140969"/>
                <a:gd name="connsiteY13" fmla="*/ 168878 h 183546"/>
                <a:gd name="connsiteX14" fmla="*/ 80010 w 140969"/>
                <a:gd name="connsiteY14" fmla="*/ 171545 h 183546"/>
                <a:gd name="connsiteX15" fmla="*/ 80010 w 140969"/>
                <a:gd name="connsiteY15" fmla="*/ 183547 h 183546"/>
                <a:gd name="connsiteX16" fmla="*/ 0 w 140969"/>
                <a:gd name="connsiteY16" fmla="*/ 183547 h 183546"/>
                <a:gd name="connsiteX17" fmla="*/ 0 w 140969"/>
                <a:gd name="connsiteY17" fmla="*/ 171545 h 183546"/>
                <a:gd name="connsiteX18" fmla="*/ 20288 w 140969"/>
                <a:gd name="connsiteY18" fmla="*/ 169069 h 183546"/>
                <a:gd name="connsiteX19" fmla="*/ 20288 w 140969"/>
                <a:gd name="connsiteY19" fmla="*/ 16954 h 183546"/>
                <a:gd name="connsiteX20" fmla="*/ 70009 w 140969"/>
                <a:gd name="connsiteY20" fmla="*/ 102775 h 183546"/>
                <a:gd name="connsiteX21" fmla="*/ 101441 w 140969"/>
                <a:gd name="connsiteY21" fmla="*/ 91059 h 183546"/>
                <a:gd name="connsiteX22" fmla="*/ 113538 w 140969"/>
                <a:gd name="connsiteY22" fmla="*/ 52578 h 183546"/>
                <a:gd name="connsiteX23" fmla="*/ 103061 w 140969"/>
                <a:gd name="connsiteY23" fmla="*/ 22384 h 183546"/>
                <a:gd name="connsiteX24" fmla="*/ 70294 w 140969"/>
                <a:gd name="connsiteY24" fmla="*/ 13240 h 183546"/>
                <a:gd name="connsiteX25" fmla="*/ 53626 w 140969"/>
                <a:gd name="connsiteY25" fmla="*/ 14192 h 183546"/>
                <a:gd name="connsiteX26" fmla="*/ 46482 w 140969"/>
                <a:gd name="connsiteY26" fmla="*/ 14669 h 183546"/>
                <a:gd name="connsiteX27" fmla="*/ 46482 w 140969"/>
                <a:gd name="connsiteY27" fmla="*/ 101536 h 183546"/>
                <a:gd name="connsiteX28" fmla="*/ 70009 w 140969"/>
                <a:gd name="connsiteY28" fmla="*/ 102775 h 1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969" h="183546">
                  <a:moveTo>
                    <a:pt x="20288" y="16954"/>
                  </a:moveTo>
                  <a:lnTo>
                    <a:pt x="1238" y="14002"/>
                  </a:lnTo>
                  <a:lnTo>
                    <a:pt x="1238" y="1715"/>
                  </a:lnTo>
                  <a:lnTo>
                    <a:pt x="33814" y="1715"/>
                  </a:lnTo>
                  <a:cubicBezTo>
                    <a:pt x="39719" y="1715"/>
                    <a:pt x="45434" y="1429"/>
                    <a:pt x="51149" y="952"/>
                  </a:cubicBezTo>
                  <a:cubicBezTo>
                    <a:pt x="59912" y="286"/>
                    <a:pt x="68294" y="0"/>
                    <a:pt x="76105" y="0"/>
                  </a:cubicBezTo>
                  <a:cubicBezTo>
                    <a:pt x="99727" y="191"/>
                    <a:pt x="116491" y="4572"/>
                    <a:pt x="126302" y="13240"/>
                  </a:cubicBezTo>
                  <a:cubicBezTo>
                    <a:pt x="136112" y="21907"/>
                    <a:pt x="140970" y="34957"/>
                    <a:pt x="140970" y="52388"/>
                  </a:cubicBezTo>
                  <a:cubicBezTo>
                    <a:pt x="140970" y="65437"/>
                    <a:pt x="137922" y="76771"/>
                    <a:pt x="131921" y="86392"/>
                  </a:cubicBezTo>
                  <a:cubicBezTo>
                    <a:pt x="125920" y="96012"/>
                    <a:pt x="117539" y="103346"/>
                    <a:pt x="106870" y="108394"/>
                  </a:cubicBezTo>
                  <a:cubicBezTo>
                    <a:pt x="96202" y="113443"/>
                    <a:pt x="83915" y="116015"/>
                    <a:pt x="70009" y="116015"/>
                  </a:cubicBezTo>
                  <a:cubicBezTo>
                    <a:pt x="65246" y="116015"/>
                    <a:pt x="60484" y="115919"/>
                    <a:pt x="55531" y="115633"/>
                  </a:cubicBezTo>
                  <a:cubicBezTo>
                    <a:pt x="50578" y="115348"/>
                    <a:pt x="47625" y="115157"/>
                    <a:pt x="46482" y="115062"/>
                  </a:cubicBezTo>
                  <a:lnTo>
                    <a:pt x="46482" y="168878"/>
                  </a:lnTo>
                  <a:lnTo>
                    <a:pt x="80010" y="171545"/>
                  </a:lnTo>
                  <a:lnTo>
                    <a:pt x="80010" y="183547"/>
                  </a:lnTo>
                  <a:lnTo>
                    <a:pt x="0" y="183547"/>
                  </a:lnTo>
                  <a:lnTo>
                    <a:pt x="0" y="171545"/>
                  </a:lnTo>
                  <a:lnTo>
                    <a:pt x="20288" y="169069"/>
                  </a:lnTo>
                  <a:lnTo>
                    <a:pt x="20288" y="16954"/>
                  </a:lnTo>
                  <a:close/>
                  <a:moveTo>
                    <a:pt x="70009" y="102775"/>
                  </a:moveTo>
                  <a:cubicBezTo>
                    <a:pt x="82867" y="102775"/>
                    <a:pt x="93345" y="98869"/>
                    <a:pt x="101441" y="91059"/>
                  </a:cubicBezTo>
                  <a:cubicBezTo>
                    <a:pt x="109537" y="83248"/>
                    <a:pt x="113538" y="70390"/>
                    <a:pt x="113538" y="52578"/>
                  </a:cubicBezTo>
                  <a:cubicBezTo>
                    <a:pt x="113538" y="38576"/>
                    <a:pt x="110014" y="28480"/>
                    <a:pt x="103061" y="22384"/>
                  </a:cubicBezTo>
                  <a:cubicBezTo>
                    <a:pt x="96012" y="16288"/>
                    <a:pt x="85154" y="13240"/>
                    <a:pt x="70294" y="13240"/>
                  </a:cubicBezTo>
                  <a:cubicBezTo>
                    <a:pt x="65056" y="13240"/>
                    <a:pt x="59531" y="13621"/>
                    <a:pt x="53626" y="14192"/>
                  </a:cubicBezTo>
                  <a:cubicBezTo>
                    <a:pt x="50006" y="14573"/>
                    <a:pt x="47625" y="14669"/>
                    <a:pt x="46482" y="14669"/>
                  </a:cubicBezTo>
                  <a:lnTo>
                    <a:pt x="46482" y="101536"/>
                  </a:lnTo>
                  <a:cubicBezTo>
                    <a:pt x="51054" y="102394"/>
                    <a:pt x="58960" y="102775"/>
                    <a:pt x="70009" y="10277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9" name="Freeform: Shape 1053"/>
            <p:cNvSpPr/>
            <p:nvPr/>
          </p:nvSpPr>
          <p:spPr>
            <a:xfrm>
              <a:off x="12294774" y="7106285"/>
              <a:ext cx="137541" cy="141350"/>
            </a:xfrm>
            <a:custGeom>
              <a:avLst/>
              <a:gdLst>
                <a:gd name="connsiteX0" fmla="*/ 103442 w 137541"/>
                <a:gd name="connsiteY0" fmla="*/ 138113 h 141350"/>
                <a:gd name="connsiteX1" fmla="*/ 100108 w 137541"/>
                <a:gd name="connsiteY1" fmla="*/ 129350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159 h 141350"/>
                <a:gd name="connsiteX6" fmla="*/ 13716 w 137541"/>
                <a:gd name="connsiteY6" fmla="*/ 88773 h 141350"/>
                <a:gd name="connsiteX7" fmla="*/ 13716 w 137541"/>
                <a:gd name="connsiteY7" fmla="*/ 17812 h 141350"/>
                <a:gd name="connsiteX8" fmla="*/ 0 w 137541"/>
                <a:gd name="connsiteY8" fmla="*/ 13906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9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6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0 h 141350"/>
                <a:gd name="connsiteX28" fmla="*/ 125349 w 137541"/>
                <a:gd name="connsiteY28" fmla="*/ 140017 h 141350"/>
                <a:gd name="connsiteX29" fmla="*/ 113729 w 137541"/>
                <a:gd name="connsiteY29" fmla="*/ 140970 h 141350"/>
                <a:gd name="connsiteX30" fmla="*/ 103442 w 137541"/>
                <a:gd name="connsiteY30" fmla="*/ 138113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679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7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9" y="109061"/>
                  </a:cubicBezTo>
                  <a:cubicBezTo>
                    <a:pt x="42767" y="114395"/>
                    <a:pt x="45149" y="118300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0"/>
                  </a:lnTo>
                  <a:cubicBezTo>
                    <a:pt x="132683" y="138494"/>
                    <a:pt x="128683" y="139351"/>
                    <a:pt x="125349" y="140017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779"/>
                    <a:pt x="105728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0" name="Freeform: Shape 1054"/>
            <p:cNvSpPr/>
            <p:nvPr/>
          </p:nvSpPr>
          <p:spPr>
            <a:xfrm>
              <a:off x="12440220" y="7044467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4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97 h 203168"/>
                <a:gd name="connsiteX20" fmla="*/ 45244 w 138779"/>
                <a:gd name="connsiteY20" fmla="*/ 182404 h 203168"/>
                <a:gd name="connsiteX21" fmla="*/ 53721 w 138779"/>
                <a:gd name="connsiteY21" fmla="*/ 187928 h 203168"/>
                <a:gd name="connsiteX22" fmla="*/ 69533 w 138779"/>
                <a:gd name="connsiteY22" fmla="*/ 190024 h 203168"/>
                <a:gd name="connsiteX23" fmla="*/ 99917 w 138779"/>
                <a:gd name="connsiteY23" fmla="*/ 174879 h 203168"/>
                <a:gd name="connsiteX24" fmla="*/ 111442 w 138779"/>
                <a:gd name="connsiteY24" fmla="*/ 130588 h 203168"/>
                <a:gd name="connsiteX25" fmla="*/ 101441 w 138779"/>
                <a:gd name="connsiteY25" fmla="*/ 91440 h 203168"/>
                <a:gd name="connsiteX26" fmla="*/ 75533 w 138779"/>
                <a:gd name="connsiteY26" fmla="*/ 78486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0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204" y="63341"/>
                    <a:pt x="112204" y="68104"/>
                  </a:cubicBezTo>
                  <a:cubicBezTo>
                    <a:pt x="120301" y="72866"/>
                    <a:pt x="126683" y="80201"/>
                    <a:pt x="131540" y="90107"/>
                  </a:cubicBezTo>
                  <a:cubicBezTo>
                    <a:pt x="136303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5" y="186499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2" y="202025"/>
                    <a:pt x="36957" y="199835"/>
                  </a:cubicBezTo>
                  <a:cubicBezTo>
                    <a:pt x="27623" y="197644"/>
                    <a:pt x="22003" y="195643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9" y="85439"/>
                    <a:pt x="48482" y="88678"/>
                    <a:pt x="45244" y="92297"/>
                  </a:cubicBezTo>
                  <a:lnTo>
                    <a:pt x="45244" y="182404"/>
                  </a:lnTo>
                  <a:cubicBezTo>
                    <a:pt x="46196" y="184690"/>
                    <a:pt x="49054" y="186499"/>
                    <a:pt x="53721" y="187928"/>
                  </a:cubicBezTo>
                  <a:cubicBezTo>
                    <a:pt x="58388" y="189357"/>
                    <a:pt x="63627" y="190024"/>
                    <a:pt x="69533" y="190024"/>
                  </a:cubicBezTo>
                  <a:cubicBezTo>
                    <a:pt x="82105" y="190024"/>
                    <a:pt x="92202" y="184976"/>
                    <a:pt x="99917" y="174879"/>
                  </a:cubicBezTo>
                  <a:cubicBezTo>
                    <a:pt x="107633" y="164783"/>
                    <a:pt x="111442" y="150019"/>
                    <a:pt x="111442" y="130588"/>
                  </a:cubicBezTo>
                  <a:cubicBezTo>
                    <a:pt x="111442" y="113157"/>
                    <a:pt x="108109" y="100108"/>
                    <a:pt x="101441" y="91440"/>
                  </a:cubicBezTo>
                  <a:cubicBezTo>
                    <a:pt x="94774" y="82772"/>
                    <a:pt x="86106" y="78486"/>
                    <a:pt x="75533" y="78486"/>
                  </a:cubicBezTo>
                  <a:cubicBezTo>
                    <a:pt x="69152" y="78295"/>
                    <a:pt x="63437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1" name="Freeform: Shape 1055"/>
            <p:cNvSpPr/>
            <p:nvPr/>
          </p:nvSpPr>
          <p:spPr>
            <a:xfrm>
              <a:off x="12598336" y="7044372"/>
              <a:ext cx="66103" cy="200501"/>
            </a:xfrm>
            <a:custGeom>
              <a:avLst/>
              <a:gdLst>
                <a:gd name="connsiteX0" fmla="*/ 19812 w 66103"/>
                <a:gd name="connsiteY0" fmla="*/ 17907 h 200501"/>
                <a:gd name="connsiteX1" fmla="*/ 0 w 66103"/>
                <a:gd name="connsiteY1" fmla="*/ 15240 h 200501"/>
                <a:gd name="connsiteX2" fmla="*/ 0 w 66103"/>
                <a:gd name="connsiteY2" fmla="*/ 4667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907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812" y="17907"/>
                  </a:moveTo>
                  <a:lnTo>
                    <a:pt x="0" y="15240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2" name="Freeform: Shape 1056"/>
            <p:cNvSpPr/>
            <p:nvPr/>
          </p:nvSpPr>
          <p:spPr>
            <a:xfrm>
              <a:off x="12681012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3 h 194119"/>
                <a:gd name="connsiteX16" fmla="*/ 31813 w 64865"/>
                <a:gd name="connsiteY16" fmla="*/ 0 h 194119"/>
                <a:gd name="connsiteX17" fmla="*/ 44006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8 w 64865"/>
                <a:gd name="connsiteY21" fmla="*/ 33718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69"/>
                    <a:pt x="14002" y="18097"/>
                  </a:cubicBezTo>
                  <a:cubicBezTo>
                    <a:pt x="14002" y="12859"/>
                    <a:pt x="15621" y="8572"/>
                    <a:pt x="18764" y="5143"/>
                  </a:cubicBezTo>
                  <a:cubicBezTo>
                    <a:pt x="21908" y="1714"/>
                    <a:pt x="26289" y="0"/>
                    <a:pt x="31813" y="0"/>
                  </a:cubicBezTo>
                  <a:cubicBezTo>
                    <a:pt x="37338" y="0"/>
                    <a:pt x="41434" y="1429"/>
                    <a:pt x="44006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4"/>
                    <a:pt x="35528" y="33718"/>
                    <a:pt x="29813" y="33718"/>
                  </a:cubicBezTo>
                  <a:lnTo>
                    <a:pt x="29528" y="33718"/>
                  </a:lnTo>
                  <a:cubicBezTo>
                    <a:pt x="24384" y="33718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3" name="Freeform: Shape 1057"/>
            <p:cNvSpPr/>
            <p:nvPr/>
          </p:nvSpPr>
          <p:spPr>
            <a:xfrm>
              <a:off x="12760448" y="7105427"/>
              <a:ext cx="107158" cy="142303"/>
            </a:xfrm>
            <a:custGeom>
              <a:avLst/>
              <a:gdLst>
                <a:gd name="connsiteX0" fmla="*/ 7813 w 107158"/>
                <a:gd name="connsiteY0" fmla="*/ 35719 h 142303"/>
                <a:gd name="connsiteX1" fmla="*/ 31340 w 107158"/>
                <a:gd name="connsiteY1" fmla="*/ 9620 h 142303"/>
                <a:gd name="connsiteX2" fmla="*/ 68678 w 107158"/>
                <a:gd name="connsiteY2" fmla="*/ 0 h 142303"/>
                <a:gd name="connsiteX3" fmla="*/ 86775 w 107158"/>
                <a:gd name="connsiteY3" fmla="*/ 2000 h 142303"/>
                <a:gd name="connsiteX4" fmla="*/ 104873 w 107158"/>
                <a:gd name="connsiteY4" fmla="*/ 7429 h 142303"/>
                <a:gd name="connsiteX5" fmla="*/ 103920 w 107158"/>
                <a:gd name="connsiteY5" fmla="*/ 45149 h 142303"/>
                <a:gd name="connsiteX6" fmla="*/ 88014 w 107158"/>
                <a:gd name="connsiteY6" fmla="*/ 45149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300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7 h 142303"/>
                <a:gd name="connsiteX16" fmla="*/ 87728 w 107158"/>
                <a:gd name="connsiteY16" fmla="*/ 136779 h 142303"/>
                <a:gd name="connsiteX17" fmla="*/ 61629 w 107158"/>
                <a:gd name="connsiteY17" fmla="*/ 142304 h 142303"/>
                <a:gd name="connsiteX18" fmla="*/ 27720 w 107158"/>
                <a:gd name="connsiteY18" fmla="*/ 133255 h 142303"/>
                <a:gd name="connsiteX19" fmla="*/ 6956 w 107158"/>
                <a:gd name="connsiteY19" fmla="*/ 108395 h 142303"/>
                <a:gd name="connsiteX20" fmla="*/ 2 w 107158"/>
                <a:gd name="connsiteY20" fmla="*/ 72581 h 142303"/>
                <a:gd name="connsiteX21" fmla="*/ 7813 w 107158"/>
                <a:gd name="connsiteY21" fmla="*/ 35719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813" y="35719"/>
                  </a:moveTo>
                  <a:cubicBezTo>
                    <a:pt x="13147" y="24765"/>
                    <a:pt x="20958" y="16097"/>
                    <a:pt x="31340" y="9620"/>
                  </a:cubicBezTo>
                  <a:cubicBezTo>
                    <a:pt x="41722" y="3143"/>
                    <a:pt x="54105" y="0"/>
                    <a:pt x="68678" y="0"/>
                  </a:cubicBezTo>
                  <a:cubicBezTo>
                    <a:pt x="75726" y="0"/>
                    <a:pt x="81727" y="667"/>
                    <a:pt x="86775" y="2000"/>
                  </a:cubicBezTo>
                  <a:cubicBezTo>
                    <a:pt x="91824" y="3334"/>
                    <a:pt x="97824" y="5144"/>
                    <a:pt x="104873" y="7429"/>
                  </a:cubicBezTo>
                  <a:lnTo>
                    <a:pt x="103920" y="45149"/>
                  </a:lnTo>
                  <a:lnTo>
                    <a:pt x="88014" y="45149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300"/>
                  </a:cubicBezTo>
                  <a:cubicBezTo>
                    <a:pt x="45722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7"/>
                  </a:lnTo>
                  <a:cubicBezTo>
                    <a:pt x="102777" y="128969"/>
                    <a:pt x="96300" y="133064"/>
                    <a:pt x="87728" y="136779"/>
                  </a:cubicBezTo>
                  <a:cubicBezTo>
                    <a:pt x="79155" y="140494"/>
                    <a:pt x="70488" y="142304"/>
                    <a:pt x="61629" y="142304"/>
                  </a:cubicBezTo>
                  <a:cubicBezTo>
                    <a:pt x="48294" y="142304"/>
                    <a:pt x="36960" y="139256"/>
                    <a:pt x="27720" y="133255"/>
                  </a:cubicBezTo>
                  <a:cubicBezTo>
                    <a:pt x="18481" y="127254"/>
                    <a:pt x="11528" y="118967"/>
                    <a:pt x="6956" y="108395"/>
                  </a:cubicBezTo>
                  <a:cubicBezTo>
                    <a:pt x="2289" y="97917"/>
                    <a:pt x="2" y="85916"/>
                    <a:pt x="2" y="72581"/>
                  </a:cubicBezTo>
                  <a:cubicBezTo>
                    <a:pt x="-93" y="58865"/>
                    <a:pt x="2574" y="46673"/>
                    <a:pt x="7813" y="357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4" name="Freeform: Shape 1058"/>
            <p:cNvSpPr/>
            <p:nvPr/>
          </p:nvSpPr>
          <p:spPr>
            <a:xfrm>
              <a:off x="12888657" y="7036085"/>
              <a:ext cx="120205" cy="211550"/>
            </a:xfrm>
            <a:custGeom>
              <a:avLst/>
              <a:gdLst>
                <a:gd name="connsiteX0" fmla="*/ 23146 w 120205"/>
                <a:gd name="connsiteY0" fmla="*/ 138208 h 211550"/>
                <a:gd name="connsiteX1" fmla="*/ 81439 w 120205"/>
                <a:gd name="connsiteY1" fmla="*/ 126587 h 211550"/>
                <a:gd name="connsiteX2" fmla="*/ 81439 w 120205"/>
                <a:gd name="connsiteY2" fmla="*/ 119729 h 211550"/>
                <a:gd name="connsiteX3" fmla="*/ 78962 w 120205"/>
                <a:gd name="connsiteY3" fmla="*/ 101632 h 211550"/>
                <a:gd name="connsiteX4" fmla="*/ 70485 w 120205"/>
                <a:gd name="connsiteY4" fmla="*/ 92012 h 211550"/>
                <a:gd name="connsiteX5" fmla="*/ 53435 w 120205"/>
                <a:gd name="connsiteY5" fmla="*/ 88964 h 211550"/>
                <a:gd name="connsiteX6" fmla="*/ 31051 w 120205"/>
                <a:gd name="connsiteY6" fmla="*/ 92488 h 211550"/>
                <a:gd name="connsiteX7" fmla="*/ 11335 w 120205"/>
                <a:gd name="connsiteY7" fmla="*/ 101156 h 211550"/>
                <a:gd name="connsiteX8" fmla="*/ 5239 w 120205"/>
                <a:gd name="connsiteY8" fmla="*/ 88392 h 211550"/>
                <a:gd name="connsiteX9" fmla="*/ 16954 w 120205"/>
                <a:gd name="connsiteY9" fmla="*/ 81248 h 211550"/>
                <a:gd name="connsiteX10" fmla="*/ 36767 w 120205"/>
                <a:gd name="connsiteY10" fmla="*/ 73438 h 211550"/>
                <a:gd name="connsiteX11" fmla="*/ 59246 w 120205"/>
                <a:gd name="connsiteY11" fmla="*/ 70009 h 211550"/>
                <a:gd name="connsiteX12" fmla="*/ 86773 w 120205"/>
                <a:gd name="connsiteY12" fmla="*/ 74771 h 211550"/>
                <a:gd name="connsiteX13" fmla="*/ 101346 w 120205"/>
                <a:gd name="connsiteY13" fmla="*/ 90106 h 211550"/>
                <a:gd name="connsiteX14" fmla="*/ 105728 w 120205"/>
                <a:gd name="connsiteY14" fmla="*/ 118300 h 211550"/>
                <a:gd name="connsiteX15" fmla="*/ 105728 w 120205"/>
                <a:gd name="connsiteY15" fmla="*/ 196882 h 211550"/>
                <a:gd name="connsiteX16" fmla="*/ 120205 w 120205"/>
                <a:gd name="connsiteY16" fmla="*/ 196882 h 211550"/>
                <a:gd name="connsiteX17" fmla="*/ 120205 w 120205"/>
                <a:gd name="connsiteY17" fmla="*/ 207645 h 211550"/>
                <a:gd name="connsiteX18" fmla="*/ 107823 w 120205"/>
                <a:gd name="connsiteY18" fmla="*/ 210121 h 211550"/>
                <a:gd name="connsiteX19" fmla="*/ 94774 w 120205"/>
                <a:gd name="connsiteY19" fmla="*/ 211360 h 211550"/>
                <a:gd name="connsiteX20" fmla="*/ 85439 w 120205"/>
                <a:gd name="connsiteY20" fmla="*/ 209264 h 211550"/>
                <a:gd name="connsiteX21" fmla="*/ 82963 w 120205"/>
                <a:gd name="connsiteY21" fmla="*/ 200120 h 211550"/>
                <a:gd name="connsiteX22" fmla="*/ 82963 w 120205"/>
                <a:gd name="connsiteY22" fmla="*/ 192024 h 211550"/>
                <a:gd name="connsiteX23" fmla="*/ 64961 w 120205"/>
                <a:gd name="connsiteY23" fmla="*/ 205454 h 211550"/>
                <a:gd name="connsiteX24" fmla="*/ 40862 w 120205"/>
                <a:gd name="connsiteY24" fmla="*/ 211550 h 211550"/>
                <a:gd name="connsiteX25" fmla="*/ 11621 w 120205"/>
                <a:gd name="connsiteY25" fmla="*/ 201359 h 211550"/>
                <a:gd name="connsiteX26" fmla="*/ 0 w 120205"/>
                <a:gd name="connsiteY26" fmla="*/ 172117 h 211550"/>
                <a:gd name="connsiteX27" fmla="*/ 23146 w 120205"/>
                <a:gd name="connsiteY27" fmla="*/ 138208 h 211550"/>
                <a:gd name="connsiteX28" fmla="*/ 34766 w 120205"/>
                <a:gd name="connsiteY28" fmla="*/ 42196 h 211550"/>
                <a:gd name="connsiteX29" fmla="*/ 20479 w 120205"/>
                <a:gd name="connsiteY29" fmla="*/ 27623 h 211550"/>
                <a:gd name="connsiteX30" fmla="*/ 15621 w 120205"/>
                <a:gd name="connsiteY30" fmla="*/ 7430 h 211550"/>
                <a:gd name="connsiteX31" fmla="*/ 16097 w 120205"/>
                <a:gd name="connsiteY31" fmla="*/ 95 h 211550"/>
                <a:gd name="connsiteX32" fmla="*/ 29051 w 120205"/>
                <a:gd name="connsiteY32" fmla="*/ 95 h 211550"/>
                <a:gd name="connsiteX33" fmla="*/ 29337 w 120205"/>
                <a:gd name="connsiteY33" fmla="*/ 4477 h 211550"/>
                <a:gd name="connsiteX34" fmla="*/ 36957 w 120205"/>
                <a:gd name="connsiteY34" fmla="*/ 20765 h 211550"/>
                <a:gd name="connsiteX35" fmla="*/ 56769 w 120205"/>
                <a:gd name="connsiteY35" fmla="*/ 27718 h 211550"/>
                <a:gd name="connsiteX36" fmla="*/ 76391 w 120205"/>
                <a:gd name="connsiteY36" fmla="*/ 20574 h 211550"/>
                <a:gd name="connsiteX37" fmla="*/ 83534 w 120205"/>
                <a:gd name="connsiteY37" fmla="*/ 4382 h 211550"/>
                <a:gd name="connsiteX38" fmla="*/ 83820 w 120205"/>
                <a:gd name="connsiteY38" fmla="*/ 0 h 211550"/>
                <a:gd name="connsiteX39" fmla="*/ 96583 w 120205"/>
                <a:gd name="connsiteY39" fmla="*/ 0 h 211550"/>
                <a:gd name="connsiteX40" fmla="*/ 97060 w 120205"/>
                <a:gd name="connsiteY40" fmla="*/ 7144 h 211550"/>
                <a:gd name="connsiteX41" fmla="*/ 92012 w 120205"/>
                <a:gd name="connsiteY41" fmla="*/ 27242 h 211550"/>
                <a:gd name="connsiteX42" fmla="*/ 77819 w 120205"/>
                <a:gd name="connsiteY42" fmla="*/ 42005 h 211550"/>
                <a:gd name="connsiteX43" fmla="*/ 56864 w 120205"/>
                <a:gd name="connsiteY43" fmla="*/ 47530 h 211550"/>
                <a:gd name="connsiteX44" fmla="*/ 34766 w 120205"/>
                <a:gd name="connsiteY44" fmla="*/ 42196 h 211550"/>
                <a:gd name="connsiteX45" fmla="*/ 66294 w 120205"/>
                <a:gd name="connsiteY45" fmla="*/ 190976 h 211550"/>
                <a:gd name="connsiteX46" fmla="*/ 81439 w 120205"/>
                <a:gd name="connsiteY46" fmla="*/ 181642 h 211550"/>
                <a:gd name="connsiteX47" fmla="*/ 81439 w 120205"/>
                <a:gd name="connsiteY47" fmla="*/ 139541 h 211550"/>
                <a:gd name="connsiteX48" fmla="*/ 41148 w 120205"/>
                <a:gd name="connsiteY48" fmla="*/ 147733 h 211550"/>
                <a:gd name="connsiteX49" fmla="*/ 27527 w 120205"/>
                <a:gd name="connsiteY49" fmla="*/ 169164 h 211550"/>
                <a:gd name="connsiteX50" fmla="*/ 34004 w 120205"/>
                <a:gd name="connsiteY50" fmla="*/ 188595 h 211550"/>
                <a:gd name="connsiteX51" fmla="*/ 51530 w 120205"/>
                <a:gd name="connsiteY51" fmla="*/ 194881 h 211550"/>
                <a:gd name="connsiteX52" fmla="*/ 66294 w 120205"/>
                <a:gd name="connsiteY52" fmla="*/ 190976 h 21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550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109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2012"/>
                  </a:cubicBezTo>
                  <a:cubicBezTo>
                    <a:pt x="66484" y="90011"/>
                    <a:pt x="60770" y="88964"/>
                    <a:pt x="53435" y="88964"/>
                  </a:cubicBezTo>
                  <a:cubicBezTo>
                    <a:pt x="45149" y="88964"/>
                    <a:pt x="37624" y="90106"/>
                    <a:pt x="31051" y="92488"/>
                  </a:cubicBezTo>
                  <a:cubicBezTo>
                    <a:pt x="24479" y="94869"/>
                    <a:pt x="17907" y="97727"/>
                    <a:pt x="11335" y="101156"/>
                  </a:cubicBezTo>
                  <a:lnTo>
                    <a:pt x="5239" y="88392"/>
                  </a:lnTo>
                  <a:cubicBezTo>
                    <a:pt x="7334" y="86582"/>
                    <a:pt x="11240" y="84201"/>
                    <a:pt x="16954" y="81248"/>
                  </a:cubicBezTo>
                  <a:cubicBezTo>
                    <a:pt x="22670" y="78296"/>
                    <a:pt x="29242" y="75724"/>
                    <a:pt x="36767" y="73438"/>
                  </a:cubicBezTo>
                  <a:cubicBezTo>
                    <a:pt x="44291" y="71152"/>
                    <a:pt x="51816" y="70009"/>
                    <a:pt x="59246" y="70009"/>
                  </a:cubicBezTo>
                  <a:cubicBezTo>
                    <a:pt x="70866" y="70009"/>
                    <a:pt x="80010" y="71628"/>
                    <a:pt x="86773" y="74771"/>
                  </a:cubicBezTo>
                  <a:cubicBezTo>
                    <a:pt x="93536" y="77915"/>
                    <a:pt x="98393" y="83058"/>
                    <a:pt x="101346" y="90106"/>
                  </a:cubicBezTo>
                  <a:cubicBezTo>
                    <a:pt x="104299" y="97155"/>
                    <a:pt x="105728" y="106490"/>
                    <a:pt x="105728" y="118300"/>
                  </a:cubicBezTo>
                  <a:lnTo>
                    <a:pt x="105728" y="196882"/>
                  </a:lnTo>
                  <a:lnTo>
                    <a:pt x="120205" y="196882"/>
                  </a:lnTo>
                  <a:lnTo>
                    <a:pt x="120205" y="207645"/>
                  </a:lnTo>
                  <a:cubicBezTo>
                    <a:pt x="116967" y="208502"/>
                    <a:pt x="112776" y="209264"/>
                    <a:pt x="107823" y="210121"/>
                  </a:cubicBezTo>
                  <a:cubicBezTo>
                    <a:pt x="102870" y="210979"/>
                    <a:pt x="98488" y="211360"/>
                    <a:pt x="94774" y="211360"/>
                  </a:cubicBezTo>
                  <a:cubicBezTo>
                    <a:pt x="90202" y="211360"/>
                    <a:pt x="87058" y="210693"/>
                    <a:pt x="85439" y="209264"/>
                  </a:cubicBezTo>
                  <a:cubicBezTo>
                    <a:pt x="83820" y="207931"/>
                    <a:pt x="82963" y="204788"/>
                    <a:pt x="82963" y="200120"/>
                  </a:cubicBezTo>
                  <a:lnTo>
                    <a:pt x="82963" y="192024"/>
                  </a:lnTo>
                  <a:cubicBezTo>
                    <a:pt x="78105" y="196882"/>
                    <a:pt x="72104" y="201359"/>
                    <a:pt x="64961" y="205454"/>
                  </a:cubicBezTo>
                  <a:cubicBezTo>
                    <a:pt x="57817" y="209550"/>
                    <a:pt x="49816" y="211550"/>
                    <a:pt x="40862" y="211550"/>
                  </a:cubicBezTo>
                  <a:cubicBezTo>
                    <a:pt x="29146" y="211550"/>
                    <a:pt x="19336" y="208121"/>
                    <a:pt x="11621" y="201359"/>
                  </a:cubicBezTo>
                  <a:cubicBezTo>
                    <a:pt x="3905" y="194596"/>
                    <a:pt x="0" y="184880"/>
                    <a:pt x="0" y="172117"/>
                  </a:cubicBezTo>
                  <a:cubicBezTo>
                    <a:pt x="191" y="156781"/>
                    <a:pt x="7811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2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8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869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720"/>
                    <a:pt x="64675" y="47530"/>
                    <a:pt x="56864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294" y="190976"/>
                  </a:moveTo>
                  <a:cubicBezTo>
                    <a:pt x="71818" y="188404"/>
                    <a:pt x="76867" y="185261"/>
                    <a:pt x="81439" y="181642"/>
                  </a:cubicBezTo>
                  <a:lnTo>
                    <a:pt x="81439" y="139541"/>
                  </a:lnTo>
                  <a:cubicBezTo>
                    <a:pt x="63627" y="139541"/>
                    <a:pt x="50197" y="142304"/>
                    <a:pt x="41148" y="147733"/>
                  </a:cubicBezTo>
                  <a:cubicBezTo>
                    <a:pt x="32099" y="153162"/>
                    <a:pt x="27527" y="160306"/>
                    <a:pt x="27527" y="169164"/>
                  </a:cubicBezTo>
                  <a:cubicBezTo>
                    <a:pt x="27527" y="178022"/>
                    <a:pt x="29718" y="184499"/>
                    <a:pt x="34004" y="188595"/>
                  </a:cubicBezTo>
                  <a:cubicBezTo>
                    <a:pt x="38291" y="192786"/>
                    <a:pt x="44196" y="194881"/>
                    <a:pt x="51530" y="194881"/>
                  </a:cubicBezTo>
                  <a:cubicBezTo>
                    <a:pt x="55817" y="194881"/>
                    <a:pt x="60674" y="193548"/>
                    <a:pt x="66294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</p:grpSp>
      <p:grpSp>
        <p:nvGrpSpPr>
          <p:cNvPr id="95" name="Graphic 4"/>
          <p:cNvGrpSpPr>
            <a:grpSpLocks noChangeAspect="1"/>
          </p:cNvGrpSpPr>
          <p:nvPr userDrawn="1"/>
        </p:nvGrpSpPr>
        <p:grpSpPr bwMode="auto">
          <a:xfrm>
            <a:off x="4137025" y="9064625"/>
            <a:ext cx="3635375" cy="3636963"/>
            <a:chOff x="10829925" y="5504656"/>
            <a:chExt cx="2727503" cy="2727674"/>
          </a:xfrm>
        </p:grpSpPr>
        <p:sp>
          <p:nvSpPr>
            <p:cNvPr id="96" name="Freeform: Shape 100"/>
            <p:cNvSpPr>
              <a:spLocks/>
            </p:cNvSpPr>
            <p:nvPr/>
          </p:nvSpPr>
          <p:spPr bwMode="auto">
            <a:xfrm>
              <a:off x="10829925" y="5504751"/>
              <a:ext cx="2397251" cy="2727578"/>
            </a:xfrm>
            <a:custGeom>
              <a:avLst/>
              <a:gdLst>
                <a:gd name="T0" fmla="*/ 1363980 w 2397251"/>
                <a:gd name="T1" fmla="*/ 2727579 h 2727578"/>
                <a:gd name="T2" fmla="*/ 2397252 w 2397251"/>
                <a:gd name="T3" fmla="*/ 2253329 h 2727578"/>
                <a:gd name="T4" fmla="*/ 1363980 w 2397251"/>
                <a:gd name="T5" fmla="*/ 1364647 h 2727578"/>
                <a:gd name="T6" fmla="*/ 1363980 w 2397251"/>
                <a:gd name="T7" fmla="*/ 0 h 2727578"/>
                <a:gd name="T8" fmla="*/ 0 w 2397251"/>
                <a:gd name="T9" fmla="*/ 1364075 h 2727578"/>
                <a:gd name="T10" fmla="*/ 1363980 w 2397251"/>
                <a:gd name="T11" fmla="*/ 2727579 h 27275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97251" h="2727578">
                  <a:moveTo>
                    <a:pt x="1363980" y="2727579"/>
                  </a:moveTo>
                  <a:cubicBezTo>
                    <a:pt x="1746980" y="2727389"/>
                    <a:pt x="2127695" y="2566321"/>
                    <a:pt x="2397252" y="2253329"/>
                  </a:cubicBezTo>
                  <a:lnTo>
                    <a:pt x="1363980" y="1364647"/>
                  </a:lnTo>
                  <a:lnTo>
                    <a:pt x="1363980" y="0"/>
                  </a:lnTo>
                  <a:cubicBezTo>
                    <a:pt x="610648" y="0"/>
                    <a:pt x="0" y="610743"/>
                    <a:pt x="0" y="1364075"/>
                  </a:cubicBezTo>
                  <a:cubicBezTo>
                    <a:pt x="0" y="2117312"/>
                    <a:pt x="610648" y="2727579"/>
                    <a:pt x="1363980" y="2727579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97" name="Freeform: Shape 101"/>
            <p:cNvSpPr>
              <a:spLocks/>
            </p:cNvSpPr>
            <p:nvPr/>
          </p:nvSpPr>
          <p:spPr bwMode="auto">
            <a:xfrm>
              <a:off x="12192762" y="5504656"/>
              <a:ext cx="1364666" cy="2253710"/>
            </a:xfrm>
            <a:custGeom>
              <a:avLst/>
              <a:gdLst>
                <a:gd name="T0" fmla="*/ 890016 w 1364666"/>
                <a:gd name="T1" fmla="*/ 329756 h 2253710"/>
                <a:gd name="T2" fmla="*/ 1143 w 1364666"/>
                <a:gd name="T3" fmla="*/ 0 h 2253710"/>
                <a:gd name="T4" fmla="*/ 0 w 1364666"/>
                <a:gd name="T5" fmla="*/ 1363789 h 2253710"/>
                <a:gd name="T6" fmla="*/ 1034701 w 1364666"/>
                <a:gd name="T7" fmla="*/ 2253710 h 2253710"/>
                <a:gd name="T8" fmla="*/ 890016 w 1364666"/>
                <a:gd name="T9" fmla="*/ 329756 h 22537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64666" h="2253710">
                  <a:moveTo>
                    <a:pt x="890016" y="329756"/>
                  </a:moveTo>
                  <a:cubicBezTo>
                    <a:pt x="632651" y="108395"/>
                    <a:pt x="316325" y="191"/>
                    <a:pt x="1143" y="0"/>
                  </a:cubicBezTo>
                  <a:lnTo>
                    <a:pt x="0" y="1363789"/>
                  </a:lnTo>
                  <a:lnTo>
                    <a:pt x="1034701" y="2253710"/>
                  </a:lnTo>
                  <a:cubicBezTo>
                    <a:pt x="1526000" y="1682496"/>
                    <a:pt x="1461230" y="820960"/>
                    <a:pt x="890016" y="32975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07069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SBN Titlu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6" name="Graphic 4"/>
          <p:cNvGrpSpPr/>
          <p:nvPr/>
        </p:nvGrpSpPr>
        <p:grpSpPr>
          <a:xfrm>
            <a:off x="1105200" y="1162800"/>
            <a:ext cx="3741842" cy="1536944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/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5"/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6" name="Freeform: Shape 16"/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7" name="Freeform: Shape 17"/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8" name="Freeform: Shape 18"/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9" name="Freeform: Shape 19"/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0" name="Freeform: Shape 20"/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1"/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2"/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3"/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4"/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5"/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6"/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7"/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28"/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29"/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0"/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1"/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2"/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3"/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4"/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5"/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6"/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7"/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38"/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39"/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0"/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1"/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2"/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3"/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4"/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5"/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6"/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7"/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48"/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49"/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8" name="Graphic 4"/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/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1"/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2" name="Freeform: Shape 12"/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3" name="Freeform: Shape 13"/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4" name="Freeform: Shape 14"/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</p:grpSp>
          <p:sp>
            <p:nvSpPr>
              <p:cNvPr id="10" name="Freeform: Shape 10"/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</p:grpSp>
      <p:grpSp>
        <p:nvGrpSpPr>
          <p:cNvPr id="50" name="Graphic 168"/>
          <p:cNvGrpSpPr>
            <a:grpSpLocks noChangeAspect="1"/>
          </p:cNvGrpSpPr>
          <p:nvPr userDrawn="1"/>
        </p:nvGrpSpPr>
        <p:grpSpPr bwMode="auto">
          <a:xfrm>
            <a:off x="4110038" y="8694738"/>
            <a:ext cx="3689350" cy="3689350"/>
            <a:chOff x="10806112" y="5480844"/>
            <a:chExt cx="2769679" cy="2769584"/>
          </a:xfrm>
        </p:grpSpPr>
        <p:sp>
          <p:nvSpPr>
            <p:cNvPr id="51" name="Freeform: Shape 53"/>
            <p:cNvSpPr>
              <a:spLocks/>
            </p:cNvSpPr>
            <p:nvPr/>
          </p:nvSpPr>
          <p:spPr bwMode="auto">
            <a:xfrm>
              <a:off x="10806112" y="5480844"/>
              <a:ext cx="1384839" cy="2769584"/>
            </a:xfrm>
            <a:custGeom>
              <a:avLst/>
              <a:gdLst>
                <a:gd name="T0" fmla="*/ 1384840 w 1384839"/>
                <a:gd name="T1" fmla="*/ 2769584 h 2769584"/>
                <a:gd name="T2" fmla="*/ 0 w 1384839"/>
                <a:gd name="T3" fmla="*/ 1384840 h 2769584"/>
                <a:gd name="T4" fmla="*/ 1384840 w 1384839"/>
                <a:gd name="T5" fmla="*/ 0 h 2769584"/>
                <a:gd name="T6" fmla="*/ 1384840 w 1384839"/>
                <a:gd name="T7" fmla="*/ 2769584 h 27695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4839" h="2769584">
                  <a:moveTo>
                    <a:pt x="1384840" y="2769584"/>
                  </a:moveTo>
                  <a:cubicBezTo>
                    <a:pt x="619982" y="2769584"/>
                    <a:pt x="0" y="2149602"/>
                    <a:pt x="0" y="1384840"/>
                  </a:cubicBezTo>
                  <a:cubicBezTo>
                    <a:pt x="0" y="619982"/>
                    <a:pt x="619982" y="0"/>
                    <a:pt x="1384840" y="0"/>
                  </a:cubicBezTo>
                  <a:lnTo>
                    <a:pt x="1384840" y="276958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2" name="Freeform: Shape 54"/>
            <p:cNvSpPr>
              <a:spLocks/>
            </p:cNvSpPr>
            <p:nvPr/>
          </p:nvSpPr>
          <p:spPr bwMode="auto">
            <a:xfrm>
              <a:off x="12190951" y="5480844"/>
              <a:ext cx="1384839" cy="2769584"/>
            </a:xfrm>
            <a:custGeom>
              <a:avLst/>
              <a:gdLst>
                <a:gd name="T0" fmla="*/ 0 w 1384839"/>
                <a:gd name="T1" fmla="*/ 2769584 h 2769584"/>
                <a:gd name="T2" fmla="*/ 1384840 w 1384839"/>
                <a:gd name="T3" fmla="*/ 1384745 h 2769584"/>
                <a:gd name="T4" fmla="*/ 0 w 1384839"/>
                <a:gd name="T5" fmla="*/ 0 h 2769584"/>
                <a:gd name="T6" fmla="*/ 0 w 1384839"/>
                <a:gd name="T7" fmla="*/ 2769584 h 27695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4839" h="2769584">
                  <a:moveTo>
                    <a:pt x="0" y="2769584"/>
                  </a:moveTo>
                  <a:cubicBezTo>
                    <a:pt x="764762" y="2769584"/>
                    <a:pt x="1384840" y="2149602"/>
                    <a:pt x="1384840" y="1384745"/>
                  </a:cubicBezTo>
                  <a:cubicBezTo>
                    <a:pt x="1384840" y="619887"/>
                    <a:pt x="764762" y="0"/>
                    <a:pt x="0" y="0"/>
                  </a:cubicBezTo>
                  <a:lnTo>
                    <a:pt x="0" y="276958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53" name="Graphic 100"/>
          <p:cNvGrpSpPr>
            <a:grpSpLocks noChangeAspect="1"/>
          </p:cNvGrpSpPr>
          <p:nvPr userDrawn="1"/>
        </p:nvGrpSpPr>
        <p:grpSpPr>
          <a:xfrm>
            <a:off x="19238400" y="1393200"/>
            <a:ext cx="3733200" cy="1009522"/>
            <a:chOff x="10791825" y="6490494"/>
            <a:chExt cx="2800254" cy="757237"/>
          </a:xfrm>
          <a:solidFill>
            <a:srgbClr val="FFFFFF"/>
          </a:solidFill>
        </p:grpSpPr>
        <p:sp>
          <p:nvSpPr>
            <p:cNvPr id="54" name="Freeform: Shape 54"/>
            <p:cNvSpPr/>
            <p:nvPr/>
          </p:nvSpPr>
          <p:spPr>
            <a:xfrm>
              <a:off x="10791825" y="6507162"/>
              <a:ext cx="142875" cy="186499"/>
            </a:xfrm>
            <a:custGeom>
              <a:avLst/>
              <a:gdLst>
                <a:gd name="connsiteX0" fmla="*/ 38576 w 142875"/>
                <a:gd name="connsiteY0" fmla="*/ 174879 h 186499"/>
                <a:gd name="connsiteX1" fmla="*/ 9811 w 142875"/>
                <a:gd name="connsiteY1" fmla="*/ 142208 h 186499"/>
                <a:gd name="connsiteX2" fmla="*/ 0 w 142875"/>
                <a:gd name="connsiteY2" fmla="*/ 92774 h 186499"/>
                <a:gd name="connsiteX3" fmla="*/ 11525 w 142875"/>
                <a:gd name="connsiteY3" fmla="*/ 44291 h 186499"/>
                <a:gd name="connsiteX4" fmla="*/ 43053 w 142875"/>
                <a:gd name="connsiteY4" fmla="*/ 11621 h 186499"/>
                <a:gd name="connsiteX5" fmla="*/ 88106 w 142875"/>
                <a:gd name="connsiteY5" fmla="*/ 0 h 186499"/>
                <a:gd name="connsiteX6" fmla="*/ 133350 w 142875"/>
                <a:gd name="connsiteY6" fmla="*/ 5905 h 186499"/>
                <a:gd name="connsiteX7" fmla="*/ 141446 w 142875"/>
                <a:gd name="connsiteY7" fmla="*/ 7334 h 186499"/>
                <a:gd name="connsiteX8" fmla="*/ 138970 w 142875"/>
                <a:gd name="connsiteY8" fmla="*/ 51340 h 186499"/>
                <a:gd name="connsiteX9" fmla="*/ 122587 w 142875"/>
                <a:gd name="connsiteY9" fmla="*/ 51340 h 186499"/>
                <a:gd name="connsiteX10" fmla="*/ 116491 w 142875"/>
                <a:gd name="connsiteY10" fmla="*/ 20288 h 186499"/>
                <a:gd name="connsiteX11" fmla="*/ 104584 w 142875"/>
                <a:gd name="connsiteY11" fmla="*/ 15240 h 186499"/>
                <a:gd name="connsiteX12" fmla="*/ 83915 w 142875"/>
                <a:gd name="connsiteY12" fmla="*/ 13145 h 186499"/>
                <a:gd name="connsiteX13" fmla="*/ 56007 w 142875"/>
                <a:gd name="connsiteY13" fmla="*/ 22098 h 186499"/>
                <a:gd name="connsiteX14" fmla="*/ 36862 w 142875"/>
                <a:gd name="connsiteY14" fmla="*/ 48387 h 186499"/>
                <a:gd name="connsiteX15" fmla="*/ 29813 w 142875"/>
                <a:gd name="connsiteY15" fmla="*/ 90011 h 186499"/>
                <a:gd name="connsiteX16" fmla="*/ 35909 w 142875"/>
                <a:gd name="connsiteY16" fmla="*/ 131826 h 186499"/>
                <a:gd name="connsiteX17" fmla="*/ 54483 w 142875"/>
                <a:gd name="connsiteY17" fmla="*/ 161830 h 186499"/>
                <a:gd name="connsiteX18" fmla="*/ 85344 w 142875"/>
                <a:gd name="connsiteY18" fmla="*/ 172974 h 186499"/>
                <a:gd name="connsiteX19" fmla="*/ 105251 w 142875"/>
                <a:gd name="connsiteY19" fmla="*/ 170783 h 186499"/>
                <a:gd name="connsiteX20" fmla="*/ 117158 w 142875"/>
                <a:gd name="connsiteY20" fmla="*/ 164402 h 186499"/>
                <a:gd name="connsiteX21" fmla="*/ 127445 w 142875"/>
                <a:gd name="connsiteY21" fmla="*/ 140399 h 186499"/>
                <a:gd name="connsiteX22" fmla="*/ 142875 w 142875"/>
                <a:gd name="connsiteY22" fmla="*/ 142399 h 186499"/>
                <a:gd name="connsiteX23" fmla="*/ 136970 w 142875"/>
                <a:gd name="connsiteY23" fmla="*/ 177165 h 186499"/>
                <a:gd name="connsiteX24" fmla="*/ 121825 w 142875"/>
                <a:gd name="connsiteY24" fmla="*/ 180594 h 186499"/>
                <a:gd name="connsiteX25" fmla="*/ 104775 w 142875"/>
                <a:gd name="connsiteY25" fmla="*/ 184880 h 186499"/>
                <a:gd name="connsiteX26" fmla="*/ 84296 w 142875"/>
                <a:gd name="connsiteY26" fmla="*/ 186500 h 186499"/>
                <a:gd name="connsiteX27" fmla="*/ 38576 w 142875"/>
                <a:gd name="connsiteY27" fmla="*/ 174879 h 1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875" h="186499">
                  <a:moveTo>
                    <a:pt x="38576" y="174879"/>
                  </a:moveTo>
                  <a:cubicBezTo>
                    <a:pt x="25908" y="167164"/>
                    <a:pt x="16383" y="156210"/>
                    <a:pt x="9811" y="142208"/>
                  </a:cubicBezTo>
                  <a:cubicBezTo>
                    <a:pt x="3239" y="128111"/>
                    <a:pt x="0" y="111633"/>
                    <a:pt x="0" y="92774"/>
                  </a:cubicBezTo>
                  <a:cubicBezTo>
                    <a:pt x="0" y="74486"/>
                    <a:pt x="3810" y="58293"/>
                    <a:pt x="11525" y="44291"/>
                  </a:cubicBezTo>
                  <a:cubicBezTo>
                    <a:pt x="19145" y="30289"/>
                    <a:pt x="29718" y="19336"/>
                    <a:pt x="43053" y="11621"/>
                  </a:cubicBezTo>
                  <a:cubicBezTo>
                    <a:pt x="56388" y="3905"/>
                    <a:pt x="71438" y="0"/>
                    <a:pt x="88106" y="0"/>
                  </a:cubicBezTo>
                  <a:cubicBezTo>
                    <a:pt x="100679" y="0"/>
                    <a:pt x="115729" y="2000"/>
                    <a:pt x="133350" y="5905"/>
                  </a:cubicBezTo>
                  <a:lnTo>
                    <a:pt x="141446" y="7334"/>
                  </a:lnTo>
                  <a:lnTo>
                    <a:pt x="138970" y="51340"/>
                  </a:lnTo>
                  <a:lnTo>
                    <a:pt x="122587" y="51340"/>
                  </a:lnTo>
                  <a:lnTo>
                    <a:pt x="116491" y="20288"/>
                  </a:lnTo>
                  <a:cubicBezTo>
                    <a:pt x="114205" y="18288"/>
                    <a:pt x="110204" y="16669"/>
                    <a:pt x="104584" y="15240"/>
                  </a:cubicBezTo>
                  <a:cubicBezTo>
                    <a:pt x="98965" y="13811"/>
                    <a:pt x="92012" y="13145"/>
                    <a:pt x="83915" y="13145"/>
                  </a:cubicBezTo>
                  <a:cubicBezTo>
                    <a:pt x="73438" y="13145"/>
                    <a:pt x="64198" y="16097"/>
                    <a:pt x="56007" y="22098"/>
                  </a:cubicBezTo>
                  <a:cubicBezTo>
                    <a:pt x="47911" y="28099"/>
                    <a:pt x="41434" y="36862"/>
                    <a:pt x="36862" y="48387"/>
                  </a:cubicBezTo>
                  <a:cubicBezTo>
                    <a:pt x="32195" y="60008"/>
                    <a:pt x="29813" y="73914"/>
                    <a:pt x="29813" y="90011"/>
                  </a:cubicBezTo>
                  <a:cubicBezTo>
                    <a:pt x="29813" y="105347"/>
                    <a:pt x="31814" y="119348"/>
                    <a:pt x="35909" y="131826"/>
                  </a:cubicBezTo>
                  <a:cubicBezTo>
                    <a:pt x="40005" y="144399"/>
                    <a:pt x="46196" y="154400"/>
                    <a:pt x="54483" y="161830"/>
                  </a:cubicBezTo>
                  <a:cubicBezTo>
                    <a:pt x="62770" y="169259"/>
                    <a:pt x="73057" y="172974"/>
                    <a:pt x="85344" y="172974"/>
                  </a:cubicBezTo>
                  <a:cubicBezTo>
                    <a:pt x="94012" y="172974"/>
                    <a:pt x="100679" y="172212"/>
                    <a:pt x="105251" y="170783"/>
                  </a:cubicBezTo>
                  <a:cubicBezTo>
                    <a:pt x="109823" y="169355"/>
                    <a:pt x="113824" y="167164"/>
                    <a:pt x="117158" y="164402"/>
                  </a:cubicBezTo>
                  <a:lnTo>
                    <a:pt x="127445" y="140399"/>
                  </a:lnTo>
                  <a:lnTo>
                    <a:pt x="142875" y="142399"/>
                  </a:lnTo>
                  <a:lnTo>
                    <a:pt x="136970" y="177165"/>
                  </a:lnTo>
                  <a:cubicBezTo>
                    <a:pt x="133541" y="177356"/>
                    <a:pt x="128492" y="178499"/>
                    <a:pt x="121825" y="180594"/>
                  </a:cubicBezTo>
                  <a:cubicBezTo>
                    <a:pt x="115919" y="182404"/>
                    <a:pt x="110300" y="183833"/>
                    <a:pt x="104775" y="184880"/>
                  </a:cubicBezTo>
                  <a:cubicBezTo>
                    <a:pt x="99346" y="185928"/>
                    <a:pt x="92488" y="186500"/>
                    <a:pt x="84296" y="186500"/>
                  </a:cubicBezTo>
                  <a:cubicBezTo>
                    <a:pt x="66485" y="186500"/>
                    <a:pt x="51149" y="182594"/>
                    <a:pt x="38576" y="17487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55" name="Freeform: Shape 55"/>
            <p:cNvSpPr/>
            <p:nvPr/>
          </p:nvSpPr>
          <p:spPr>
            <a:xfrm>
              <a:off x="10954131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0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430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30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4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0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860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56" name="Freeform: Shape 56"/>
            <p:cNvSpPr/>
            <p:nvPr/>
          </p:nvSpPr>
          <p:spPr>
            <a:xfrm>
              <a:off x="11084814" y="6551930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7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6 w 147732"/>
                <a:gd name="connsiteY16" fmla="*/ 138970 h 138969"/>
                <a:gd name="connsiteX17" fmla="*/ 89726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6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5 w 147732"/>
                <a:gd name="connsiteY28" fmla="*/ 138970 h 138969"/>
                <a:gd name="connsiteX29" fmla="*/ 2095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6" y="138970"/>
                  </a:lnTo>
                  <a:lnTo>
                    <a:pt x="89726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3"/>
                    <a:pt x="102870" y="33528"/>
                  </a:cubicBezTo>
                  <a:cubicBezTo>
                    <a:pt x="101536" y="28099"/>
                    <a:pt x="99155" y="24003"/>
                    <a:pt x="95536" y="21336"/>
                  </a:cubicBezTo>
                  <a:cubicBezTo>
                    <a:pt x="91916" y="18669"/>
                    <a:pt x="86773" y="17336"/>
                    <a:pt x="79915" y="17336"/>
                  </a:cubicBezTo>
                  <a:cubicBezTo>
                    <a:pt x="74009" y="17336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5" y="138970"/>
                  </a:lnTo>
                  <a:lnTo>
                    <a:pt x="2095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57" name="Freeform: Shape 57"/>
            <p:cNvSpPr/>
            <p:nvPr/>
          </p:nvSpPr>
          <p:spPr>
            <a:xfrm>
              <a:off x="11246738" y="6519830"/>
              <a:ext cx="88106" cy="173640"/>
            </a:xfrm>
            <a:custGeom>
              <a:avLst/>
              <a:gdLst>
                <a:gd name="connsiteX0" fmla="*/ 24479 w 88106"/>
                <a:gd name="connsiteY0" fmla="*/ 167164 h 173640"/>
                <a:gd name="connsiteX1" fmla="*/ 17621 w 88106"/>
                <a:gd name="connsiteY1" fmla="*/ 145352 h 173640"/>
                <a:gd name="connsiteX2" fmla="*/ 17621 w 88106"/>
                <a:gd name="connsiteY2" fmla="*/ 51435 h 173640"/>
                <a:gd name="connsiteX3" fmla="*/ 0 w 88106"/>
                <a:gd name="connsiteY3" fmla="*/ 51435 h 173640"/>
                <a:gd name="connsiteX4" fmla="*/ 0 w 88106"/>
                <a:gd name="connsiteY4" fmla="*/ 40386 h 173640"/>
                <a:gd name="connsiteX5" fmla="*/ 6858 w 88106"/>
                <a:gd name="connsiteY5" fmla="*/ 38672 h 173640"/>
                <a:gd name="connsiteX6" fmla="*/ 14478 w 88106"/>
                <a:gd name="connsiteY6" fmla="*/ 36005 h 173640"/>
                <a:gd name="connsiteX7" fmla="*/ 20574 w 88106"/>
                <a:gd name="connsiteY7" fmla="*/ 27242 h 173640"/>
                <a:gd name="connsiteX8" fmla="*/ 25241 w 88106"/>
                <a:gd name="connsiteY8" fmla="*/ 12287 h 173640"/>
                <a:gd name="connsiteX9" fmla="*/ 28385 w 88106"/>
                <a:gd name="connsiteY9" fmla="*/ 0 h 173640"/>
                <a:gd name="connsiteX10" fmla="*/ 42863 w 88106"/>
                <a:gd name="connsiteY10" fmla="*/ 0 h 173640"/>
                <a:gd name="connsiteX11" fmla="*/ 43339 w 88106"/>
                <a:gd name="connsiteY11" fmla="*/ 35243 h 173640"/>
                <a:gd name="connsiteX12" fmla="*/ 84201 w 88106"/>
                <a:gd name="connsiteY12" fmla="*/ 35243 h 173640"/>
                <a:gd name="connsiteX13" fmla="*/ 84201 w 88106"/>
                <a:gd name="connsiteY13" fmla="*/ 51435 h 173640"/>
                <a:gd name="connsiteX14" fmla="*/ 43339 w 88106"/>
                <a:gd name="connsiteY14" fmla="*/ 51435 h 173640"/>
                <a:gd name="connsiteX15" fmla="*/ 43339 w 88106"/>
                <a:gd name="connsiteY15" fmla="*/ 126587 h 173640"/>
                <a:gd name="connsiteX16" fmla="*/ 44196 w 88106"/>
                <a:gd name="connsiteY16" fmla="*/ 146209 h 173640"/>
                <a:gd name="connsiteX17" fmla="*/ 47816 w 88106"/>
                <a:gd name="connsiteY17" fmla="*/ 153543 h 173640"/>
                <a:gd name="connsiteX18" fmla="*/ 57531 w 88106"/>
                <a:gd name="connsiteY18" fmla="*/ 155258 h 173640"/>
                <a:gd name="connsiteX19" fmla="*/ 72104 w 88106"/>
                <a:gd name="connsiteY19" fmla="*/ 153543 h 173640"/>
                <a:gd name="connsiteX20" fmla="*/ 84487 w 88106"/>
                <a:gd name="connsiteY20" fmla="*/ 149828 h 173640"/>
                <a:gd name="connsiteX21" fmla="*/ 88106 w 88106"/>
                <a:gd name="connsiteY21" fmla="*/ 160877 h 173640"/>
                <a:gd name="connsiteX22" fmla="*/ 69152 w 88106"/>
                <a:gd name="connsiteY22" fmla="*/ 169450 h 173640"/>
                <a:gd name="connsiteX23" fmla="*/ 45244 w 88106"/>
                <a:gd name="connsiteY23" fmla="*/ 173641 h 173640"/>
                <a:gd name="connsiteX24" fmla="*/ 24479 w 88106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106" h="173640">
                  <a:moveTo>
                    <a:pt x="24479" y="167164"/>
                  </a:moveTo>
                  <a:cubicBezTo>
                    <a:pt x="19907" y="162878"/>
                    <a:pt x="17621" y="155639"/>
                    <a:pt x="17621" y="145352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5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4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4"/>
                    <a:pt x="46006" y="152400"/>
                    <a:pt x="47816" y="153543"/>
                  </a:cubicBezTo>
                  <a:cubicBezTo>
                    <a:pt x="49625" y="154686"/>
                    <a:pt x="52959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106" y="160877"/>
                  </a:lnTo>
                  <a:cubicBezTo>
                    <a:pt x="84201" y="163830"/>
                    <a:pt x="77915" y="166688"/>
                    <a:pt x="69152" y="169450"/>
                  </a:cubicBezTo>
                  <a:cubicBezTo>
                    <a:pt x="60389" y="172212"/>
                    <a:pt x="52483" y="173641"/>
                    <a:pt x="45244" y="173641"/>
                  </a:cubicBezTo>
                  <a:cubicBezTo>
                    <a:pt x="36005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58" name="Freeform: Shape 58"/>
            <p:cNvSpPr/>
            <p:nvPr/>
          </p:nvSpPr>
          <p:spPr>
            <a:xfrm>
              <a:off x="11350180" y="6551454"/>
              <a:ext cx="95535" cy="139446"/>
            </a:xfrm>
            <a:custGeom>
              <a:avLst/>
              <a:gdLst>
                <a:gd name="connsiteX0" fmla="*/ 95 w 95535"/>
                <a:gd name="connsiteY0" fmla="*/ 127445 h 139446"/>
                <a:gd name="connsiteX1" fmla="*/ 18479 w 95535"/>
                <a:gd name="connsiteY1" fmla="*/ 126016 h 139446"/>
                <a:gd name="connsiteX2" fmla="*/ 18479 w 95535"/>
                <a:gd name="connsiteY2" fmla="*/ 22479 h 139446"/>
                <a:gd name="connsiteX3" fmla="*/ 857 w 95535"/>
                <a:gd name="connsiteY3" fmla="*/ 18098 h 139446"/>
                <a:gd name="connsiteX4" fmla="*/ 857 w 95535"/>
                <a:gd name="connsiteY4" fmla="*/ 4858 h 139446"/>
                <a:gd name="connsiteX5" fmla="*/ 34671 w 95535"/>
                <a:gd name="connsiteY5" fmla="*/ 476 h 139446"/>
                <a:gd name="connsiteX6" fmla="*/ 35147 w 95535"/>
                <a:gd name="connsiteY6" fmla="*/ 476 h 139446"/>
                <a:gd name="connsiteX7" fmla="*/ 40577 w 95535"/>
                <a:gd name="connsiteY7" fmla="*/ 4858 h 139446"/>
                <a:gd name="connsiteX8" fmla="*/ 40577 w 95535"/>
                <a:gd name="connsiteY8" fmla="*/ 9239 h 139446"/>
                <a:gd name="connsiteX9" fmla="*/ 39815 w 95535"/>
                <a:gd name="connsiteY9" fmla="*/ 28289 h 139446"/>
                <a:gd name="connsiteX10" fmla="*/ 40577 w 95535"/>
                <a:gd name="connsiteY10" fmla="*/ 28289 h 139446"/>
                <a:gd name="connsiteX11" fmla="*/ 49340 w 95535"/>
                <a:gd name="connsiteY11" fmla="*/ 17526 h 139446"/>
                <a:gd name="connsiteX12" fmla="*/ 65722 w 95535"/>
                <a:gd name="connsiteY12" fmla="*/ 5429 h 139446"/>
                <a:gd name="connsiteX13" fmla="*/ 87440 w 95535"/>
                <a:gd name="connsiteY13" fmla="*/ 0 h 139446"/>
                <a:gd name="connsiteX14" fmla="*/ 95536 w 95535"/>
                <a:gd name="connsiteY14" fmla="*/ 1238 h 139446"/>
                <a:gd name="connsiteX15" fmla="*/ 95536 w 95535"/>
                <a:gd name="connsiteY15" fmla="*/ 28575 h 139446"/>
                <a:gd name="connsiteX16" fmla="*/ 90011 w 95535"/>
                <a:gd name="connsiteY16" fmla="*/ 26289 h 139446"/>
                <a:gd name="connsiteX17" fmla="*/ 81534 w 95535"/>
                <a:gd name="connsiteY17" fmla="*/ 25146 h 139446"/>
                <a:gd name="connsiteX18" fmla="*/ 43815 w 95535"/>
                <a:gd name="connsiteY18" fmla="*/ 37624 h 139446"/>
                <a:gd name="connsiteX19" fmla="*/ 43815 w 95535"/>
                <a:gd name="connsiteY19" fmla="*/ 125730 h 139446"/>
                <a:gd name="connsiteX20" fmla="*/ 74867 w 95535"/>
                <a:gd name="connsiteY20" fmla="*/ 127730 h 139446"/>
                <a:gd name="connsiteX21" fmla="*/ 74867 w 95535"/>
                <a:gd name="connsiteY21" fmla="*/ 139446 h 139446"/>
                <a:gd name="connsiteX22" fmla="*/ 0 w 95535"/>
                <a:gd name="connsiteY22" fmla="*/ 139446 h 139446"/>
                <a:gd name="connsiteX23" fmla="*/ 0 w 95535"/>
                <a:gd name="connsiteY23" fmla="*/ 127445 h 13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446">
                  <a:moveTo>
                    <a:pt x="95" y="127445"/>
                  </a:moveTo>
                  <a:lnTo>
                    <a:pt x="18479" y="126016"/>
                  </a:lnTo>
                  <a:lnTo>
                    <a:pt x="18479" y="22479"/>
                  </a:lnTo>
                  <a:lnTo>
                    <a:pt x="857" y="18098"/>
                  </a:lnTo>
                  <a:lnTo>
                    <a:pt x="857" y="4858"/>
                  </a:lnTo>
                  <a:lnTo>
                    <a:pt x="34671" y="476"/>
                  </a:lnTo>
                  <a:lnTo>
                    <a:pt x="35147" y="476"/>
                  </a:lnTo>
                  <a:lnTo>
                    <a:pt x="40577" y="4858"/>
                  </a:lnTo>
                  <a:lnTo>
                    <a:pt x="40577" y="9239"/>
                  </a:lnTo>
                  <a:lnTo>
                    <a:pt x="39815" y="28289"/>
                  </a:lnTo>
                  <a:lnTo>
                    <a:pt x="40577" y="28289"/>
                  </a:lnTo>
                  <a:cubicBezTo>
                    <a:pt x="42196" y="25527"/>
                    <a:pt x="45149" y="21907"/>
                    <a:pt x="49340" y="17526"/>
                  </a:cubicBezTo>
                  <a:cubicBezTo>
                    <a:pt x="53626" y="13145"/>
                    <a:pt x="59055" y="9049"/>
                    <a:pt x="65722" y="5429"/>
                  </a:cubicBezTo>
                  <a:cubicBezTo>
                    <a:pt x="72390" y="1810"/>
                    <a:pt x="79629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575"/>
                  </a:lnTo>
                  <a:cubicBezTo>
                    <a:pt x="94393" y="27813"/>
                    <a:pt x="92583" y="26956"/>
                    <a:pt x="90011" y="26289"/>
                  </a:cubicBezTo>
                  <a:cubicBezTo>
                    <a:pt x="87440" y="25527"/>
                    <a:pt x="84677" y="25146"/>
                    <a:pt x="81534" y="25146"/>
                  </a:cubicBezTo>
                  <a:cubicBezTo>
                    <a:pt x="68009" y="25146"/>
                    <a:pt x="55436" y="29337"/>
                    <a:pt x="43815" y="37624"/>
                  </a:cubicBezTo>
                  <a:lnTo>
                    <a:pt x="43815" y="125730"/>
                  </a:lnTo>
                  <a:lnTo>
                    <a:pt x="74867" y="127730"/>
                  </a:lnTo>
                  <a:lnTo>
                    <a:pt x="74867" y="139446"/>
                  </a:lnTo>
                  <a:lnTo>
                    <a:pt x="0" y="139446"/>
                  </a:lnTo>
                  <a:lnTo>
                    <a:pt x="0" y="12744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59" name="Freeform: Shape 59"/>
            <p:cNvSpPr/>
            <p:nvPr/>
          </p:nvSpPr>
          <p:spPr>
            <a:xfrm>
              <a:off x="11459622" y="6552216"/>
              <a:ext cx="137541" cy="141350"/>
            </a:xfrm>
            <a:custGeom>
              <a:avLst/>
              <a:gdLst>
                <a:gd name="connsiteX0" fmla="*/ 103442 w 137541"/>
                <a:gd name="connsiteY0" fmla="*/ 138208 h 141350"/>
                <a:gd name="connsiteX1" fmla="*/ 100108 w 137541"/>
                <a:gd name="connsiteY1" fmla="*/ 129349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064 h 141350"/>
                <a:gd name="connsiteX6" fmla="*/ 13716 w 137541"/>
                <a:gd name="connsiteY6" fmla="*/ 88678 h 141350"/>
                <a:gd name="connsiteX7" fmla="*/ 13716 w 137541"/>
                <a:gd name="connsiteY7" fmla="*/ 17812 h 141350"/>
                <a:gd name="connsiteX8" fmla="*/ 0 w 137541"/>
                <a:gd name="connsiteY8" fmla="*/ 13907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7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1 h 141350"/>
                <a:gd name="connsiteX28" fmla="*/ 125349 w 137541"/>
                <a:gd name="connsiteY28" fmla="*/ 140018 h 141350"/>
                <a:gd name="connsiteX29" fmla="*/ 113729 w 137541"/>
                <a:gd name="connsiteY29" fmla="*/ 140970 h 141350"/>
                <a:gd name="connsiteX30" fmla="*/ 103442 w 137541"/>
                <a:gd name="connsiteY30" fmla="*/ 138208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349"/>
                  </a:cubicBezTo>
                  <a:lnTo>
                    <a:pt x="100108" y="121063"/>
                  </a:lnTo>
                  <a:cubicBezTo>
                    <a:pt x="94679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064"/>
                  </a:cubicBezTo>
                  <a:cubicBezTo>
                    <a:pt x="16859" y="120872"/>
                    <a:pt x="13716" y="107442"/>
                    <a:pt x="13716" y="8867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778" y="139351"/>
                    <a:pt x="125349" y="140018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875"/>
                    <a:pt x="105727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0" name="Freeform: Shape 60"/>
            <p:cNvSpPr/>
            <p:nvPr/>
          </p:nvSpPr>
          <p:spPr>
            <a:xfrm>
              <a:off x="11614499" y="6490494"/>
              <a:ext cx="66103" cy="200406"/>
            </a:xfrm>
            <a:custGeom>
              <a:avLst/>
              <a:gdLst>
                <a:gd name="connsiteX0" fmla="*/ 19907 w 66103"/>
                <a:gd name="connsiteY0" fmla="*/ 17907 h 200406"/>
                <a:gd name="connsiteX1" fmla="*/ 95 w 66103"/>
                <a:gd name="connsiteY1" fmla="*/ 15240 h 200406"/>
                <a:gd name="connsiteX2" fmla="*/ 95 w 66103"/>
                <a:gd name="connsiteY2" fmla="*/ 4763 h 200406"/>
                <a:gd name="connsiteX3" fmla="*/ 39529 w 66103"/>
                <a:gd name="connsiteY3" fmla="*/ 0 h 200406"/>
                <a:gd name="connsiteX4" fmla="*/ 40005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3 w 66103"/>
                <a:gd name="connsiteY7" fmla="*/ 188405 h 200406"/>
                <a:gd name="connsiteX8" fmla="*/ 66103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907" y="17907"/>
                  </a:moveTo>
                  <a:lnTo>
                    <a:pt x="95" y="15240"/>
                  </a:lnTo>
                  <a:lnTo>
                    <a:pt x="95" y="4763"/>
                  </a:lnTo>
                  <a:lnTo>
                    <a:pt x="39529" y="0"/>
                  </a:lnTo>
                  <a:lnTo>
                    <a:pt x="40005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3" y="188405"/>
                  </a:lnTo>
                  <a:lnTo>
                    <a:pt x="66103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1" name="Freeform: Shape 61"/>
            <p:cNvSpPr/>
            <p:nvPr/>
          </p:nvSpPr>
          <p:spPr>
            <a:xfrm>
              <a:off x="11757279" y="6509067"/>
              <a:ext cx="177260" cy="182022"/>
            </a:xfrm>
            <a:custGeom>
              <a:avLst/>
              <a:gdLst>
                <a:gd name="connsiteX0" fmla="*/ 19621 w 177260"/>
                <a:gd name="connsiteY0" fmla="*/ 15240 h 182022"/>
                <a:gd name="connsiteX1" fmla="*/ 0 w 177260"/>
                <a:gd name="connsiteY1" fmla="*/ 12287 h 182022"/>
                <a:gd name="connsiteX2" fmla="*/ 0 w 177260"/>
                <a:gd name="connsiteY2" fmla="*/ 0 h 182022"/>
                <a:gd name="connsiteX3" fmla="*/ 45529 w 177260"/>
                <a:gd name="connsiteY3" fmla="*/ 0 h 182022"/>
                <a:gd name="connsiteX4" fmla="*/ 127063 w 177260"/>
                <a:gd name="connsiteY4" fmla="*/ 119444 h 182022"/>
                <a:gd name="connsiteX5" fmla="*/ 140779 w 177260"/>
                <a:gd name="connsiteY5" fmla="*/ 145351 h 182022"/>
                <a:gd name="connsiteX6" fmla="*/ 140779 w 177260"/>
                <a:gd name="connsiteY6" fmla="*/ 15240 h 182022"/>
                <a:gd name="connsiteX7" fmla="*/ 119539 w 177260"/>
                <a:gd name="connsiteY7" fmla="*/ 12287 h 182022"/>
                <a:gd name="connsiteX8" fmla="*/ 119539 w 177260"/>
                <a:gd name="connsiteY8" fmla="*/ 0 h 182022"/>
                <a:gd name="connsiteX9" fmla="*/ 177260 w 177260"/>
                <a:gd name="connsiteY9" fmla="*/ 0 h 182022"/>
                <a:gd name="connsiteX10" fmla="*/ 177260 w 177260"/>
                <a:gd name="connsiteY10" fmla="*/ 12287 h 182022"/>
                <a:gd name="connsiteX11" fmla="*/ 157639 w 177260"/>
                <a:gd name="connsiteY11" fmla="*/ 15240 h 182022"/>
                <a:gd name="connsiteX12" fmla="*/ 157639 w 177260"/>
                <a:gd name="connsiteY12" fmla="*/ 181928 h 182022"/>
                <a:gd name="connsiteX13" fmla="*/ 138303 w 177260"/>
                <a:gd name="connsiteY13" fmla="*/ 181928 h 182022"/>
                <a:gd name="connsiteX14" fmla="*/ 55054 w 177260"/>
                <a:gd name="connsiteY14" fmla="*/ 59817 h 182022"/>
                <a:gd name="connsiteX15" fmla="*/ 36195 w 177260"/>
                <a:gd name="connsiteY15" fmla="*/ 27527 h 182022"/>
                <a:gd name="connsiteX16" fmla="*/ 36195 w 177260"/>
                <a:gd name="connsiteY16" fmla="*/ 167545 h 182022"/>
                <a:gd name="connsiteX17" fmla="*/ 59436 w 177260"/>
                <a:gd name="connsiteY17" fmla="*/ 170021 h 182022"/>
                <a:gd name="connsiteX18" fmla="*/ 59436 w 177260"/>
                <a:gd name="connsiteY18" fmla="*/ 182023 h 182022"/>
                <a:gd name="connsiteX19" fmla="*/ 0 w 177260"/>
                <a:gd name="connsiteY19" fmla="*/ 182023 h 182022"/>
                <a:gd name="connsiteX20" fmla="*/ 0 w 177260"/>
                <a:gd name="connsiteY20" fmla="*/ 170021 h 182022"/>
                <a:gd name="connsiteX21" fmla="*/ 19621 w 177260"/>
                <a:gd name="connsiteY21" fmla="*/ 167354 h 182022"/>
                <a:gd name="connsiteX22" fmla="*/ 19621 w 177260"/>
                <a:gd name="connsiteY22" fmla="*/ 15240 h 1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2022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29" y="0"/>
                  </a:lnTo>
                  <a:lnTo>
                    <a:pt x="127063" y="119444"/>
                  </a:lnTo>
                  <a:lnTo>
                    <a:pt x="140779" y="145351"/>
                  </a:lnTo>
                  <a:lnTo>
                    <a:pt x="140779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8"/>
                  </a:lnTo>
                  <a:lnTo>
                    <a:pt x="138303" y="181928"/>
                  </a:lnTo>
                  <a:lnTo>
                    <a:pt x="55054" y="59817"/>
                  </a:lnTo>
                  <a:lnTo>
                    <a:pt x="36195" y="27527"/>
                  </a:lnTo>
                  <a:lnTo>
                    <a:pt x="36195" y="167545"/>
                  </a:lnTo>
                  <a:lnTo>
                    <a:pt x="59436" y="170021"/>
                  </a:lnTo>
                  <a:lnTo>
                    <a:pt x="59436" y="182023"/>
                  </a:lnTo>
                  <a:lnTo>
                    <a:pt x="0" y="182023"/>
                  </a:lnTo>
                  <a:lnTo>
                    <a:pt x="0" y="170021"/>
                  </a:lnTo>
                  <a:lnTo>
                    <a:pt x="19621" y="167354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2" name="Freeform: Shape 62"/>
            <p:cNvSpPr/>
            <p:nvPr/>
          </p:nvSpPr>
          <p:spPr>
            <a:xfrm>
              <a:off x="11951493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2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873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3" name="Freeform: Shape 1023"/>
            <p:cNvSpPr/>
            <p:nvPr/>
          </p:nvSpPr>
          <p:spPr>
            <a:xfrm>
              <a:off x="12085510" y="6519830"/>
              <a:ext cx="88106" cy="237744"/>
            </a:xfrm>
            <a:custGeom>
              <a:avLst/>
              <a:gdLst>
                <a:gd name="connsiteX0" fmla="*/ 24479 w 88106"/>
                <a:gd name="connsiteY0" fmla="*/ 167164 h 237744"/>
                <a:gd name="connsiteX1" fmla="*/ 17621 w 88106"/>
                <a:gd name="connsiteY1" fmla="*/ 145352 h 237744"/>
                <a:gd name="connsiteX2" fmla="*/ 17621 w 88106"/>
                <a:gd name="connsiteY2" fmla="*/ 51435 h 237744"/>
                <a:gd name="connsiteX3" fmla="*/ 0 w 88106"/>
                <a:gd name="connsiteY3" fmla="*/ 51435 h 237744"/>
                <a:gd name="connsiteX4" fmla="*/ 0 w 88106"/>
                <a:gd name="connsiteY4" fmla="*/ 40386 h 237744"/>
                <a:gd name="connsiteX5" fmla="*/ 6858 w 88106"/>
                <a:gd name="connsiteY5" fmla="*/ 38672 h 237744"/>
                <a:gd name="connsiteX6" fmla="*/ 14478 w 88106"/>
                <a:gd name="connsiteY6" fmla="*/ 36005 h 237744"/>
                <a:gd name="connsiteX7" fmla="*/ 20574 w 88106"/>
                <a:gd name="connsiteY7" fmla="*/ 27242 h 237744"/>
                <a:gd name="connsiteX8" fmla="*/ 25241 w 88106"/>
                <a:gd name="connsiteY8" fmla="*/ 12287 h 237744"/>
                <a:gd name="connsiteX9" fmla="*/ 28384 w 88106"/>
                <a:gd name="connsiteY9" fmla="*/ 0 h 237744"/>
                <a:gd name="connsiteX10" fmla="*/ 42863 w 88106"/>
                <a:gd name="connsiteY10" fmla="*/ 0 h 237744"/>
                <a:gd name="connsiteX11" fmla="*/ 43339 w 88106"/>
                <a:gd name="connsiteY11" fmla="*/ 35243 h 237744"/>
                <a:gd name="connsiteX12" fmla="*/ 84201 w 88106"/>
                <a:gd name="connsiteY12" fmla="*/ 35243 h 237744"/>
                <a:gd name="connsiteX13" fmla="*/ 84201 w 88106"/>
                <a:gd name="connsiteY13" fmla="*/ 51435 h 237744"/>
                <a:gd name="connsiteX14" fmla="*/ 43339 w 88106"/>
                <a:gd name="connsiteY14" fmla="*/ 51435 h 237744"/>
                <a:gd name="connsiteX15" fmla="*/ 43339 w 88106"/>
                <a:gd name="connsiteY15" fmla="*/ 126587 h 237744"/>
                <a:gd name="connsiteX16" fmla="*/ 44196 w 88106"/>
                <a:gd name="connsiteY16" fmla="*/ 146209 h 237744"/>
                <a:gd name="connsiteX17" fmla="*/ 47911 w 88106"/>
                <a:gd name="connsiteY17" fmla="*/ 153543 h 237744"/>
                <a:gd name="connsiteX18" fmla="*/ 57531 w 88106"/>
                <a:gd name="connsiteY18" fmla="*/ 155258 h 237744"/>
                <a:gd name="connsiteX19" fmla="*/ 72104 w 88106"/>
                <a:gd name="connsiteY19" fmla="*/ 153543 h 237744"/>
                <a:gd name="connsiteX20" fmla="*/ 84487 w 88106"/>
                <a:gd name="connsiteY20" fmla="*/ 149828 h 237744"/>
                <a:gd name="connsiteX21" fmla="*/ 88106 w 88106"/>
                <a:gd name="connsiteY21" fmla="*/ 160877 h 237744"/>
                <a:gd name="connsiteX22" fmla="*/ 69151 w 88106"/>
                <a:gd name="connsiteY22" fmla="*/ 169450 h 237744"/>
                <a:gd name="connsiteX23" fmla="*/ 45339 w 88106"/>
                <a:gd name="connsiteY23" fmla="*/ 173641 h 237744"/>
                <a:gd name="connsiteX24" fmla="*/ 24479 w 88106"/>
                <a:gd name="connsiteY24" fmla="*/ 167164 h 237744"/>
                <a:gd name="connsiteX25" fmla="*/ 62103 w 88106"/>
                <a:gd name="connsiteY25" fmla="*/ 220313 h 237744"/>
                <a:gd name="connsiteX26" fmla="*/ 53816 w 88106"/>
                <a:gd name="connsiteY26" fmla="*/ 232315 h 237744"/>
                <a:gd name="connsiteX27" fmla="*/ 46768 w 88106"/>
                <a:gd name="connsiteY27" fmla="*/ 237744 h 237744"/>
                <a:gd name="connsiteX28" fmla="*/ 46482 w 88106"/>
                <a:gd name="connsiteY28" fmla="*/ 237744 h 237744"/>
                <a:gd name="connsiteX29" fmla="*/ 38195 w 88106"/>
                <a:gd name="connsiteY29" fmla="*/ 233363 h 237744"/>
                <a:gd name="connsiteX30" fmla="*/ 37909 w 88106"/>
                <a:gd name="connsiteY30" fmla="*/ 231934 h 237744"/>
                <a:gd name="connsiteX31" fmla="*/ 43529 w 88106"/>
                <a:gd name="connsiteY31" fmla="*/ 225362 h 237744"/>
                <a:gd name="connsiteX32" fmla="*/ 45720 w 88106"/>
                <a:gd name="connsiteY32" fmla="*/ 215075 h 237744"/>
                <a:gd name="connsiteX33" fmla="*/ 44386 w 88106"/>
                <a:gd name="connsiteY33" fmla="*/ 209931 h 237744"/>
                <a:gd name="connsiteX34" fmla="*/ 40576 w 88106"/>
                <a:gd name="connsiteY34" fmla="*/ 206312 h 237744"/>
                <a:gd name="connsiteX35" fmla="*/ 35719 w 88106"/>
                <a:gd name="connsiteY35" fmla="*/ 196501 h 237744"/>
                <a:gd name="connsiteX36" fmla="*/ 39910 w 88106"/>
                <a:gd name="connsiteY36" fmla="*/ 187452 h 237744"/>
                <a:gd name="connsiteX37" fmla="*/ 48673 w 88106"/>
                <a:gd name="connsiteY37" fmla="*/ 184785 h 237744"/>
                <a:gd name="connsiteX38" fmla="*/ 49625 w 88106"/>
                <a:gd name="connsiteY38" fmla="*/ 184785 h 237744"/>
                <a:gd name="connsiteX39" fmla="*/ 61341 w 88106"/>
                <a:gd name="connsiteY39" fmla="*/ 189929 h 237744"/>
                <a:gd name="connsiteX40" fmla="*/ 65722 w 88106"/>
                <a:gd name="connsiteY40" fmla="*/ 204407 h 237744"/>
                <a:gd name="connsiteX41" fmla="*/ 62103 w 88106"/>
                <a:gd name="connsiteY41" fmla="*/ 220313 h 237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106" h="237744">
                  <a:moveTo>
                    <a:pt x="24479" y="167164"/>
                  </a:moveTo>
                  <a:cubicBezTo>
                    <a:pt x="19907" y="162878"/>
                    <a:pt x="17621" y="155639"/>
                    <a:pt x="17621" y="145352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5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4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106" y="160877"/>
                  </a:lnTo>
                  <a:cubicBezTo>
                    <a:pt x="84201" y="163830"/>
                    <a:pt x="77819" y="166688"/>
                    <a:pt x="69151" y="169450"/>
                  </a:cubicBezTo>
                  <a:cubicBezTo>
                    <a:pt x="60388" y="172212"/>
                    <a:pt x="52483" y="173641"/>
                    <a:pt x="45339" y="173641"/>
                  </a:cubicBezTo>
                  <a:cubicBezTo>
                    <a:pt x="35909" y="173546"/>
                    <a:pt x="29051" y="171450"/>
                    <a:pt x="24479" y="167164"/>
                  </a:cubicBezTo>
                  <a:close/>
                  <a:moveTo>
                    <a:pt x="62103" y="220313"/>
                  </a:moveTo>
                  <a:cubicBezTo>
                    <a:pt x="59626" y="225171"/>
                    <a:pt x="56864" y="229172"/>
                    <a:pt x="53816" y="232315"/>
                  </a:cubicBezTo>
                  <a:cubicBezTo>
                    <a:pt x="50673" y="235458"/>
                    <a:pt x="48387" y="237173"/>
                    <a:pt x="46768" y="237744"/>
                  </a:cubicBezTo>
                  <a:lnTo>
                    <a:pt x="46482" y="237744"/>
                  </a:lnTo>
                  <a:lnTo>
                    <a:pt x="38195" y="233363"/>
                  </a:lnTo>
                  <a:lnTo>
                    <a:pt x="37909" y="231934"/>
                  </a:lnTo>
                  <a:cubicBezTo>
                    <a:pt x="40195" y="230791"/>
                    <a:pt x="42100" y="228600"/>
                    <a:pt x="43529" y="225362"/>
                  </a:cubicBezTo>
                  <a:cubicBezTo>
                    <a:pt x="44958" y="222123"/>
                    <a:pt x="45720" y="218694"/>
                    <a:pt x="45720" y="215075"/>
                  </a:cubicBezTo>
                  <a:cubicBezTo>
                    <a:pt x="45720" y="212979"/>
                    <a:pt x="45244" y="211265"/>
                    <a:pt x="44386" y="209931"/>
                  </a:cubicBezTo>
                  <a:cubicBezTo>
                    <a:pt x="43529" y="208598"/>
                    <a:pt x="42196" y="207359"/>
                    <a:pt x="40576" y="206312"/>
                  </a:cubicBezTo>
                  <a:cubicBezTo>
                    <a:pt x="37338" y="204026"/>
                    <a:pt x="35719" y="200787"/>
                    <a:pt x="35719" y="196501"/>
                  </a:cubicBezTo>
                  <a:cubicBezTo>
                    <a:pt x="35719" y="192215"/>
                    <a:pt x="37052" y="189262"/>
                    <a:pt x="39910" y="187452"/>
                  </a:cubicBezTo>
                  <a:cubicBezTo>
                    <a:pt x="42672" y="185642"/>
                    <a:pt x="45625" y="184785"/>
                    <a:pt x="48673" y="184785"/>
                  </a:cubicBezTo>
                  <a:lnTo>
                    <a:pt x="49625" y="184785"/>
                  </a:lnTo>
                  <a:cubicBezTo>
                    <a:pt x="54483" y="184785"/>
                    <a:pt x="58388" y="186500"/>
                    <a:pt x="61341" y="189929"/>
                  </a:cubicBezTo>
                  <a:cubicBezTo>
                    <a:pt x="64294" y="193358"/>
                    <a:pt x="65722" y="198120"/>
                    <a:pt x="65722" y="204407"/>
                  </a:cubicBezTo>
                  <a:cubicBezTo>
                    <a:pt x="65818" y="210026"/>
                    <a:pt x="64579" y="215360"/>
                    <a:pt x="62103" y="2203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4" name="Freeform: Shape 1024"/>
            <p:cNvSpPr/>
            <p:nvPr/>
          </p:nvSpPr>
          <p:spPr>
            <a:xfrm>
              <a:off x="12187713" y="6496875"/>
              <a:ext cx="64865" cy="194119"/>
            </a:xfrm>
            <a:custGeom>
              <a:avLst/>
              <a:gdLst>
                <a:gd name="connsiteX0" fmla="*/ 19907 w 64865"/>
                <a:gd name="connsiteY0" fmla="*/ 77057 h 194119"/>
                <a:gd name="connsiteX1" fmla="*/ 1333 w 64865"/>
                <a:gd name="connsiteY1" fmla="*/ 72676 h 194119"/>
                <a:gd name="connsiteX2" fmla="*/ 1333 w 64865"/>
                <a:gd name="connsiteY2" fmla="*/ 59722 h 194119"/>
                <a:gd name="connsiteX3" fmla="*/ 39243 w 64865"/>
                <a:gd name="connsiteY3" fmla="*/ 55054 h 194119"/>
                <a:gd name="connsiteX4" fmla="*/ 39719 w 64865"/>
                <a:gd name="connsiteY4" fmla="*/ 55054 h 194119"/>
                <a:gd name="connsiteX5" fmla="*/ 45339 w 64865"/>
                <a:gd name="connsiteY5" fmla="*/ 59436 h 194119"/>
                <a:gd name="connsiteX6" fmla="*/ 45339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8 h 194119"/>
                <a:gd name="connsiteX15" fmla="*/ 18764 w 64865"/>
                <a:gd name="connsiteY15" fmla="*/ 5144 h 194119"/>
                <a:gd name="connsiteX16" fmla="*/ 31813 w 64865"/>
                <a:gd name="connsiteY16" fmla="*/ 0 h 194119"/>
                <a:gd name="connsiteX17" fmla="*/ 44101 w 64865"/>
                <a:gd name="connsiteY17" fmla="*/ 4382 h 194119"/>
                <a:gd name="connsiteX18" fmla="*/ 48006 w 64865"/>
                <a:gd name="connsiteY18" fmla="*/ 15621 h 194119"/>
                <a:gd name="connsiteX19" fmla="*/ 43243 w 64865"/>
                <a:gd name="connsiteY19" fmla="*/ 28861 h 194119"/>
                <a:gd name="connsiteX20" fmla="*/ 29908 w 64865"/>
                <a:gd name="connsiteY20" fmla="*/ 33719 h 194119"/>
                <a:gd name="connsiteX21" fmla="*/ 29623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907" y="77057"/>
                  </a:moveTo>
                  <a:lnTo>
                    <a:pt x="1333" y="72676"/>
                  </a:lnTo>
                  <a:lnTo>
                    <a:pt x="1333" y="59722"/>
                  </a:lnTo>
                  <a:lnTo>
                    <a:pt x="39243" y="55054"/>
                  </a:lnTo>
                  <a:lnTo>
                    <a:pt x="39719" y="55054"/>
                  </a:lnTo>
                  <a:lnTo>
                    <a:pt x="45339" y="59436"/>
                  </a:lnTo>
                  <a:lnTo>
                    <a:pt x="45339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8"/>
                  </a:cubicBezTo>
                  <a:cubicBezTo>
                    <a:pt x="14002" y="12859"/>
                    <a:pt x="15621" y="8573"/>
                    <a:pt x="18764" y="5144"/>
                  </a:cubicBezTo>
                  <a:cubicBezTo>
                    <a:pt x="21908" y="1715"/>
                    <a:pt x="26289" y="0"/>
                    <a:pt x="31813" y="0"/>
                  </a:cubicBezTo>
                  <a:cubicBezTo>
                    <a:pt x="37338" y="0"/>
                    <a:pt x="41434" y="1429"/>
                    <a:pt x="44101" y="4382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6"/>
                    <a:pt x="46387" y="25527"/>
                    <a:pt x="43243" y="28861"/>
                  </a:cubicBezTo>
                  <a:cubicBezTo>
                    <a:pt x="40100" y="32099"/>
                    <a:pt x="35623" y="33719"/>
                    <a:pt x="29908" y="33719"/>
                  </a:cubicBezTo>
                  <a:lnTo>
                    <a:pt x="29623" y="33719"/>
                  </a:lnTo>
                  <a:cubicBezTo>
                    <a:pt x="24479" y="33719"/>
                    <a:pt x="20574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5" name="Freeform: Shape 1027"/>
            <p:cNvSpPr/>
            <p:nvPr/>
          </p:nvSpPr>
          <p:spPr>
            <a:xfrm>
              <a:off x="12270009" y="6551454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8 w 126587"/>
                <a:gd name="connsiteY5" fmla="*/ 109442 h 142208"/>
                <a:gd name="connsiteX6" fmla="*/ 93631 w 126587"/>
                <a:gd name="connsiteY6" fmla="*/ 133921 h 142208"/>
                <a:gd name="connsiteX7" fmla="*/ 61913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5 w 126587"/>
                <a:gd name="connsiteY11" fmla="*/ 114300 h 142208"/>
                <a:gd name="connsiteX12" fmla="*/ 98393 w 126587"/>
                <a:gd name="connsiteY12" fmla="*/ 72962 h 142208"/>
                <a:gd name="connsiteX13" fmla="*/ 90106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7 h 142208"/>
                <a:gd name="connsiteX19" fmla="*/ 89345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50" y="22288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8" y="109442"/>
                  </a:cubicBezTo>
                  <a:cubicBezTo>
                    <a:pt x="111538" y="120206"/>
                    <a:pt x="103537" y="128397"/>
                    <a:pt x="93631" y="133921"/>
                  </a:cubicBezTo>
                  <a:cubicBezTo>
                    <a:pt x="83725" y="139446"/>
                    <a:pt x="73247" y="142208"/>
                    <a:pt x="61913" y="142208"/>
                  </a:cubicBezTo>
                  <a:cubicBezTo>
                    <a:pt x="41338" y="142208"/>
                    <a:pt x="25908" y="135636"/>
                    <a:pt x="15526" y="122587"/>
                  </a:cubicBezTo>
                  <a:cubicBezTo>
                    <a:pt x="5143" y="109537"/>
                    <a:pt x="0" y="92393"/>
                    <a:pt x="0" y="71152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9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2"/>
                    <a:pt x="51340" y="128207"/>
                    <a:pt x="63437" y="128207"/>
                  </a:cubicBezTo>
                  <a:cubicBezTo>
                    <a:pt x="74676" y="128207"/>
                    <a:pt x="83248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6" name="Freeform: Shape 1028"/>
            <p:cNvSpPr/>
            <p:nvPr/>
          </p:nvSpPr>
          <p:spPr>
            <a:xfrm>
              <a:off x="12415837" y="6551930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6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6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3"/>
                    <a:pt x="102870" y="33528"/>
                  </a:cubicBezTo>
                  <a:cubicBezTo>
                    <a:pt x="101537" y="28099"/>
                    <a:pt x="99155" y="24003"/>
                    <a:pt x="95536" y="21336"/>
                  </a:cubicBezTo>
                  <a:cubicBezTo>
                    <a:pt x="91916" y="18669"/>
                    <a:pt x="86773" y="17336"/>
                    <a:pt x="79915" y="17336"/>
                  </a:cubicBezTo>
                  <a:cubicBezTo>
                    <a:pt x="74009" y="17336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7" name="Freeform: Shape 1029"/>
            <p:cNvSpPr/>
            <p:nvPr/>
          </p:nvSpPr>
          <p:spPr>
            <a:xfrm>
              <a:off x="12581191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0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873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5" y="24003"/>
                    <a:pt x="70485" y="22003"/>
                  </a:cubicBezTo>
                  <a:cubicBezTo>
                    <a:pt x="66484" y="20003"/>
                    <a:pt x="60770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39" y="14192"/>
                    <a:pt x="16954" y="11240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5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0" y="135350"/>
                  </a:cubicBezTo>
                  <a:cubicBezTo>
                    <a:pt x="57912" y="139446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8" name="Freeform: Shape 1030"/>
            <p:cNvSpPr/>
            <p:nvPr/>
          </p:nvSpPr>
          <p:spPr>
            <a:xfrm>
              <a:off x="12716637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9" name="Freeform: Shape 1031"/>
            <p:cNvSpPr/>
            <p:nvPr/>
          </p:nvSpPr>
          <p:spPr>
            <a:xfrm>
              <a:off x="12857416" y="6490494"/>
              <a:ext cx="133064" cy="202987"/>
            </a:xfrm>
            <a:custGeom>
              <a:avLst/>
              <a:gdLst>
                <a:gd name="connsiteX0" fmla="*/ 26670 w 133064"/>
                <a:gd name="connsiteY0" fmla="*/ 195739 h 202987"/>
                <a:gd name="connsiteX1" fmla="*/ 7239 w 133064"/>
                <a:gd name="connsiteY1" fmla="*/ 173260 h 202987"/>
                <a:gd name="connsiteX2" fmla="*/ 0 w 133064"/>
                <a:gd name="connsiteY2" fmla="*/ 135827 h 202987"/>
                <a:gd name="connsiteX3" fmla="*/ 8572 w 133064"/>
                <a:gd name="connsiteY3" fmla="*/ 97917 h 202987"/>
                <a:gd name="connsiteX4" fmla="*/ 33147 w 133064"/>
                <a:gd name="connsiteY4" fmla="*/ 70866 h 202987"/>
                <a:gd name="connsiteX5" fmla="*/ 70961 w 133064"/>
                <a:gd name="connsiteY5" fmla="*/ 60960 h 202987"/>
                <a:gd name="connsiteX6" fmla="*/ 93726 w 133064"/>
                <a:gd name="connsiteY6" fmla="*/ 63627 h 202987"/>
                <a:gd name="connsiteX7" fmla="*/ 93726 w 133064"/>
                <a:gd name="connsiteY7" fmla="*/ 17907 h 202987"/>
                <a:gd name="connsiteX8" fmla="*/ 68771 w 133064"/>
                <a:gd name="connsiteY8" fmla="*/ 14954 h 202987"/>
                <a:gd name="connsiteX9" fmla="*/ 68771 w 133064"/>
                <a:gd name="connsiteY9" fmla="*/ 4382 h 202987"/>
                <a:gd name="connsiteX10" fmla="*/ 112776 w 133064"/>
                <a:gd name="connsiteY10" fmla="*/ 0 h 202987"/>
                <a:gd name="connsiteX11" fmla="*/ 113538 w 133064"/>
                <a:gd name="connsiteY11" fmla="*/ 0 h 202987"/>
                <a:gd name="connsiteX12" fmla="*/ 118872 w 133064"/>
                <a:gd name="connsiteY12" fmla="*/ 3905 h 202987"/>
                <a:gd name="connsiteX13" fmla="*/ 118872 w 133064"/>
                <a:gd name="connsiteY13" fmla="*/ 187928 h 202987"/>
                <a:gd name="connsiteX14" fmla="*/ 133064 w 133064"/>
                <a:gd name="connsiteY14" fmla="*/ 187928 h 202987"/>
                <a:gd name="connsiteX15" fmla="*/ 133064 w 133064"/>
                <a:gd name="connsiteY15" fmla="*/ 199168 h 202987"/>
                <a:gd name="connsiteX16" fmla="*/ 119443 w 133064"/>
                <a:gd name="connsiteY16" fmla="*/ 201835 h 202987"/>
                <a:gd name="connsiteX17" fmla="*/ 107347 w 133064"/>
                <a:gd name="connsiteY17" fmla="*/ 202787 h 202987"/>
                <a:gd name="connsiteX18" fmla="*/ 98298 w 133064"/>
                <a:gd name="connsiteY18" fmla="*/ 200597 h 202987"/>
                <a:gd name="connsiteX19" fmla="*/ 95631 w 133064"/>
                <a:gd name="connsiteY19" fmla="*/ 191262 h 202987"/>
                <a:gd name="connsiteX20" fmla="*/ 95631 w 133064"/>
                <a:gd name="connsiteY20" fmla="*/ 183452 h 202987"/>
                <a:gd name="connsiteX21" fmla="*/ 77629 w 133064"/>
                <a:gd name="connsiteY21" fmla="*/ 197358 h 202987"/>
                <a:gd name="connsiteX22" fmla="*/ 53530 w 133064"/>
                <a:gd name="connsiteY22" fmla="*/ 202978 h 202987"/>
                <a:gd name="connsiteX23" fmla="*/ 26670 w 133064"/>
                <a:gd name="connsiteY23" fmla="*/ 195739 h 202987"/>
                <a:gd name="connsiteX24" fmla="*/ 81153 w 133064"/>
                <a:gd name="connsiteY24" fmla="*/ 181451 h 202987"/>
                <a:gd name="connsiteX25" fmla="*/ 93631 w 133064"/>
                <a:gd name="connsiteY25" fmla="*/ 171545 h 202987"/>
                <a:gd name="connsiteX26" fmla="*/ 93631 w 133064"/>
                <a:gd name="connsiteY26" fmla="*/ 82010 h 202987"/>
                <a:gd name="connsiteX27" fmla="*/ 84487 w 133064"/>
                <a:gd name="connsiteY27" fmla="*/ 76772 h 202987"/>
                <a:gd name="connsiteX28" fmla="*/ 69151 w 133064"/>
                <a:gd name="connsiteY28" fmla="*/ 74486 h 202987"/>
                <a:gd name="connsiteX29" fmla="*/ 38671 w 133064"/>
                <a:gd name="connsiteY29" fmla="*/ 89059 h 202987"/>
                <a:gd name="connsiteX30" fmla="*/ 27242 w 133064"/>
                <a:gd name="connsiteY30" fmla="*/ 133922 h 202987"/>
                <a:gd name="connsiteX31" fmla="*/ 37243 w 133064"/>
                <a:gd name="connsiteY31" fmla="*/ 173069 h 202987"/>
                <a:gd name="connsiteX32" fmla="*/ 63151 w 133064"/>
                <a:gd name="connsiteY32" fmla="*/ 185833 h 202987"/>
                <a:gd name="connsiteX33" fmla="*/ 81153 w 133064"/>
                <a:gd name="connsiteY33" fmla="*/ 181451 h 20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2987">
                  <a:moveTo>
                    <a:pt x="26670" y="195739"/>
                  </a:moveTo>
                  <a:cubicBezTo>
                    <a:pt x="18479" y="190881"/>
                    <a:pt x="12001" y="183356"/>
                    <a:pt x="7239" y="173260"/>
                  </a:cubicBezTo>
                  <a:cubicBezTo>
                    <a:pt x="2476" y="163163"/>
                    <a:pt x="0" y="150686"/>
                    <a:pt x="0" y="135827"/>
                  </a:cubicBezTo>
                  <a:cubicBezTo>
                    <a:pt x="0" y="121920"/>
                    <a:pt x="2858" y="109347"/>
                    <a:pt x="8572" y="97917"/>
                  </a:cubicBezTo>
                  <a:cubicBezTo>
                    <a:pt x="14288" y="86487"/>
                    <a:pt x="22479" y="77438"/>
                    <a:pt x="33147" y="70866"/>
                  </a:cubicBezTo>
                  <a:cubicBezTo>
                    <a:pt x="43815" y="64294"/>
                    <a:pt x="56483" y="60960"/>
                    <a:pt x="70961" y="60960"/>
                  </a:cubicBezTo>
                  <a:cubicBezTo>
                    <a:pt x="79248" y="60960"/>
                    <a:pt x="86868" y="61817"/>
                    <a:pt x="93726" y="63627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382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168"/>
                  </a:lnTo>
                  <a:cubicBezTo>
                    <a:pt x="127825" y="200311"/>
                    <a:pt x="123349" y="201168"/>
                    <a:pt x="119443" y="201835"/>
                  </a:cubicBezTo>
                  <a:cubicBezTo>
                    <a:pt x="115538" y="202502"/>
                    <a:pt x="111538" y="202787"/>
                    <a:pt x="107347" y="202787"/>
                  </a:cubicBezTo>
                  <a:cubicBezTo>
                    <a:pt x="103060" y="202787"/>
                    <a:pt x="100108" y="202025"/>
                    <a:pt x="98298" y="200597"/>
                  </a:cubicBezTo>
                  <a:cubicBezTo>
                    <a:pt x="96488" y="199168"/>
                    <a:pt x="95631" y="196025"/>
                    <a:pt x="95631" y="191262"/>
                  </a:cubicBezTo>
                  <a:lnTo>
                    <a:pt x="95631" y="183452"/>
                  </a:lnTo>
                  <a:cubicBezTo>
                    <a:pt x="91059" y="188976"/>
                    <a:pt x="85058" y="193643"/>
                    <a:pt x="77629" y="197358"/>
                  </a:cubicBezTo>
                  <a:cubicBezTo>
                    <a:pt x="70199" y="201073"/>
                    <a:pt x="62198" y="202978"/>
                    <a:pt x="53530" y="202978"/>
                  </a:cubicBezTo>
                  <a:cubicBezTo>
                    <a:pt x="43720" y="203168"/>
                    <a:pt x="34766" y="200692"/>
                    <a:pt x="26670" y="195739"/>
                  </a:cubicBezTo>
                  <a:close/>
                  <a:moveTo>
                    <a:pt x="81153" y="181451"/>
                  </a:moveTo>
                  <a:cubicBezTo>
                    <a:pt x="86678" y="178594"/>
                    <a:pt x="90868" y="175260"/>
                    <a:pt x="93631" y="171545"/>
                  </a:cubicBezTo>
                  <a:lnTo>
                    <a:pt x="93631" y="82010"/>
                  </a:lnTo>
                  <a:cubicBezTo>
                    <a:pt x="92297" y="80010"/>
                    <a:pt x="89249" y="78296"/>
                    <a:pt x="84487" y="76772"/>
                  </a:cubicBezTo>
                  <a:cubicBezTo>
                    <a:pt x="79629" y="75248"/>
                    <a:pt x="74581" y="74486"/>
                    <a:pt x="69151" y="74486"/>
                  </a:cubicBezTo>
                  <a:cubicBezTo>
                    <a:pt x="56388" y="74486"/>
                    <a:pt x="46292" y="79343"/>
                    <a:pt x="38671" y="89059"/>
                  </a:cubicBezTo>
                  <a:cubicBezTo>
                    <a:pt x="31051" y="98774"/>
                    <a:pt x="27242" y="113728"/>
                    <a:pt x="27242" y="133922"/>
                  </a:cubicBezTo>
                  <a:cubicBezTo>
                    <a:pt x="27242" y="151543"/>
                    <a:pt x="30575" y="164592"/>
                    <a:pt x="37243" y="173069"/>
                  </a:cubicBezTo>
                  <a:cubicBezTo>
                    <a:pt x="43910" y="181547"/>
                    <a:pt x="52578" y="185833"/>
                    <a:pt x="63151" y="185833"/>
                  </a:cubicBezTo>
                  <a:cubicBezTo>
                    <a:pt x="69723" y="185738"/>
                    <a:pt x="75629" y="184309"/>
                    <a:pt x="81153" y="18145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0" name="Freeform: Shape 1032"/>
            <p:cNvSpPr/>
            <p:nvPr/>
          </p:nvSpPr>
          <p:spPr>
            <a:xfrm>
              <a:off x="13009625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5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1" name="Freeform: Shape 1033"/>
            <p:cNvSpPr/>
            <p:nvPr/>
          </p:nvSpPr>
          <p:spPr>
            <a:xfrm>
              <a:off x="10794015" y="6767576"/>
              <a:ext cx="133159" cy="202980"/>
            </a:xfrm>
            <a:custGeom>
              <a:avLst/>
              <a:gdLst>
                <a:gd name="connsiteX0" fmla="*/ 26670 w 133159"/>
                <a:gd name="connsiteY0" fmla="*/ 195644 h 202980"/>
                <a:gd name="connsiteX1" fmla="*/ 7239 w 133159"/>
                <a:gd name="connsiteY1" fmla="*/ 173165 h 202980"/>
                <a:gd name="connsiteX2" fmla="*/ 0 w 133159"/>
                <a:gd name="connsiteY2" fmla="*/ 135731 h 202980"/>
                <a:gd name="connsiteX3" fmla="*/ 8573 w 133159"/>
                <a:gd name="connsiteY3" fmla="*/ 97822 h 202980"/>
                <a:gd name="connsiteX4" fmla="*/ 33147 w 133159"/>
                <a:gd name="connsiteY4" fmla="*/ 70771 h 202980"/>
                <a:gd name="connsiteX5" fmla="*/ 70961 w 133159"/>
                <a:gd name="connsiteY5" fmla="*/ 60865 h 202980"/>
                <a:gd name="connsiteX6" fmla="*/ 93726 w 133159"/>
                <a:gd name="connsiteY6" fmla="*/ 63532 h 202980"/>
                <a:gd name="connsiteX7" fmla="*/ 93726 w 133159"/>
                <a:gd name="connsiteY7" fmla="*/ 17812 h 202980"/>
                <a:gd name="connsiteX8" fmla="*/ 68771 w 133159"/>
                <a:gd name="connsiteY8" fmla="*/ 14859 h 202980"/>
                <a:gd name="connsiteX9" fmla="*/ 68771 w 133159"/>
                <a:gd name="connsiteY9" fmla="*/ 4381 h 202980"/>
                <a:gd name="connsiteX10" fmla="*/ 112776 w 133159"/>
                <a:gd name="connsiteY10" fmla="*/ 0 h 202980"/>
                <a:gd name="connsiteX11" fmla="*/ 113538 w 133159"/>
                <a:gd name="connsiteY11" fmla="*/ 0 h 202980"/>
                <a:gd name="connsiteX12" fmla="*/ 118967 w 133159"/>
                <a:gd name="connsiteY12" fmla="*/ 3905 h 202980"/>
                <a:gd name="connsiteX13" fmla="*/ 118967 w 133159"/>
                <a:gd name="connsiteY13" fmla="*/ 187928 h 202980"/>
                <a:gd name="connsiteX14" fmla="*/ 133160 w 133159"/>
                <a:gd name="connsiteY14" fmla="*/ 187928 h 202980"/>
                <a:gd name="connsiteX15" fmla="*/ 133160 w 133159"/>
                <a:gd name="connsiteY15" fmla="*/ 199168 h 202980"/>
                <a:gd name="connsiteX16" fmla="*/ 119539 w 133159"/>
                <a:gd name="connsiteY16" fmla="*/ 201835 h 202980"/>
                <a:gd name="connsiteX17" fmla="*/ 107442 w 133159"/>
                <a:gd name="connsiteY17" fmla="*/ 202787 h 202980"/>
                <a:gd name="connsiteX18" fmla="*/ 98393 w 133159"/>
                <a:gd name="connsiteY18" fmla="*/ 200597 h 202980"/>
                <a:gd name="connsiteX19" fmla="*/ 95726 w 133159"/>
                <a:gd name="connsiteY19" fmla="*/ 191262 h 202980"/>
                <a:gd name="connsiteX20" fmla="*/ 95726 w 133159"/>
                <a:gd name="connsiteY20" fmla="*/ 183451 h 202980"/>
                <a:gd name="connsiteX21" fmla="*/ 77724 w 133159"/>
                <a:gd name="connsiteY21" fmla="*/ 197358 h 202980"/>
                <a:gd name="connsiteX22" fmla="*/ 53626 w 133159"/>
                <a:gd name="connsiteY22" fmla="*/ 202978 h 202980"/>
                <a:gd name="connsiteX23" fmla="*/ 26670 w 133159"/>
                <a:gd name="connsiteY23" fmla="*/ 195644 h 202980"/>
                <a:gd name="connsiteX24" fmla="*/ 81248 w 133159"/>
                <a:gd name="connsiteY24" fmla="*/ 181356 h 202980"/>
                <a:gd name="connsiteX25" fmla="*/ 93726 w 133159"/>
                <a:gd name="connsiteY25" fmla="*/ 171450 h 202980"/>
                <a:gd name="connsiteX26" fmla="*/ 93726 w 133159"/>
                <a:gd name="connsiteY26" fmla="*/ 81915 h 202980"/>
                <a:gd name="connsiteX27" fmla="*/ 84582 w 133159"/>
                <a:gd name="connsiteY27" fmla="*/ 76676 h 202980"/>
                <a:gd name="connsiteX28" fmla="*/ 69247 w 133159"/>
                <a:gd name="connsiteY28" fmla="*/ 74390 h 202980"/>
                <a:gd name="connsiteX29" fmla="*/ 38767 w 133159"/>
                <a:gd name="connsiteY29" fmla="*/ 88964 h 202980"/>
                <a:gd name="connsiteX30" fmla="*/ 27432 w 133159"/>
                <a:gd name="connsiteY30" fmla="*/ 133826 h 202980"/>
                <a:gd name="connsiteX31" fmla="*/ 37433 w 133159"/>
                <a:gd name="connsiteY31" fmla="*/ 172974 h 202980"/>
                <a:gd name="connsiteX32" fmla="*/ 63341 w 133159"/>
                <a:gd name="connsiteY32" fmla="*/ 185738 h 202980"/>
                <a:gd name="connsiteX33" fmla="*/ 81248 w 133159"/>
                <a:gd name="connsiteY33" fmla="*/ 181356 h 202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159" h="202980">
                  <a:moveTo>
                    <a:pt x="26670" y="195644"/>
                  </a:moveTo>
                  <a:cubicBezTo>
                    <a:pt x="18479" y="190786"/>
                    <a:pt x="12002" y="183261"/>
                    <a:pt x="7239" y="173165"/>
                  </a:cubicBezTo>
                  <a:cubicBezTo>
                    <a:pt x="2381" y="163068"/>
                    <a:pt x="0" y="150590"/>
                    <a:pt x="0" y="135731"/>
                  </a:cubicBezTo>
                  <a:cubicBezTo>
                    <a:pt x="0" y="121825"/>
                    <a:pt x="2857" y="109252"/>
                    <a:pt x="8573" y="97822"/>
                  </a:cubicBezTo>
                  <a:cubicBezTo>
                    <a:pt x="14288" y="86392"/>
                    <a:pt x="22479" y="77343"/>
                    <a:pt x="33147" y="70771"/>
                  </a:cubicBezTo>
                  <a:cubicBezTo>
                    <a:pt x="43815" y="64199"/>
                    <a:pt x="56483" y="60865"/>
                    <a:pt x="70961" y="60865"/>
                  </a:cubicBezTo>
                  <a:cubicBezTo>
                    <a:pt x="79248" y="60865"/>
                    <a:pt x="86868" y="61722"/>
                    <a:pt x="93726" y="63532"/>
                  </a:cubicBezTo>
                  <a:lnTo>
                    <a:pt x="93726" y="17812"/>
                  </a:lnTo>
                  <a:lnTo>
                    <a:pt x="68771" y="14859"/>
                  </a:lnTo>
                  <a:lnTo>
                    <a:pt x="68771" y="4381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967" y="3905"/>
                  </a:lnTo>
                  <a:lnTo>
                    <a:pt x="118967" y="187928"/>
                  </a:lnTo>
                  <a:lnTo>
                    <a:pt x="133160" y="187928"/>
                  </a:lnTo>
                  <a:lnTo>
                    <a:pt x="133160" y="199168"/>
                  </a:lnTo>
                  <a:cubicBezTo>
                    <a:pt x="127921" y="200311"/>
                    <a:pt x="123444" y="201168"/>
                    <a:pt x="119539" y="201835"/>
                  </a:cubicBezTo>
                  <a:cubicBezTo>
                    <a:pt x="115729" y="202501"/>
                    <a:pt x="111633" y="202787"/>
                    <a:pt x="107442" y="202787"/>
                  </a:cubicBezTo>
                  <a:cubicBezTo>
                    <a:pt x="103251" y="202787"/>
                    <a:pt x="100203" y="202025"/>
                    <a:pt x="98393" y="200597"/>
                  </a:cubicBezTo>
                  <a:cubicBezTo>
                    <a:pt x="96584" y="199168"/>
                    <a:pt x="95726" y="196024"/>
                    <a:pt x="95726" y="191262"/>
                  </a:cubicBezTo>
                  <a:lnTo>
                    <a:pt x="95726" y="183451"/>
                  </a:lnTo>
                  <a:cubicBezTo>
                    <a:pt x="91154" y="188976"/>
                    <a:pt x="85154" y="193643"/>
                    <a:pt x="77724" y="197358"/>
                  </a:cubicBezTo>
                  <a:cubicBezTo>
                    <a:pt x="70295" y="201073"/>
                    <a:pt x="62294" y="202978"/>
                    <a:pt x="53626" y="202978"/>
                  </a:cubicBezTo>
                  <a:cubicBezTo>
                    <a:pt x="43815" y="203073"/>
                    <a:pt x="34862" y="200597"/>
                    <a:pt x="26670" y="195644"/>
                  </a:cubicBezTo>
                  <a:close/>
                  <a:moveTo>
                    <a:pt x="81248" y="181356"/>
                  </a:moveTo>
                  <a:cubicBezTo>
                    <a:pt x="86773" y="178499"/>
                    <a:pt x="90964" y="175165"/>
                    <a:pt x="93726" y="171450"/>
                  </a:cubicBezTo>
                  <a:lnTo>
                    <a:pt x="93726" y="81915"/>
                  </a:lnTo>
                  <a:cubicBezTo>
                    <a:pt x="92393" y="79915"/>
                    <a:pt x="89345" y="78200"/>
                    <a:pt x="84582" y="76676"/>
                  </a:cubicBezTo>
                  <a:cubicBezTo>
                    <a:pt x="79820" y="75152"/>
                    <a:pt x="74676" y="74390"/>
                    <a:pt x="69247" y="74390"/>
                  </a:cubicBezTo>
                  <a:cubicBezTo>
                    <a:pt x="56483" y="74390"/>
                    <a:pt x="46387" y="79248"/>
                    <a:pt x="38767" y="88964"/>
                  </a:cubicBezTo>
                  <a:cubicBezTo>
                    <a:pt x="31147" y="98679"/>
                    <a:pt x="27432" y="113633"/>
                    <a:pt x="27432" y="133826"/>
                  </a:cubicBezTo>
                  <a:cubicBezTo>
                    <a:pt x="27432" y="151448"/>
                    <a:pt x="30766" y="164497"/>
                    <a:pt x="37433" y="172974"/>
                  </a:cubicBezTo>
                  <a:cubicBezTo>
                    <a:pt x="44101" y="181451"/>
                    <a:pt x="52769" y="185738"/>
                    <a:pt x="63341" y="185738"/>
                  </a:cubicBezTo>
                  <a:cubicBezTo>
                    <a:pt x="69723" y="185642"/>
                    <a:pt x="75724" y="184214"/>
                    <a:pt x="81248" y="18135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2" name="Freeform: Shape 1034"/>
            <p:cNvSpPr/>
            <p:nvPr/>
          </p:nvSpPr>
          <p:spPr>
            <a:xfrm>
              <a:off x="10946225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1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4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725 w 112585"/>
                <a:gd name="connsiteY17" fmla="*/ 58388 h 142208"/>
                <a:gd name="connsiteX18" fmla="*/ 86487 w 112585"/>
                <a:gd name="connsiteY18" fmla="*/ 47911 h 142208"/>
                <a:gd name="connsiteX19" fmla="*/ 79724 w 112585"/>
                <a:gd name="connsiteY19" fmla="*/ 22860 h 142208"/>
                <a:gd name="connsiteX20" fmla="*/ 59246 w 112585"/>
                <a:gd name="connsiteY20" fmla="*/ 13716 h 142208"/>
                <a:gd name="connsiteX21" fmla="*/ 36576 w 112585"/>
                <a:gd name="connsiteY21" fmla="*/ 24003 h 142208"/>
                <a:gd name="connsiteX22" fmla="*/ 26956 w 112585"/>
                <a:gd name="connsiteY22" fmla="*/ 58483 h 142208"/>
                <a:gd name="connsiteX23" fmla="*/ 85725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6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1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7051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4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725" y="58388"/>
                  </a:moveTo>
                  <a:cubicBezTo>
                    <a:pt x="86201" y="54959"/>
                    <a:pt x="86487" y="51435"/>
                    <a:pt x="86487" y="47911"/>
                  </a:cubicBezTo>
                  <a:cubicBezTo>
                    <a:pt x="86297" y="37338"/>
                    <a:pt x="84106" y="28956"/>
                    <a:pt x="79724" y="22860"/>
                  </a:cubicBezTo>
                  <a:cubicBezTo>
                    <a:pt x="75438" y="16764"/>
                    <a:pt x="68580" y="13716"/>
                    <a:pt x="59246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956" y="58483"/>
                  </a:cubicBezTo>
                  <a:lnTo>
                    <a:pt x="85725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3" name="Freeform: Shape 1035"/>
            <p:cNvSpPr/>
            <p:nvPr/>
          </p:nvSpPr>
          <p:spPr>
            <a:xfrm>
              <a:off x="11142059" y="6784054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1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6 w 120872"/>
                <a:gd name="connsiteY15" fmla="*/ 46958 h 186594"/>
                <a:gd name="connsiteX16" fmla="*/ 9334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4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2 h 186594"/>
                <a:gd name="connsiteX25" fmla="*/ 78296 w 120872"/>
                <a:gd name="connsiteY25" fmla="*/ 14954 h 186594"/>
                <a:gd name="connsiteX26" fmla="*/ 61531 w 120872"/>
                <a:gd name="connsiteY26" fmla="*/ 12764 h 186594"/>
                <a:gd name="connsiteX27" fmla="*/ 35909 w 120872"/>
                <a:gd name="connsiteY27" fmla="*/ 19907 h 186594"/>
                <a:gd name="connsiteX28" fmla="*/ 27242 w 120872"/>
                <a:gd name="connsiteY28" fmla="*/ 40481 h 186594"/>
                <a:gd name="connsiteX29" fmla="*/ 32480 w 120872"/>
                <a:gd name="connsiteY29" fmla="*/ 56864 h 186594"/>
                <a:gd name="connsiteX30" fmla="*/ 45529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0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6" y="175641"/>
                    <a:pt x="0" y="175451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4" y="165545"/>
                    <a:pt x="29147" y="167926"/>
                    <a:pt x="35433" y="169926"/>
                  </a:cubicBezTo>
                  <a:cubicBezTo>
                    <a:pt x="41720" y="171926"/>
                    <a:pt x="48577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1" y="116777"/>
                    <a:pt x="74867" y="113538"/>
                  </a:cubicBezTo>
                  <a:cubicBezTo>
                    <a:pt x="69151" y="110300"/>
                    <a:pt x="61150" y="106394"/>
                    <a:pt x="51054" y="102013"/>
                  </a:cubicBezTo>
                  <a:cubicBezTo>
                    <a:pt x="41910" y="97917"/>
                    <a:pt x="34004" y="93726"/>
                    <a:pt x="27146" y="89535"/>
                  </a:cubicBezTo>
                  <a:cubicBezTo>
                    <a:pt x="20288" y="85344"/>
                    <a:pt x="14478" y="79629"/>
                    <a:pt x="9525" y="72485"/>
                  </a:cubicBezTo>
                  <a:cubicBezTo>
                    <a:pt x="4572" y="65342"/>
                    <a:pt x="2096" y="56864"/>
                    <a:pt x="2096" y="46958"/>
                  </a:cubicBezTo>
                  <a:cubicBezTo>
                    <a:pt x="2096" y="38005"/>
                    <a:pt x="4477" y="29908"/>
                    <a:pt x="9334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09" y="571"/>
                    <a:pt x="81724" y="1715"/>
                  </a:cubicBezTo>
                  <a:cubicBezTo>
                    <a:pt x="87535" y="2858"/>
                    <a:pt x="94107" y="4382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2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526"/>
                    <a:pt x="67532" y="12764"/>
                    <a:pt x="61531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670"/>
                    <a:pt x="27242" y="31528"/>
                    <a:pt x="27242" y="40481"/>
                  </a:cubicBezTo>
                  <a:cubicBezTo>
                    <a:pt x="27242" y="46958"/>
                    <a:pt x="28956" y="52483"/>
                    <a:pt x="32480" y="56864"/>
                  </a:cubicBezTo>
                  <a:cubicBezTo>
                    <a:pt x="36004" y="61246"/>
                    <a:pt x="40386" y="65056"/>
                    <a:pt x="45529" y="68104"/>
                  </a:cubicBezTo>
                  <a:cubicBezTo>
                    <a:pt x="50673" y="71152"/>
                    <a:pt x="59055" y="75438"/>
                    <a:pt x="70485" y="80867"/>
                  </a:cubicBezTo>
                  <a:cubicBezTo>
                    <a:pt x="81058" y="85916"/>
                    <a:pt x="89725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491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871" y="167164"/>
                    <a:pt x="101441" y="173736"/>
                    <a:pt x="91630" y="178879"/>
                  </a:cubicBezTo>
                  <a:cubicBezTo>
                    <a:pt x="81724" y="184023"/>
                    <a:pt x="69818" y="186595"/>
                    <a:pt x="55817" y="186595"/>
                  </a:cubicBezTo>
                  <a:cubicBezTo>
                    <a:pt x="47244" y="186595"/>
                    <a:pt x="39719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4" name="Freeform: Shape 1036"/>
            <p:cNvSpPr/>
            <p:nvPr/>
          </p:nvSpPr>
          <p:spPr>
            <a:xfrm>
              <a:off x="11281029" y="6829298"/>
              <a:ext cx="137541" cy="141351"/>
            </a:xfrm>
            <a:custGeom>
              <a:avLst/>
              <a:gdLst>
                <a:gd name="connsiteX0" fmla="*/ 103442 w 137541"/>
                <a:gd name="connsiteY0" fmla="*/ 138113 h 141351"/>
                <a:gd name="connsiteX1" fmla="*/ 100108 w 137541"/>
                <a:gd name="connsiteY1" fmla="*/ 129350 h 141351"/>
                <a:gd name="connsiteX2" fmla="*/ 100108 w 137541"/>
                <a:gd name="connsiteY2" fmla="*/ 121063 h 141351"/>
                <a:gd name="connsiteX3" fmla="*/ 79915 w 137541"/>
                <a:gd name="connsiteY3" fmla="*/ 135255 h 141351"/>
                <a:gd name="connsiteX4" fmla="*/ 55531 w 137541"/>
                <a:gd name="connsiteY4" fmla="*/ 141351 h 141351"/>
                <a:gd name="connsiteX5" fmla="*/ 23241 w 137541"/>
                <a:gd name="connsiteY5" fmla="*/ 129159 h 141351"/>
                <a:gd name="connsiteX6" fmla="*/ 13716 w 137541"/>
                <a:gd name="connsiteY6" fmla="*/ 88773 h 141351"/>
                <a:gd name="connsiteX7" fmla="*/ 13716 w 137541"/>
                <a:gd name="connsiteY7" fmla="*/ 17812 h 141351"/>
                <a:gd name="connsiteX8" fmla="*/ 0 w 137541"/>
                <a:gd name="connsiteY8" fmla="*/ 13906 h 141351"/>
                <a:gd name="connsiteX9" fmla="*/ 0 w 137541"/>
                <a:gd name="connsiteY9" fmla="*/ 3143 h 141351"/>
                <a:gd name="connsiteX10" fmla="*/ 34290 w 137541"/>
                <a:gd name="connsiteY10" fmla="*/ 0 h 141351"/>
                <a:gd name="connsiteX11" fmla="*/ 34576 w 137541"/>
                <a:gd name="connsiteY11" fmla="*/ 0 h 141351"/>
                <a:gd name="connsiteX12" fmla="*/ 39243 w 137541"/>
                <a:gd name="connsiteY12" fmla="*/ 2953 h 141351"/>
                <a:gd name="connsiteX13" fmla="*/ 39243 w 137541"/>
                <a:gd name="connsiteY13" fmla="*/ 86868 h 141351"/>
                <a:gd name="connsiteX14" fmla="*/ 41339 w 137541"/>
                <a:gd name="connsiteY14" fmla="*/ 109061 h 141351"/>
                <a:gd name="connsiteX15" fmla="*/ 48673 w 137541"/>
                <a:gd name="connsiteY15" fmla="*/ 120777 h 141351"/>
                <a:gd name="connsiteX16" fmla="*/ 64008 w 137541"/>
                <a:gd name="connsiteY16" fmla="*/ 124587 h 141351"/>
                <a:gd name="connsiteX17" fmla="*/ 82391 w 137541"/>
                <a:gd name="connsiteY17" fmla="*/ 120396 h 141351"/>
                <a:gd name="connsiteX18" fmla="*/ 97346 w 137541"/>
                <a:gd name="connsiteY18" fmla="*/ 110585 h 141351"/>
                <a:gd name="connsiteX19" fmla="*/ 97346 w 137541"/>
                <a:gd name="connsiteY19" fmla="*/ 17812 h 141351"/>
                <a:gd name="connsiteX20" fmla="*/ 79724 w 137541"/>
                <a:gd name="connsiteY20" fmla="*/ 13906 h 141351"/>
                <a:gd name="connsiteX21" fmla="*/ 79724 w 137541"/>
                <a:gd name="connsiteY21" fmla="*/ 3143 h 141351"/>
                <a:gd name="connsiteX22" fmla="*/ 116967 w 137541"/>
                <a:gd name="connsiteY22" fmla="*/ 0 h 141351"/>
                <a:gd name="connsiteX23" fmla="*/ 117253 w 137541"/>
                <a:gd name="connsiteY23" fmla="*/ 0 h 141351"/>
                <a:gd name="connsiteX24" fmla="*/ 122873 w 137541"/>
                <a:gd name="connsiteY24" fmla="*/ 2953 h 141351"/>
                <a:gd name="connsiteX25" fmla="*/ 122873 w 137541"/>
                <a:gd name="connsiteY25" fmla="*/ 126302 h 141351"/>
                <a:gd name="connsiteX26" fmla="*/ 137541 w 137541"/>
                <a:gd name="connsiteY26" fmla="*/ 126302 h 141351"/>
                <a:gd name="connsiteX27" fmla="*/ 137255 w 137541"/>
                <a:gd name="connsiteY27" fmla="*/ 137351 h 141351"/>
                <a:gd name="connsiteX28" fmla="*/ 125349 w 137541"/>
                <a:gd name="connsiteY28" fmla="*/ 140018 h 141351"/>
                <a:gd name="connsiteX29" fmla="*/ 113728 w 137541"/>
                <a:gd name="connsiteY29" fmla="*/ 140970 h 141351"/>
                <a:gd name="connsiteX30" fmla="*/ 103442 w 137541"/>
                <a:gd name="connsiteY30" fmla="*/ 138113 h 14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1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678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8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9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683" y="139351"/>
                    <a:pt x="125349" y="140018"/>
                  </a:cubicBezTo>
                  <a:cubicBezTo>
                    <a:pt x="122015" y="140684"/>
                    <a:pt x="118110" y="140970"/>
                    <a:pt x="113728" y="140970"/>
                  </a:cubicBezTo>
                  <a:cubicBezTo>
                    <a:pt x="108966" y="140779"/>
                    <a:pt x="105632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5" name="Freeform: Shape 1037"/>
            <p:cNvSpPr/>
            <p:nvPr/>
          </p:nvSpPr>
          <p:spPr>
            <a:xfrm>
              <a:off x="11433905" y="6828440"/>
              <a:ext cx="136305" cy="198596"/>
            </a:xfrm>
            <a:custGeom>
              <a:avLst/>
              <a:gdLst>
                <a:gd name="connsiteX0" fmla="*/ 127825 w 136305"/>
                <a:gd name="connsiteY0" fmla="*/ 104870 h 198596"/>
                <a:gd name="connsiteX1" fmla="*/ 103346 w 136305"/>
                <a:gd name="connsiteY1" fmla="*/ 132112 h 198596"/>
                <a:gd name="connsiteX2" fmla="*/ 66199 w 136305"/>
                <a:gd name="connsiteY2" fmla="*/ 142113 h 198596"/>
                <a:gd name="connsiteX3" fmla="*/ 53435 w 136305"/>
                <a:gd name="connsiteY3" fmla="*/ 141161 h 198596"/>
                <a:gd name="connsiteX4" fmla="*/ 42386 w 136305"/>
                <a:gd name="connsiteY4" fmla="*/ 138684 h 198596"/>
                <a:gd name="connsiteX5" fmla="*/ 43148 w 136305"/>
                <a:gd name="connsiteY5" fmla="*/ 159258 h 198596"/>
                <a:gd name="connsiteX6" fmla="*/ 43148 w 136305"/>
                <a:gd name="connsiteY6" fmla="*/ 183928 h 198596"/>
                <a:gd name="connsiteX7" fmla="*/ 68580 w 136305"/>
                <a:gd name="connsiteY7" fmla="*/ 186595 h 198596"/>
                <a:gd name="connsiteX8" fmla="*/ 68580 w 136305"/>
                <a:gd name="connsiteY8" fmla="*/ 198596 h 198596"/>
                <a:gd name="connsiteX9" fmla="*/ 286 w 136305"/>
                <a:gd name="connsiteY9" fmla="*/ 198596 h 198596"/>
                <a:gd name="connsiteX10" fmla="*/ 286 w 136305"/>
                <a:gd name="connsiteY10" fmla="*/ 186595 h 198596"/>
                <a:gd name="connsiteX11" fmla="*/ 17907 w 136305"/>
                <a:gd name="connsiteY11" fmla="*/ 183928 h 198596"/>
                <a:gd name="connsiteX12" fmla="*/ 17907 w 136305"/>
                <a:gd name="connsiteY12" fmla="*/ 22479 h 198596"/>
                <a:gd name="connsiteX13" fmla="*/ 0 w 136305"/>
                <a:gd name="connsiteY13" fmla="*/ 18098 h 198596"/>
                <a:gd name="connsiteX14" fmla="*/ 0 w 136305"/>
                <a:gd name="connsiteY14" fmla="*/ 4858 h 198596"/>
                <a:gd name="connsiteX15" fmla="*/ 34766 w 136305"/>
                <a:gd name="connsiteY15" fmla="*/ 476 h 198596"/>
                <a:gd name="connsiteX16" fmla="*/ 35242 w 136305"/>
                <a:gd name="connsiteY16" fmla="*/ 476 h 198596"/>
                <a:gd name="connsiteX17" fmla="*/ 40386 w 136305"/>
                <a:gd name="connsiteY17" fmla="*/ 4858 h 198596"/>
                <a:gd name="connsiteX18" fmla="*/ 40386 w 136305"/>
                <a:gd name="connsiteY18" fmla="*/ 19336 h 198596"/>
                <a:gd name="connsiteX19" fmla="*/ 58579 w 136305"/>
                <a:gd name="connsiteY19" fmla="*/ 5620 h 198596"/>
                <a:gd name="connsiteX20" fmla="*/ 82963 w 136305"/>
                <a:gd name="connsiteY20" fmla="*/ 0 h 198596"/>
                <a:gd name="connsiteX21" fmla="*/ 109538 w 136305"/>
                <a:gd name="connsiteY21" fmla="*/ 7144 h 198596"/>
                <a:gd name="connsiteX22" fmla="*/ 128968 w 136305"/>
                <a:gd name="connsiteY22" fmla="*/ 29147 h 198596"/>
                <a:gd name="connsiteX23" fmla="*/ 136303 w 136305"/>
                <a:gd name="connsiteY23" fmla="*/ 66866 h 198596"/>
                <a:gd name="connsiteX24" fmla="*/ 127825 w 136305"/>
                <a:gd name="connsiteY24" fmla="*/ 104870 h 198596"/>
                <a:gd name="connsiteX25" fmla="*/ 55626 w 136305"/>
                <a:gd name="connsiteY25" fmla="*/ 21050 h 198596"/>
                <a:gd name="connsiteX26" fmla="*/ 43148 w 136305"/>
                <a:gd name="connsiteY26" fmla="*/ 29623 h 198596"/>
                <a:gd name="connsiteX27" fmla="*/ 43148 w 136305"/>
                <a:gd name="connsiteY27" fmla="*/ 121920 h 198596"/>
                <a:gd name="connsiteX28" fmla="*/ 51816 w 136305"/>
                <a:gd name="connsiteY28" fmla="*/ 127159 h 198596"/>
                <a:gd name="connsiteX29" fmla="*/ 67151 w 136305"/>
                <a:gd name="connsiteY29" fmla="*/ 129445 h 198596"/>
                <a:gd name="connsiteX30" fmla="*/ 97631 w 136305"/>
                <a:gd name="connsiteY30" fmla="*/ 114491 h 198596"/>
                <a:gd name="connsiteX31" fmla="*/ 109252 w 136305"/>
                <a:gd name="connsiteY31" fmla="*/ 69437 h 198596"/>
                <a:gd name="connsiteX32" fmla="*/ 99060 w 136305"/>
                <a:gd name="connsiteY32" fmla="*/ 30004 h 198596"/>
                <a:gd name="connsiteX33" fmla="*/ 72961 w 136305"/>
                <a:gd name="connsiteY33" fmla="*/ 17050 h 198596"/>
                <a:gd name="connsiteX34" fmla="*/ 55626 w 136305"/>
                <a:gd name="connsiteY34" fmla="*/ 21050 h 198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6305" h="198596">
                  <a:moveTo>
                    <a:pt x="127825" y="104870"/>
                  </a:moveTo>
                  <a:cubicBezTo>
                    <a:pt x="122111" y="116396"/>
                    <a:pt x="113919" y="125444"/>
                    <a:pt x="103346" y="132112"/>
                  </a:cubicBezTo>
                  <a:cubicBezTo>
                    <a:pt x="92773" y="138779"/>
                    <a:pt x="80391" y="142113"/>
                    <a:pt x="66199" y="142113"/>
                  </a:cubicBezTo>
                  <a:cubicBezTo>
                    <a:pt x="62293" y="142113"/>
                    <a:pt x="58007" y="141827"/>
                    <a:pt x="53435" y="141161"/>
                  </a:cubicBezTo>
                  <a:cubicBezTo>
                    <a:pt x="48863" y="140494"/>
                    <a:pt x="45148" y="139732"/>
                    <a:pt x="42386" y="138684"/>
                  </a:cubicBezTo>
                  <a:lnTo>
                    <a:pt x="43148" y="159258"/>
                  </a:lnTo>
                  <a:lnTo>
                    <a:pt x="43148" y="183928"/>
                  </a:lnTo>
                  <a:lnTo>
                    <a:pt x="68580" y="186595"/>
                  </a:lnTo>
                  <a:lnTo>
                    <a:pt x="68580" y="198596"/>
                  </a:lnTo>
                  <a:lnTo>
                    <a:pt x="286" y="198596"/>
                  </a:lnTo>
                  <a:lnTo>
                    <a:pt x="286" y="186595"/>
                  </a:lnTo>
                  <a:lnTo>
                    <a:pt x="17907" y="183928"/>
                  </a:lnTo>
                  <a:lnTo>
                    <a:pt x="17907" y="22479"/>
                  </a:lnTo>
                  <a:lnTo>
                    <a:pt x="0" y="18098"/>
                  </a:lnTo>
                  <a:lnTo>
                    <a:pt x="0" y="4858"/>
                  </a:lnTo>
                  <a:lnTo>
                    <a:pt x="34766" y="476"/>
                  </a:lnTo>
                  <a:lnTo>
                    <a:pt x="35242" y="476"/>
                  </a:lnTo>
                  <a:lnTo>
                    <a:pt x="40386" y="4858"/>
                  </a:lnTo>
                  <a:lnTo>
                    <a:pt x="40386" y="19336"/>
                  </a:lnTo>
                  <a:cubicBezTo>
                    <a:pt x="45244" y="13906"/>
                    <a:pt x="51340" y="9430"/>
                    <a:pt x="58579" y="5620"/>
                  </a:cubicBezTo>
                  <a:cubicBezTo>
                    <a:pt x="65818" y="1905"/>
                    <a:pt x="73914" y="0"/>
                    <a:pt x="82963" y="0"/>
                  </a:cubicBezTo>
                  <a:cubicBezTo>
                    <a:pt x="92583" y="0"/>
                    <a:pt x="101441" y="2381"/>
                    <a:pt x="109538" y="7144"/>
                  </a:cubicBezTo>
                  <a:cubicBezTo>
                    <a:pt x="117634" y="11906"/>
                    <a:pt x="124111" y="19241"/>
                    <a:pt x="128968" y="29147"/>
                  </a:cubicBezTo>
                  <a:cubicBezTo>
                    <a:pt x="133826" y="39053"/>
                    <a:pt x="136303" y="51626"/>
                    <a:pt x="136303" y="66866"/>
                  </a:cubicBezTo>
                  <a:cubicBezTo>
                    <a:pt x="136398" y="80677"/>
                    <a:pt x="133540" y="93345"/>
                    <a:pt x="127825" y="104870"/>
                  </a:cubicBezTo>
                  <a:close/>
                  <a:moveTo>
                    <a:pt x="55626" y="21050"/>
                  </a:moveTo>
                  <a:cubicBezTo>
                    <a:pt x="50197" y="23622"/>
                    <a:pt x="46101" y="26479"/>
                    <a:pt x="43148" y="29623"/>
                  </a:cubicBezTo>
                  <a:lnTo>
                    <a:pt x="43148" y="121920"/>
                  </a:lnTo>
                  <a:cubicBezTo>
                    <a:pt x="44291" y="123920"/>
                    <a:pt x="47149" y="125635"/>
                    <a:pt x="51816" y="127159"/>
                  </a:cubicBezTo>
                  <a:cubicBezTo>
                    <a:pt x="56483" y="128683"/>
                    <a:pt x="61531" y="129445"/>
                    <a:pt x="67151" y="129445"/>
                  </a:cubicBezTo>
                  <a:cubicBezTo>
                    <a:pt x="79724" y="129445"/>
                    <a:pt x="89916" y="124492"/>
                    <a:pt x="97631" y="114491"/>
                  </a:cubicBezTo>
                  <a:cubicBezTo>
                    <a:pt x="105346" y="104584"/>
                    <a:pt x="109252" y="89535"/>
                    <a:pt x="109252" y="69437"/>
                  </a:cubicBezTo>
                  <a:cubicBezTo>
                    <a:pt x="109252" y="51816"/>
                    <a:pt x="105823" y="38672"/>
                    <a:pt x="99060" y="30004"/>
                  </a:cubicBezTo>
                  <a:cubicBezTo>
                    <a:pt x="92297" y="21336"/>
                    <a:pt x="83629" y="17050"/>
                    <a:pt x="72961" y="17050"/>
                  </a:cubicBezTo>
                  <a:cubicBezTo>
                    <a:pt x="66865" y="17145"/>
                    <a:pt x="61055" y="18383"/>
                    <a:pt x="55626" y="2105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6" name="Freeform: Shape 1038"/>
            <p:cNvSpPr/>
            <p:nvPr/>
          </p:nvSpPr>
          <p:spPr>
            <a:xfrm>
              <a:off x="11592115" y="6828345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9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7" name="Freeform: Shape 1039"/>
            <p:cNvSpPr/>
            <p:nvPr/>
          </p:nvSpPr>
          <p:spPr>
            <a:xfrm>
              <a:off x="11703462" y="6829012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8 w 120300"/>
                <a:gd name="connsiteY3" fmla="*/ 31718 h 141541"/>
                <a:gd name="connsiteX4" fmla="*/ 70580 w 120300"/>
                <a:gd name="connsiteY4" fmla="*/ 22003 h 141541"/>
                <a:gd name="connsiteX5" fmla="*/ 53531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2 h 141541"/>
                <a:gd name="connsiteX22" fmla="*/ 82963 w 120300"/>
                <a:gd name="connsiteY22" fmla="*/ 122015 h 141541"/>
                <a:gd name="connsiteX23" fmla="*/ 64960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294 w 120300"/>
                <a:gd name="connsiteY28" fmla="*/ 121063 h 141541"/>
                <a:gd name="connsiteX29" fmla="*/ 81439 w 120300"/>
                <a:gd name="connsiteY29" fmla="*/ 111728 h 141541"/>
                <a:gd name="connsiteX30" fmla="*/ 81439 w 120300"/>
                <a:gd name="connsiteY30" fmla="*/ 69628 h 141541"/>
                <a:gd name="connsiteX31" fmla="*/ 41148 w 120300"/>
                <a:gd name="connsiteY31" fmla="*/ 77819 h 141541"/>
                <a:gd name="connsiteX32" fmla="*/ 27527 w 120300"/>
                <a:gd name="connsiteY32" fmla="*/ 99250 h 141541"/>
                <a:gd name="connsiteX33" fmla="*/ 34004 w 120300"/>
                <a:gd name="connsiteY33" fmla="*/ 118681 h 141541"/>
                <a:gd name="connsiteX34" fmla="*/ 51530 w 120300"/>
                <a:gd name="connsiteY34" fmla="*/ 124968 h 141541"/>
                <a:gd name="connsiteX35" fmla="*/ 66294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8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960" y="18955"/>
                    <a:pt x="53531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5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9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154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191" y="86868"/>
                    <a:pt x="7906" y="75533"/>
                    <a:pt x="23241" y="68294"/>
                  </a:cubicBezTo>
                  <a:close/>
                  <a:moveTo>
                    <a:pt x="66294" y="121063"/>
                  </a:moveTo>
                  <a:cubicBezTo>
                    <a:pt x="71819" y="118491"/>
                    <a:pt x="76867" y="115348"/>
                    <a:pt x="81439" y="111728"/>
                  </a:cubicBezTo>
                  <a:lnTo>
                    <a:pt x="81439" y="69628"/>
                  </a:lnTo>
                  <a:cubicBezTo>
                    <a:pt x="63627" y="69628"/>
                    <a:pt x="50197" y="72390"/>
                    <a:pt x="41148" y="77819"/>
                  </a:cubicBezTo>
                  <a:cubicBezTo>
                    <a:pt x="32099" y="83248"/>
                    <a:pt x="27527" y="90392"/>
                    <a:pt x="27527" y="99250"/>
                  </a:cubicBezTo>
                  <a:cubicBezTo>
                    <a:pt x="27527" y="108109"/>
                    <a:pt x="29718" y="114586"/>
                    <a:pt x="34004" y="118681"/>
                  </a:cubicBezTo>
                  <a:cubicBezTo>
                    <a:pt x="38291" y="122872"/>
                    <a:pt x="44196" y="124968"/>
                    <a:pt x="51530" y="124968"/>
                  </a:cubicBezTo>
                  <a:cubicBezTo>
                    <a:pt x="55912" y="124968"/>
                    <a:pt x="60769" y="123634"/>
                    <a:pt x="66294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8" name="Freeform: Shape 1040"/>
            <p:cNvSpPr/>
            <p:nvPr/>
          </p:nvSpPr>
          <p:spPr>
            <a:xfrm>
              <a:off x="11829668" y="6832060"/>
              <a:ext cx="140970" cy="137731"/>
            </a:xfrm>
            <a:custGeom>
              <a:avLst/>
              <a:gdLst>
                <a:gd name="connsiteX0" fmla="*/ 95 w 140970"/>
                <a:gd name="connsiteY0" fmla="*/ 0 h 137731"/>
                <a:gd name="connsiteX1" fmla="*/ 56864 w 140970"/>
                <a:gd name="connsiteY1" fmla="*/ 0 h 137731"/>
                <a:gd name="connsiteX2" fmla="*/ 56864 w 140970"/>
                <a:gd name="connsiteY2" fmla="*/ 11525 h 137731"/>
                <a:gd name="connsiteX3" fmla="*/ 39529 w 140970"/>
                <a:gd name="connsiteY3" fmla="*/ 14669 h 137731"/>
                <a:gd name="connsiteX4" fmla="*/ 64198 w 140970"/>
                <a:gd name="connsiteY4" fmla="*/ 85153 h 137731"/>
                <a:gd name="connsiteX5" fmla="*/ 74486 w 140970"/>
                <a:gd name="connsiteY5" fmla="*/ 116205 h 137731"/>
                <a:gd name="connsiteX6" fmla="*/ 83344 w 140970"/>
                <a:gd name="connsiteY6" fmla="*/ 86106 h 137731"/>
                <a:gd name="connsiteX7" fmla="*/ 108014 w 140970"/>
                <a:gd name="connsiteY7" fmla="*/ 14669 h 137731"/>
                <a:gd name="connsiteX8" fmla="*/ 91345 w 140970"/>
                <a:gd name="connsiteY8" fmla="*/ 11525 h 137731"/>
                <a:gd name="connsiteX9" fmla="*/ 91345 w 140970"/>
                <a:gd name="connsiteY9" fmla="*/ 0 h 137731"/>
                <a:gd name="connsiteX10" fmla="*/ 140970 w 140970"/>
                <a:gd name="connsiteY10" fmla="*/ 0 h 137731"/>
                <a:gd name="connsiteX11" fmla="*/ 140970 w 140970"/>
                <a:gd name="connsiteY11" fmla="*/ 11525 h 137731"/>
                <a:gd name="connsiteX12" fmla="*/ 128206 w 140970"/>
                <a:gd name="connsiteY12" fmla="*/ 14669 h 137731"/>
                <a:gd name="connsiteX13" fmla="*/ 80963 w 140970"/>
                <a:gd name="connsiteY13" fmla="*/ 137731 h 137731"/>
                <a:gd name="connsiteX14" fmla="*/ 60198 w 140970"/>
                <a:gd name="connsiteY14" fmla="*/ 137731 h 137731"/>
                <a:gd name="connsiteX15" fmla="*/ 11049 w 140970"/>
                <a:gd name="connsiteY15" fmla="*/ 14669 h 137731"/>
                <a:gd name="connsiteX16" fmla="*/ 0 w 140970"/>
                <a:gd name="connsiteY16" fmla="*/ 11525 h 137731"/>
                <a:gd name="connsiteX17" fmla="*/ 0 w 140970"/>
                <a:gd name="connsiteY17" fmla="*/ 0 h 137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0970" h="137731">
                  <a:moveTo>
                    <a:pt x="95" y="0"/>
                  </a:moveTo>
                  <a:lnTo>
                    <a:pt x="56864" y="0"/>
                  </a:lnTo>
                  <a:lnTo>
                    <a:pt x="56864" y="11525"/>
                  </a:lnTo>
                  <a:lnTo>
                    <a:pt x="39529" y="14669"/>
                  </a:lnTo>
                  <a:lnTo>
                    <a:pt x="64198" y="85153"/>
                  </a:lnTo>
                  <a:lnTo>
                    <a:pt x="74486" y="116205"/>
                  </a:lnTo>
                  <a:lnTo>
                    <a:pt x="83344" y="86106"/>
                  </a:lnTo>
                  <a:lnTo>
                    <a:pt x="108014" y="14669"/>
                  </a:lnTo>
                  <a:lnTo>
                    <a:pt x="91345" y="11525"/>
                  </a:lnTo>
                  <a:lnTo>
                    <a:pt x="91345" y="0"/>
                  </a:lnTo>
                  <a:lnTo>
                    <a:pt x="140970" y="0"/>
                  </a:lnTo>
                  <a:lnTo>
                    <a:pt x="140970" y="11525"/>
                  </a:lnTo>
                  <a:lnTo>
                    <a:pt x="128206" y="14669"/>
                  </a:lnTo>
                  <a:lnTo>
                    <a:pt x="80963" y="137731"/>
                  </a:lnTo>
                  <a:lnTo>
                    <a:pt x="60198" y="137731"/>
                  </a:lnTo>
                  <a:lnTo>
                    <a:pt x="11049" y="14669"/>
                  </a:lnTo>
                  <a:lnTo>
                    <a:pt x="0" y="115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9" name="Freeform: Shape 1041"/>
            <p:cNvSpPr/>
            <p:nvPr/>
          </p:nvSpPr>
          <p:spPr>
            <a:xfrm>
              <a:off x="11979497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430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8" y="4191"/>
                    <a:pt x="99250" y="12573"/>
                  </a:cubicBezTo>
                  <a:cubicBezTo>
                    <a:pt x="107633" y="20955"/>
                    <a:pt x="112109" y="33052"/>
                    <a:pt x="112585" y="48673"/>
                  </a:cubicBezTo>
                  <a:cubicBezTo>
                    <a:pt x="112585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247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0" name="Freeform: Shape 1042"/>
            <p:cNvSpPr/>
            <p:nvPr/>
          </p:nvSpPr>
          <p:spPr>
            <a:xfrm>
              <a:off x="12112085" y="6827964"/>
              <a:ext cx="136016" cy="206025"/>
            </a:xfrm>
            <a:custGeom>
              <a:avLst/>
              <a:gdLst>
                <a:gd name="connsiteX0" fmla="*/ 14097 w 136016"/>
                <a:gd name="connsiteY0" fmla="*/ 196120 h 206025"/>
                <a:gd name="connsiteX1" fmla="*/ 0 w 136016"/>
                <a:gd name="connsiteY1" fmla="*/ 168783 h 206025"/>
                <a:gd name="connsiteX2" fmla="*/ 6763 w 136016"/>
                <a:gd name="connsiteY2" fmla="*/ 148971 h 206025"/>
                <a:gd name="connsiteX3" fmla="*/ 22765 w 136016"/>
                <a:gd name="connsiteY3" fmla="*/ 135255 h 206025"/>
                <a:gd name="connsiteX4" fmla="*/ 11525 w 136016"/>
                <a:gd name="connsiteY4" fmla="*/ 114681 h 206025"/>
                <a:gd name="connsiteX5" fmla="*/ 16669 w 136016"/>
                <a:gd name="connsiteY5" fmla="*/ 98012 h 206025"/>
                <a:gd name="connsiteX6" fmla="*/ 30099 w 136016"/>
                <a:gd name="connsiteY6" fmla="*/ 86011 h 206025"/>
                <a:gd name="connsiteX7" fmla="*/ 11335 w 136016"/>
                <a:gd name="connsiteY7" fmla="*/ 70580 h 206025"/>
                <a:gd name="connsiteX8" fmla="*/ 4858 w 136016"/>
                <a:gd name="connsiteY8" fmla="*/ 46863 h 206025"/>
                <a:gd name="connsiteX9" fmla="*/ 12763 w 136016"/>
                <a:gd name="connsiteY9" fmla="*/ 22098 h 206025"/>
                <a:gd name="connsiteX10" fmla="*/ 33814 w 136016"/>
                <a:gd name="connsiteY10" fmla="*/ 5905 h 206025"/>
                <a:gd name="connsiteX11" fmla="*/ 61627 w 136016"/>
                <a:gd name="connsiteY11" fmla="*/ 286 h 206025"/>
                <a:gd name="connsiteX12" fmla="*/ 100298 w 136016"/>
                <a:gd name="connsiteY12" fmla="*/ 10573 h 206025"/>
                <a:gd name="connsiteX13" fmla="*/ 111538 w 136016"/>
                <a:gd name="connsiteY13" fmla="*/ 3429 h 206025"/>
                <a:gd name="connsiteX14" fmla="*/ 127730 w 136016"/>
                <a:gd name="connsiteY14" fmla="*/ 0 h 206025"/>
                <a:gd name="connsiteX15" fmla="*/ 136017 w 136016"/>
                <a:gd name="connsiteY15" fmla="*/ 0 h 206025"/>
                <a:gd name="connsiteX16" fmla="*/ 136017 w 136016"/>
                <a:gd name="connsiteY16" fmla="*/ 21526 h 206025"/>
                <a:gd name="connsiteX17" fmla="*/ 109061 w 136016"/>
                <a:gd name="connsiteY17" fmla="*/ 21526 h 206025"/>
                <a:gd name="connsiteX18" fmla="*/ 114967 w 136016"/>
                <a:gd name="connsiteY18" fmla="*/ 42577 h 206025"/>
                <a:gd name="connsiteX19" fmla="*/ 107728 w 136016"/>
                <a:gd name="connsiteY19" fmla="*/ 68199 h 206025"/>
                <a:gd name="connsiteX20" fmla="*/ 87630 w 136016"/>
                <a:gd name="connsiteY20" fmla="*/ 85439 h 206025"/>
                <a:gd name="connsiteX21" fmla="*/ 58674 w 136016"/>
                <a:gd name="connsiteY21" fmla="*/ 91535 h 206025"/>
                <a:gd name="connsiteX22" fmla="*/ 39814 w 136016"/>
                <a:gd name="connsiteY22" fmla="*/ 89345 h 206025"/>
                <a:gd name="connsiteX23" fmla="*/ 34195 w 136016"/>
                <a:gd name="connsiteY23" fmla="*/ 96965 h 206025"/>
                <a:gd name="connsiteX24" fmla="*/ 32004 w 136016"/>
                <a:gd name="connsiteY24" fmla="*/ 105061 h 206025"/>
                <a:gd name="connsiteX25" fmla="*/ 37909 w 136016"/>
                <a:gd name="connsiteY25" fmla="*/ 117157 h 206025"/>
                <a:gd name="connsiteX26" fmla="*/ 58960 w 136016"/>
                <a:gd name="connsiteY26" fmla="*/ 120491 h 206025"/>
                <a:gd name="connsiteX27" fmla="*/ 86582 w 136016"/>
                <a:gd name="connsiteY27" fmla="*/ 120491 h 206025"/>
                <a:gd name="connsiteX28" fmla="*/ 121825 w 136016"/>
                <a:gd name="connsiteY28" fmla="*/ 129540 h 206025"/>
                <a:gd name="connsiteX29" fmla="*/ 133350 w 136016"/>
                <a:gd name="connsiteY29" fmla="*/ 155258 h 206025"/>
                <a:gd name="connsiteX30" fmla="*/ 123349 w 136016"/>
                <a:gd name="connsiteY30" fmla="*/ 180880 h 206025"/>
                <a:gd name="connsiteX31" fmla="*/ 96298 w 136016"/>
                <a:gd name="connsiteY31" fmla="*/ 199263 h 206025"/>
                <a:gd name="connsiteX32" fmla="*/ 59436 w 136016"/>
                <a:gd name="connsiteY32" fmla="*/ 206026 h 206025"/>
                <a:gd name="connsiteX33" fmla="*/ 14097 w 136016"/>
                <a:gd name="connsiteY33" fmla="*/ 196120 h 206025"/>
                <a:gd name="connsiteX34" fmla="*/ 84392 w 136016"/>
                <a:gd name="connsiteY34" fmla="*/ 188309 h 206025"/>
                <a:gd name="connsiteX35" fmla="*/ 101632 w 136016"/>
                <a:gd name="connsiteY35" fmla="*/ 177832 h 206025"/>
                <a:gd name="connsiteX36" fmla="*/ 108204 w 136016"/>
                <a:gd name="connsiteY36" fmla="*/ 161544 h 206025"/>
                <a:gd name="connsiteX37" fmla="*/ 102299 w 136016"/>
                <a:gd name="connsiteY37" fmla="*/ 145542 h 206025"/>
                <a:gd name="connsiteX38" fmla="*/ 79534 w 136016"/>
                <a:gd name="connsiteY38" fmla="*/ 140494 h 206025"/>
                <a:gd name="connsiteX39" fmla="*/ 50673 w 136016"/>
                <a:gd name="connsiteY39" fmla="*/ 140494 h 206025"/>
                <a:gd name="connsiteX40" fmla="*/ 35242 w 136016"/>
                <a:gd name="connsiteY40" fmla="*/ 139255 h 206025"/>
                <a:gd name="connsiteX41" fmla="*/ 25241 w 136016"/>
                <a:gd name="connsiteY41" fmla="*/ 163925 h 206025"/>
                <a:gd name="connsiteX42" fmla="*/ 33528 w 136016"/>
                <a:gd name="connsiteY42" fmla="*/ 184690 h 206025"/>
                <a:gd name="connsiteX43" fmla="*/ 61722 w 136016"/>
                <a:gd name="connsiteY43" fmla="*/ 191834 h 206025"/>
                <a:gd name="connsiteX44" fmla="*/ 84392 w 136016"/>
                <a:gd name="connsiteY44" fmla="*/ 188309 h 206025"/>
                <a:gd name="connsiteX45" fmla="*/ 89154 w 136016"/>
                <a:gd name="connsiteY45" fmla="*/ 45244 h 206025"/>
                <a:gd name="connsiteX46" fmla="*/ 81915 w 136016"/>
                <a:gd name="connsiteY46" fmla="*/ 21146 h 206025"/>
                <a:gd name="connsiteX47" fmla="*/ 60293 w 136016"/>
                <a:gd name="connsiteY47" fmla="*/ 13430 h 206025"/>
                <a:gd name="connsiteX48" fmla="*/ 38957 w 136016"/>
                <a:gd name="connsiteY48" fmla="*/ 20860 h 206025"/>
                <a:gd name="connsiteX49" fmla="*/ 31147 w 136016"/>
                <a:gd name="connsiteY49" fmla="*/ 44672 h 206025"/>
                <a:gd name="connsiteX50" fmla="*/ 38576 w 136016"/>
                <a:gd name="connsiteY50" fmla="*/ 69151 h 206025"/>
                <a:gd name="connsiteX51" fmla="*/ 61246 w 136016"/>
                <a:gd name="connsiteY51" fmla="*/ 78200 h 206025"/>
                <a:gd name="connsiteX52" fmla="*/ 89154 w 136016"/>
                <a:gd name="connsiteY52" fmla="*/ 45244 h 206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6016" h="206025">
                  <a:moveTo>
                    <a:pt x="14097" y="196120"/>
                  </a:moveTo>
                  <a:cubicBezTo>
                    <a:pt x="4763" y="189548"/>
                    <a:pt x="0" y="180403"/>
                    <a:pt x="0" y="168783"/>
                  </a:cubicBezTo>
                  <a:cubicBezTo>
                    <a:pt x="0" y="161639"/>
                    <a:pt x="2191" y="154972"/>
                    <a:pt x="6763" y="148971"/>
                  </a:cubicBezTo>
                  <a:cubicBezTo>
                    <a:pt x="11239" y="142970"/>
                    <a:pt x="16574" y="138398"/>
                    <a:pt x="22765" y="135255"/>
                  </a:cubicBezTo>
                  <a:cubicBezTo>
                    <a:pt x="15240" y="130969"/>
                    <a:pt x="11525" y="124111"/>
                    <a:pt x="11525" y="114681"/>
                  </a:cubicBezTo>
                  <a:cubicBezTo>
                    <a:pt x="11525" y="108775"/>
                    <a:pt x="13240" y="103251"/>
                    <a:pt x="16669" y="98012"/>
                  </a:cubicBezTo>
                  <a:cubicBezTo>
                    <a:pt x="20098" y="92773"/>
                    <a:pt x="24575" y="88773"/>
                    <a:pt x="30099" y="86011"/>
                  </a:cubicBezTo>
                  <a:cubicBezTo>
                    <a:pt x="21908" y="82391"/>
                    <a:pt x="15716" y="77248"/>
                    <a:pt x="11335" y="70580"/>
                  </a:cubicBezTo>
                  <a:cubicBezTo>
                    <a:pt x="6953" y="63913"/>
                    <a:pt x="4858" y="56007"/>
                    <a:pt x="4858" y="46863"/>
                  </a:cubicBezTo>
                  <a:cubicBezTo>
                    <a:pt x="4858" y="37433"/>
                    <a:pt x="7525" y="29147"/>
                    <a:pt x="12763" y="22098"/>
                  </a:cubicBezTo>
                  <a:cubicBezTo>
                    <a:pt x="18097" y="15049"/>
                    <a:pt x="25051" y="9716"/>
                    <a:pt x="33814" y="5905"/>
                  </a:cubicBezTo>
                  <a:cubicBezTo>
                    <a:pt x="42577" y="2191"/>
                    <a:pt x="51816" y="286"/>
                    <a:pt x="61627" y="286"/>
                  </a:cubicBezTo>
                  <a:cubicBezTo>
                    <a:pt x="78105" y="286"/>
                    <a:pt x="90964" y="3715"/>
                    <a:pt x="100298" y="10573"/>
                  </a:cubicBezTo>
                  <a:cubicBezTo>
                    <a:pt x="102775" y="8096"/>
                    <a:pt x="106489" y="5715"/>
                    <a:pt x="111538" y="3429"/>
                  </a:cubicBezTo>
                  <a:cubicBezTo>
                    <a:pt x="116586" y="1143"/>
                    <a:pt x="122015" y="0"/>
                    <a:pt x="127730" y="0"/>
                  </a:cubicBezTo>
                  <a:lnTo>
                    <a:pt x="136017" y="0"/>
                  </a:lnTo>
                  <a:lnTo>
                    <a:pt x="136017" y="21526"/>
                  </a:lnTo>
                  <a:lnTo>
                    <a:pt x="109061" y="21526"/>
                  </a:lnTo>
                  <a:cubicBezTo>
                    <a:pt x="112967" y="27527"/>
                    <a:pt x="114967" y="34576"/>
                    <a:pt x="114967" y="42577"/>
                  </a:cubicBezTo>
                  <a:cubicBezTo>
                    <a:pt x="114967" y="52197"/>
                    <a:pt x="112585" y="60770"/>
                    <a:pt x="107728" y="68199"/>
                  </a:cubicBezTo>
                  <a:cubicBezTo>
                    <a:pt x="102870" y="75628"/>
                    <a:pt x="96203" y="81344"/>
                    <a:pt x="87630" y="85439"/>
                  </a:cubicBezTo>
                  <a:cubicBezTo>
                    <a:pt x="79058" y="89535"/>
                    <a:pt x="69437" y="91535"/>
                    <a:pt x="58674" y="91535"/>
                  </a:cubicBezTo>
                  <a:cubicBezTo>
                    <a:pt x="51625" y="91535"/>
                    <a:pt x="45339" y="90773"/>
                    <a:pt x="39814" y="89345"/>
                  </a:cubicBezTo>
                  <a:cubicBezTo>
                    <a:pt x="37529" y="91630"/>
                    <a:pt x="35624" y="94107"/>
                    <a:pt x="34195" y="96965"/>
                  </a:cubicBezTo>
                  <a:cubicBezTo>
                    <a:pt x="32766" y="99727"/>
                    <a:pt x="32004" y="102394"/>
                    <a:pt x="32004" y="105061"/>
                  </a:cubicBezTo>
                  <a:cubicBezTo>
                    <a:pt x="32004" y="110966"/>
                    <a:pt x="34004" y="114967"/>
                    <a:pt x="37909" y="117157"/>
                  </a:cubicBezTo>
                  <a:cubicBezTo>
                    <a:pt x="41815" y="119348"/>
                    <a:pt x="48863" y="120491"/>
                    <a:pt x="58960" y="120491"/>
                  </a:cubicBezTo>
                  <a:lnTo>
                    <a:pt x="86582" y="120491"/>
                  </a:lnTo>
                  <a:cubicBezTo>
                    <a:pt x="102394" y="120491"/>
                    <a:pt x="114109" y="123539"/>
                    <a:pt x="121825" y="129540"/>
                  </a:cubicBezTo>
                  <a:cubicBezTo>
                    <a:pt x="129540" y="135541"/>
                    <a:pt x="133350" y="144113"/>
                    <a:pt x="133350" y="155258"/>
                  </a:cubicBezTo>
                  <a:cubicBezTo>
                    <a:pt x="133350" y="164592"/>
                    <a:pt x="130016" y="173069"/>
                    <a:pt x="123349" y="180880"/>
                  </a:cubicBezTo>
                  <a:cubicBezTo>
                    <a:pt x="116681" y="188595"/>
                    <a:pt x="107633" y="194786"/>
                    <a:pt x="96298" y="199263"/>
                  </a:cubicBezTo>
                  <a:cubicBezTo>
                    <a:pt x="84963" y="203740"/>
                    <a:pt x="72676" y="206026"/>
                    <a:pt x="59436" y="206026"/>
                  </a:cubicBezTo>
                  <a:cubicBezTo>
                    <a:pt x="38671" y="206026"/>
                    <a:pt x="23527" y="202692"/>
                    <a:pt x="14097" y="196120"/>
                  </a:cubicBezTo>
                  <a:close/>
                  <a:moveTo>
                    <a:pt x="84392" y="188309"/>
                  </a:moveTo>
                  <a:cubicBezTo>
                    <a:pt x="91535" y="185928"/>
                    <a:pt x="97250" y="182404"/>
                    <a:pt x="101632" y="177832"/>
                  </a:cubicBezTo>
                  <a:cubicBezTo>
                    <a:pt x="106013" y="173165"/>
                    <a:pt x="108204" y="167735"/>
                    <a:pt x="108204" y="161544"/>
                  </a:cubicBezTo>
                  <a:cubicBezTo>
                    <a:pt x="108204" y="154210"/>
                    <a:pt x="106204" y="148876"/>
                    <a:pt x="102299" y="145542"/>
                  </a:cubicBezTo>
                  <a:cubicBezTo>
                    <a:pt x="98393" y="142208"/>
                    <a:pt x="90773" y="140494"/>
                    <a:pt x="79534" y="140494"/>
                  </a:cubicBezTo>
                  <a:lnTo>
                    <a:pt x="50673" y="140494"/>
                  </a:lnTo>
                  <a:cubicBezTo>
                    <a:pt x="44101" y="140494"/>
                    <a:pt x="39053" y="140113"/>
                    <a:pt x="35242" y="139255"/>
                  </a:cubicBezTo>
                  <a:cubicBezTo>
                    <a:pt x="28575" y="146590"/>
                    <a:pt x="25241" y="154876"/>
                    <a:pt x="25241" y="163925"/>
                  </a:cubicBezTo>
                  <a:cubicBezTo>
                    <a:pt x="25241" y="172974"/>
                    <a:pt x="28004" y="180023"/>
                    <a:pt x="33528" y="184690"/>
                  </a:cubicBezTo>
                  <a:cubicBezTo>
                    <a:pt x="39053" y="189452"/>
                    <a:pt x="48482" y="191834"/>
                    <a:pt x="61722" y="191834"/>
                  </a:cubicBezTo>
                  <a:cubicBezTo>
                    <a:pt x="69723" y="191834"/>
                    <a:pt x="77248" y="190691"/>
                    <a:pt x="84392" y="188309"/>
                  </a:cubicBezTo>
                  <a:close/>
                  <a:moveTo>
                    <a:pt x="89154" y="45244"/>
                  </a:moveTo>
                  <a:cubicBezTo>
                    <a:pt x="89154" y="34290"/>
                    <a:pt x="86773" y="26289"/>
                    <a:pt x="81915" y="21146"/>
                  </a:cubicBezTo>
                  <a:cubicBezTo>
                    <a:pt x="77153" y="16002"/>
                    <a:pt x="69913" y="13430"/>
                    <a:pt x="60293" y="13430"/>
                  </a:cubicBezTo>
                  <a:cubicBezTo>
                    <a:pt x="51340" y="13430"/>
                    <a:pt x="44196" y="15907"/>
                    <a:pt x="38957" y="20860"/>
                  </a:cubicBezTo>
                  <a:cubicBezTo>
                    <a:pt x="33718" y="25813"/>
                    <a:pt x="31147" y="33814"/>
                    <a:pt x="31147" y="44672"/>
                  </a:cubicBezTo>
                  <a:cubicBezTo>
                    <a:pt x="31147" y="54959"/>
                    <a:pt x="33623" y="63151"/>
                    <a:pt x="38576" y="69151"/>
                  </a:cubicBezTo>
                  <a:cubicBezTo>
                    <a:pt x="43529" y="75152"/>
                    <a:pt x="51054" y="78200"/>
                    <a:pt x="61246" y="78200"/>
                  </a:cubicBezTo>
                  <a:cubicBezTo>
                    <a:pt x="79820" y="78296"/>
                    <a:pt x="89154" y="67247"/>
                    <a:pt x="89154" y="4524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1" name="Freeform: Shape 1043"/>
            <p:cNvSpPr/>
            <p:nvPr/>
          </p:nvSpPr>
          <p:spPr>
            <a:xfrm>
              <a:off x="12254293" y="6767576"/>
              <a:ext cx="150495" cy="200501"/>
            </a:xfrm>
            <a:custGeom>
              <a:avLst/>
              <a:gdLst>
                <a:gd name="connsiteX0" fmla="*/ 20574 w 150495"/>
                <a:gd name="connsiteY0" fmla="*/ 17812 h 200501"/>
                <a:gd name="connsiteX1" fmla="*/ 0 w 150495"/>
                <a:gd name="connsiteY1" fmla="*/ 15145 h 200501"/>
                <a:gd name="connsiteX2" fmla="*/ 0 w 150495"/>
                <a:gd name="connsiteY2" fmla="*/ 4667 h 200501"/>
                <a:gd name="connsiteX3" fmla="*/ 39910 w 150495"/>
                <a:gd name="connsiteY3" fmla="*/ 0 h 200501"/>
                <a:gd name="connsiteX4" fmla="*/ 40386 w 150495"/>
                <a:gd name="connsiteY4" fmla="*/ 0 h 200501"/>
                <a:gd name="connsiteX5" fmla="*/ 45720 w 150495"/>
                <a:gd name="connsiteY5" fmla="*/ 3715 h 200501"/>
                <a:gd name="connsiteX6" fmla="*/ 45720 w 150495"/>
                <a:gd name="connsiteY6" fmla="*/ 60484 h 200501"/>
                <a:gd name="connsiteX7" fmla="*/ 44768 w 150495"/>
                <a:gd name="connsiteY7" fmla="*/ 81248 h 200501"/>
                <a:gd name="connsiteX8" fmla="*/ 66294 w 150495"/>
                <a:gd name="connsiteY8" fmla="*/ 67818 h 200501"/>
                <a:gd name="connsiteX9" fmla="*/ 93917 w 150495"/>
                <a:gd name="connsiteY9" fmla="*/ 61436 h 200501"/>
                <a:gd name="connsiteX10" fmla="*/ 117920 w 150495"/>
                <a:gd name="connsiteY10" fmla="*/ 67342 h 200501"/>
                <a:gd name="connsiteX11" fmla="*/ 129921 w 150495"/>
                <a:gd name="connsiteY11" fmla="*/ 85344 h 200501"/>
                <a:gd name="connsiteX12" fmla="*/ 133350 w 150495"/>
                <a:gd name="connsiteY12" fmla="*/ 118015 h 200501"/>
                <a:gd name="connsiteX13" fmla="*/ 133350 w 150495"/>
                <a:gd name="connsiteY13" fmla="*/ 186309 h 200501"/>
                <a:gd name="connsiteX14" fmla="*/ 150495 w 150495"/>
                <a:gd name="connsiteY14" fmla="*/ 188500 h 200501"/>
                <a:gd name="connsiteX15" fmla="*/ 150495 w 150495"/>
                <a:gd name="connsiteY15" fmla="*/ 200501 h 200501"/>
                <a:gd name="connsiteX16" fmla="*/ 92012 w 150495"/>
                <a:gd name="connsiteY16" fmla="*/ 200501 h 200501"/>
                <a:gd name="connsiteX17" fmla="*/ 92012 w 150495"/>
                <a:gd name="connsiteY17" fmla="*/ 188500 h 200501"/>
                <a:gd name="connsiteX18" fmla="*/ 107918 w 150495"/>
                <a:gd name="connsiteY18" fmla="*/ 186309 h 200501"/>
                <a:gd name="connsiteX19" fmla="*/ 107918 w 150495"/>
                <a:gd name="connsiteY19" fmla="*/ 117824 h 200501"/>
                <a:gd name="connsiteX20" fmla="*/ 105918 w 150495"/>
                <a:gd name="connsiteY20" fmla="*/ 95155 h 200501"/>
                <a:gd name="connsiteX21" fmla="*/ 98584 w 150495"/>
                <a:gd name="connsiteY21" fmla="*/ 82868 h 200501"/>
                <a:gd name="connsiteX22" fmla="*/ 82391 w 150495"/>
                <a:gd name="connsiteY22" fmla="*/ 78867 h 200501"/>
                <a:gd name="connsiteX23" fmla="*/ 63532 w 150495"/>
                <a:gd name="connsiteY23" fmla="*/ 83249 h 200501"/>
                <a:gd name="connsiteX24" fmla="*/ 45911 w 150495"/>
                <a:gd name="connsiteY24" fmla="*/ 93536 h 200501"/>
                <a:gd name="connsiteX25" fmla="*/ 45911 w 150495"/>
                <a:gd name="connsiteY25" fmla="*/ 186309 h 200501"/>
                <a:gd name="connsiteX26" fmla="*/ 62770 w 150495"/>
                <a:gd name="connsiteY26" fmla="*/ 188500 h 200501"/>
                <a:gd name="connsiteX27" fmla="*/ 62770 w 150495"/>
                <a:gd name="connsiteY27" fmla="*/ 200501 h 200501"/>
                <a:gd name="connsiteX28" fmla="*/ 5715 w 150495"/>
                <a:gd name="connsiteY28" fmla="*/ 200501 h 200501"/>
                <a:gd name="connsiteX29" fmla="*/ 5715 w 150495"/>
                <a:gd name="connsiteY29" fmla="*/ 188500 h 200501"/>
                <a:gd name="connsiteX30" fmla="*/ 20383 w 150495"/>
                <a:gd name="connsiteY30" fmla="*/ 186499 h 200501"/>
                <a:gd name="connsiteX31" fmla="*/ 20383 w 150495"/>
                <a:gd name="connsiteY31" fmla="*/ 17812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0495" h="200501">
                  <a:moveTo>
                    <a:pt x="20574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910" y="0"/>
                  </a:lnTo>
                  <a:lnTo>
                    <a:pt x="40386" y="0"/>
                  </a:lnTo>
                  <a:lnTo>
                    <a:pt x="45720" y="3715"/>
                  </a:lnTo>
                  <a:lnTo>
                    <a:pt x="45720" y="60484"/>
                  </a:lnTo>
                  <a:lnTo>
                    <a:pt x="44768" y="81248"/>
                  </a:lnTo>
                  <a:cubicBezTo>
                    <a:pt x="50006" y="76486"/>
                    <a:pt x="57150" y="72009"/>
                    <a:pt x="66294" y="67818"/>
                  </a:cubicBezTo>
                  <a:cubicBezTo>
                    <a:pt x="75438" y="63532"/>
                    <a:pt x="84677" y="61436"/>
                    <a:pt x="93917" y="61436"/>
                  </a:cubicBezTo>
                  <a:cubicBezTo>
                    <a:pt x="104204" y="61436"/>
                    <a:pt x="112205" y="63437"/>
                    <a:pt x="117920" y="67342"/>
                  </a:cubicBezTo>
                  <a:cubicBezTo>
                    <a:pt x="123635" y="71247"/>
                    <a:pt x="127635" y="77248"/>
                    <a:pt x="129921" y="85344"/>
                  </a:cubicBezTo>
                  <a:cubicBezTo>
                    <a:pt x="132207" y="93440"/>
                    <a:pt x="133350" y="104299"/>
                    <a:pt x="133350" y="118015"/>
                  </a:cubicBezTo>
                  <a:lnTo>
                    <a:pt x="133350" y="186309"/>
                  </a:lnTo>
                  <a:lnTo>
                    <a:pt x="150495" y="188500"/>
                  </a:lnTo>
                  <a:lnTo>
                    <a:pt x="150495" y="200501"/>
                  </a:lnTo>
                  <a:lnTo>
                    <a:pt x="92012" y="200501"/>
                  </a:lnTo>
                  <a:lnTo>
                    <a:pt x="92012" y="188500"/>
                  </a:lnTo>
                  <a:lnTo>
                    <a:pt x="107918" y="186309"/>
                  </a:lnTo>
                  <a:lnTo>
                    <a:pt x="107918" y="117824"/>
                  </a:lnTo>
                  <a:cubicBezTo>
                    <a:pt x="107918" y="108204"/>
                    <a:pt x="107252" y="100679"/>
                    <a:pt x="105918" y="95155"/>
                  </a:cubicBezTo>
                  <a:cubicBezTo>
                    <a:pt x="104585" y="89725"/>
                    <a:pt x="102203" y="85630"/>
                    <a:pt x="98584" y="82868"/>
                  </a:cubicBezTo>
                  <a:cubicBezTo>
                    <a:pt x="94964" y="80200"/>
                    <a:pt x="89630" y="78867"/>
                    <a:pt x="82391" y="78867"/>
                  </a:cubicBezTo>
                  <a:cubicBezTo>
                    <a:pt x="76486" y="78867"/>
                    <a:pt x="70199" y="80296"/>
                    <a:pt x="63532" y="83249"/>
                  </a:cubicBezTo>
                  <a:cubicBezTo>
                    <a:pt x="56864" y="86201"/>
                    <a:pt x="50959" y="89630"/>
                    <a:pt x="45911" y="93536"/>
                  </a:cubicBezTo>
                  <a:lnTo>
                    <a:pt x="45911" y="186309"/>
                  </a:lnTo>
                  <a:lnTo>
                    <a:pt x="62770" y="188500"/>
                  </a:lnTo>
                  <a:lnTo>
                    <a:pt x="62770" y="200501"/>
                  </a:lnTo>
                  <a:lnTo>
                    <a:pt x="5715" y="200501"/>
                  </a:lnTo>
                  <a:lnTo>
                    <a:pt x="5715" y="188500"/>
                  </a:lnTo>
                  <a:lnTo>
                    <a:pt x="20383" y="186499"/>
                  </a:lnTo>
                  <a:lnTo>
                    <a:pt x="20383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2" name="Freeform: Shape 1044"/>
            <p:cNvSpPr/>
            <p:nvPr/>
          </p:nvSpPr>
          <p:spPr>
            <a:xfrm>
              <a:off x="12422504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1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430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861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3" name="Freeform: Shape 1045"/>
            <p:cNvSpPr/>
            <p:nvPr/>
          </p:nvSpPr>
          <p:spPr>
            <a:xfrm>
              <a:off x="12556616" y="6828345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8" y="25241"/>
                    <a:pt x="55436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4" name="Freeform: Shape 1046"/>
            <p:cNvSpPr/>
            <p:nvPr/>
          </p:nvSpPr>
          <p:spPr>
            <a:xfrm>
              <a:off x="12667678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868 w 112585"/>
                <a:gd name="connsiteY11" fmla="*/ 121729 h 142208"/>
                <a:gd name="connsiteX12" fmla="*/ 105346 w 112585"/>
                <a:gd name="connsiteY12" fmla="*/ 113252 h 142208"/>
                <a:gd name="connsiteX13" fmla="*/ 110014 w 112585"/>
                <a:gd name="connsiteY13" fmla="*/ 124015 h 142208"/>
                <a:gd name="connsiteX14" fmla="*/ 88963 w 112585"/>
                <a:gd name="connsiteY14" fmla="*/ 136779 h 142208"/>
                <a:gd name="connsiteX15" fmla="*/ 60579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246 w 112585"/>
                <a:gd name="connsiteY20" fmla="*/ 13716 h 142208"/>
                <a:gd name="connsiteX21" fmla="*/ 36576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5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8" y="4191"/>
                    <a:pt x="99250" y="12573"/>
                  </a:cubicBezTo>
                  <a:cubicBezTo>
                    <a:pt x="107633" y="20955"/>
                    <a:pt x="112109" y="33052"/>
                    <a:pt x="112585" y="48673"/>
                  </a:cubicBezTo>
                  <a:cubicBezTo>
                    <a:pt x="112585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868" y="121729"/>
                  </a:cubicBezTo>
                  <a:cubicBezTo>
                    <a:pt x="96012" y="119348"/>
                    <a:pt x="101441" y="116586"/>
                    <a:pt x="105346" y="113252"/>
                  </a:cubicBezTo>
                  <a:lnTo>
                    <a:pt x="110014" y="124015"/>
                  </a:lnTo>
                  <a:cubicBezTo>
                    <a:pt x="105251" y="128873"/>
                    <a:pt x="98298" y="133160"/>
                    <a:pt x="88963" y="136779"/>
                  </a:cubicBezTo>
                  <a:cubicBezTo>
                    <a:pt x="79629" y="140398"/>
                    <a:pt x="70199" y="142208"/>
                    <a:pt x="60579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343" y="16764"/>
                    <a:pt x="68485" y="13716"/>
                    <a:pt x="59246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5" name="Freeform: Shape 1047"/>
            <p:cNvSpPr/>
            <p:nvPr/>
          </p:nvSpPr>
          <p:spPr>
            <a:xfrm>
              <a:off x="12859035" y="6829012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8 w 120300"/>
                <a:gd name="connsiteY3" fmla="*/ 31718 h 141541"/>
                <a:gd name="connsiteX4" fmla="*/ 70580 w 120300"/>
                <a:gd name="connsiteY4" fmla="*/ 22003 h 141541"/>
                <a:gd name="connsiteX5" fmla="*/ 53530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2 h 141541"/>
                <a:gd name="connsiteX22" fmla="*/ 82963 w 120300"/>
                <a:gd name="connsiteY22" fmla="*/ 122015 h 141541"/>
                <a:gd name="connsiteX23" fmla="*/ 64961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389 w 120300"/>
                <a:gd name="connsiteY28" fmla="*/ 121063 h 141541"/>
                <a:gd name="connsiteX29" fmla="*/ 81534 w 120300"/>
                <a:gd name="connsiteY29" fmla="*/ 111728 h 141541"/>
                <a:gd name="connsiteX30" fmla="*/ 81534 w 120300"/>
                <a:gd name="connsiteY30" fmla="*/ 69628 h 141541"/>
                <a:gd name="connsiteX31" fmla="*/ 41243 w 120300"/>
                <a:gd name="connsiteY31" fmla="*/ 77819 h 141541"/>
                <a:gd name="connsiteX32" fmla="*/ 27622 w 120300"/>
                <a:gd name="connsiteY32" fmla="*/ 99250 h 141541"/>
                <a:gd name="connsiteX33" fmla="*/ 34100 w 120300"/>
                <a:gd name="connsiteY33" fmla="*/ 118681 h 141541"/>
                <a:gd name="connsiteX34" fmla="*/ 51625 w 120300"/>
                <a:gd name="connsiteY34" fmla="*/ 124968 h 141541"/>
                <a:gd name="connsiteX35" fmla="*/ 66389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8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865" y="18955"/>
                    <a:pt x="53530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5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8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1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286" y="86868"/>
                    <a:pt x="8001" y="75533"/>
                    <a:pt x="23241" y="68294"/>
                  </a:cubicBezTo>
                  <a:close/>
                  <a:moveTo>
                    <a:pt x="66389" y="121063"/>
                  </a:moveTo>
                  <a:cubicBezTo>
                    <a:pt x="71914" y="118491"/>
                    <a:pt x="76962" y="115348"/>
                    <a:pt x="81534" y="111728"/>
                  </a:cubicBezTo>
                  <a:lnTo>
                    <a:pt x="81534" y="69628"/>
                  </a:lnTo>
                  <a:cubicBezTo>
                    <a:pt x="63722" y="69628"/>
                    <a:pt x="50292" y="72390"/>
                    <a:pt x="41243" y="77819"/>
                  </a:cubicBezTo>
                  <a:cubicBezTo>
                    <a:pt x="32195" y="83248"/>
                    <a:pt x="27622" y="90392"/>
                    <a:pt x="27622" y="99250"/>
                  </a:cubicBezTo>
                  <a:cubicBezTo>
                    <a:pt x="27622" y="108109"/>
                    <a:pt x="29813" y="114586"/>
                    <a:pt x="34100" y="118681"/>
                  </a:cubicBezTo>
                  <a:cubicBezTo>
                    <a:pt x="38386" y="122872"/>
                    <a:pt x="44291" y="124968"/>
                    <a:pt x="51625" y="124968"/>
                  </a:cubicBezTo>
                  <a:cubicBezTo>
                    <a:pt x="55912" y="124968"/>
                    <a:pt x="60865" y="123634"/>
                    <a:pt x="66389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6" name="Freeform: Shape 1048"/>
            <p:cNvSpPr/>
            <p:nvPr/>
          </p:nvSpPr>
          <p:spPr>
            <a:xfrm>
              <a:off x="10794968" y="7061136"/>
              <a:ext cx="147542" cy="185165"/>
            </a:xfrm>
            <a:custGeom>
              <a:avLst/>
              <a:gdLst>
                <a:gd name="connsiteX0" fmla="*/ 20384 w 147542"/>
                <a:gd name="connsiteY0" fmla="*/ 17145 h 185165"/>
                <a:gd name="connsiteX1" fmla="*/ 286 w 147542"/>
                <a:gd name="connsiteY1" fmla="*/ 14192 h 185165"/>
                <a:gd name="connsiteX2" fmla="*/ 286 w 147542"/>
                <a:gd name="connsiteY2" fmla="*/ 1905 h 185165"/>
                <a:gd name="connsiteX3" fmla="*/ 33338 w 147542"/>
                <a:gd name="connsiteY3" fmla="*/ 1905 h 185165"/>
                <a:gd name="connsiteX4" fmla="*/ 54388 w 147542"/>
                <a:gd name="connsiteY4" fmla="*/ 952 h 185165"/>
                <a:gd name="connsiteX5" fmla="*/ 71723 w 147542"/>
                <a:gd name="connsiteY5" fmla="*/ 0 h 185165"/>
                <a:gd name="connsiteX6" fmla="*/ 120015 w 147542"/>
                <a:gd name="connsiteY6" fmla="*/ 10477 h 185165"/>
                <a:gd name="connsiteX7" fmla="*/ 134588 w 147542"/>
                <a:gd name="connsiteY7" fmla="*/ 41339 h 185165"/>
                <a:gd name="connsiteX8" fmla="*/ 124587 w 147542"/>
                <a:gd name="connsiteY8" fmla="*/ 71152 h 185165"/>
                <a:gd name="connsiteX9" fmla="*/ 97155 w 147542"/>
                <a:gd name="connsiteY9" fmla="*/ 86773 h 185165"/>
                <a:gd name="connsiteX10" fmla="*/ 134112 w 147542"/>
                <a:gd name="connsiteY10" fmla="*/ 97822 h 185165"/>
                <a:gd name="connsiteX11" fmla="*/ 147542 w 147542"/>
                <a:gd name="connsiteY11" fmla="*/ 129159 h 185165"/>
                <a:gd name="connsiteX12" fmla="*/ 130016 w 147542"/>
                <a:gd name="connsiteY12" fmla="*/ 169545 h 185165"/>
                <a:gd name="connsiteX13" fmla="*/ 72104 w 147542"/>
                <a:gd name="connsiteY13" fmla="*/ 185166 h 185165"/>
                <a:gd name="connsiteX14" fmla="*/ 55245 w 147542"/>
                <a:gd name="connsiteY14" fmla="*/ 184404 h 185165"/>
                <a:gd name="connsiteX15" fmla="*/ 32576 w 147542"/>
                <a:gd name="connsiteY15" fmla="*/ 183737 h 185165"/>
                <a:gd name="connsiteX16" fmla="*/ 0 w 147542"/>
                <a:gd name="connsiteY16" fmla="*/ 183737 h 185165"/>
                <a:gd name="connsiteX17" fmla="*/ 0 w 147542"/>
                <a:gd name="connsiteY17" fmla="*/ 171736 h 185165"/>
                <a:gd name="connsiteX18" fmla="*/ 20288 w 147542"/>
                <a:gd name="connsiteY18" fmla="*/ 169259 h 185165"/>
                <a:gd name="connsiteX19" fmla="*/ 20288 w 147542"/>
                <a:gd name="connsiteY19" fmla="*/ 17145 h 185165"/>
                <a:gd name="connsiteX20" fmla="*/ 60198 w 147542"/>
                <a:gd name="connsiteY20" fmla="*/ 82487 h 185165"/>
                <a:gd name="connsiteX21" fmla="*/ 73628 w 147542"/>
                <a:gd name="connsiteY21" fmla="*/ 82487 h 185165"/>
                <a:gd name="connsiteX22" fmla="*/ 99536 w 147542"/>
                <a:gd name="connsiteY22" fmla="*/ 72962 h 185165"/>
                <a:gd name="connsiteX23" fmla="*/ 108299 w 147542"/>
                <a:gd name="connsiteY23" fmla="*/ 45815 h 185165"/>
                <a:gd name="connsiteX24" fmla="*/ 99536 w 147542"/>
                <a:gd name="connsiteY24" fmla="*/ 20765 h 185165"/>
                <a:gd name="connsiteX25" fmla="*/ 69437 w 147542"/>
                <a:gd name="connsiteY25" fmla="*/ 12859 h 185165"/>
                <a:gd name="connsiteX26" fmla="*/ 51340 w 147542"/>
                <a:gd name="connsiteY26" fmla="*/ 13811 h 185165"/>
                <a:gd name="connsiteX27" fmla="*/ 46292 w 147542"/>
                <a:gd name="connsiteY27" fmla="*/ 14192 h 185165"/>
                <a:gd name="connsiteX28" fmla="*/ 46292 w 147542"/>
                <a:gd name="connsiteY28" fmla="*/ 82201 h 185165"/>
                <a:gd name="connsiteX29" fmla="*/ 60198 w 147542"/>
                <a:gd name="connsiteY29" fmla="*/ 82487 h 185165"/>
                <a:gd name="connsiteX30" fmla="*/ 71723 w 147542"/>
                <a:gd name="connsiteY30" fmla="*/ 172022 h 185165"/>
                <a:gd name="connsiteX31" fmla="*/ 107537 w 147542"/>
                <a:gd name="connsiteY31" fmla="*/ 161830 h 185165"/>
                <a:gd name="connsiteX32" fmla="*/ 118682 w 147542"/>
                <a:gd name="connsiteY32" fmla="*/ 132588 h 185165"/>
                <a:gd name="connsiteX33" fmla="*/ 109061 w 147542"/>
                <a:gd name="connsiteY33" fmla="*/ 105156 h 185165"/>
                <a:gd name="connsiteX34" fmla="*/ 77819 w 147542"/>
                <a:gd name="connsiteY34" fmla="*/ 96584 h 185165"/>
                <a:gd name="connsiteX35" fmla="*/ 46292 w 147542"/>
                <a:gd name="connsiteY35" fmla="*/ 97060 h 185165"/>
                <a:gd name="connsiteX36" fmla="*/ 46292 w 147542"/>
                <a:gd name="connsiteY36" fmla="*/ 170021 h 185165"/>
                <a:gd name="connsiteX37" fmla="*/ 71723 w 147542"/>
                <a:gd name="connsiteY37" fmla="*/ 172022 h 185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7542" h="185165">
                  <a:moveTo>
                    <a:pt x="20384" y="17145"/>
                  </a:moveTo>
                  <a:lnTo>
                    <a:pt x="286" y="14192"/>
                  </a:lnTo>
                  <a:lnTo>
                    <a:pt x="286" y="1905"/>
                  </a:lnTo>
                  <a:lnTo>
                    <a:pt x="33338" y="1905"/>
                  </a:lnTo>
                  <a:cubicBezTo>
                    <a:pt x="38862" y="1905"/>
                    <a:pt x="45911" y="1619"/>
                    <a:pt x="54388" y="952"/>
                  </a:cubicBezTo>
                  <a:cubicBezTo>
                    <a:pt x="62198" y="286"/>
                    <a:pt x="68009" y="0"/>
                    <a:pt x="71723" y="0"/>
                  </a:cubicBezTo>
                  <a:cubicBezTo>
                    <a:pt x="94202" y="0"/>
                    <a:pt x="110395" y="3524"/>
                    <a:pt x="120015" y="10477"/>
                  </a:cubicBezTo>
                  <a:cubicBezTo>
                    <a:pt x="129731" y="17526"/>
                    <a:pt x="134588" y="27813"/>
                    <a:pt x="134588" y="41339"/>
                  </a:cubicBezTo>
                  <a:cubicBezTo>
                    <a:pt x="134588" y="52959"/>
                    <a:pt x="131255" y="62865"/>
                    <a:pt x="124587" y="71152"/>
                  </a:cubicBezTo>
                  <a:cubicBezTo>
                    <a:pt x="117920" y="79439"/>
                    <a:pt x="108776" y="84677"/>
                    <a:pt x="97155" y="86773"/>
                  </a:cubicBezTo>
                  <a:cubicBezTo>
                    <a:pt x="112776" y="86487"/>
                    <a:pt x="125159" y="90107"/>
                    <a:pt x="134112" y="97822"/>
                  </a:cubicBezTo>
                  <a:cubicBezTo>
                    <a:pt x="143066" y="105537"/>
                    <a:pt x="147542" y="115919"/>
                    <a:pt x="147542" y="129159"/>
                  </a:cubicBezTo>
                  <a:cubicBezTo>
                    <a:pt x="147542" y="145637"/>
                    <a:pt x="141732" y="159068"/>
                    <a:pt x="130016" y="169545"/>
                  </a:cubicBezTo>
                  <a:cubicBezTo>
                    <a:pt x="118301" y="180022"/>
                    <a:pt x="99060" y="185166"/>
                    <a:pt x="72104" y="185166"/>
                  </a:cubicBezTo>
                  <a:cubicBezTo>
                    <a:pt x="66199" y="185166"/>
                    <a:pt x="60579" y="184880"/>
                    <a:pt x="55245" y="184404"/>
                  </a:cubicBezTo>
                  <a:cubicBezTo>
                    <a:pt x="42577" y="184023"/>
                    <a:pt x="35052" y="183737"/>
                    <a:pt x="32576" y="183737"/>
                  </a:cubicBezTo>
                  <a:lnTo>
                    <a:pt x="0" y="183737"/>
                  </a:lnTo>
                  <a:lnTo>
                    <a:pt x="0" y="171736"/>
                  </a:lnTo>
                  <a:lnTo>
                    <a:pt x="20288" y="169259"/>
                  </a:lnTo>
                  <a:lnTo>
                    <a:pt x="20288" y="17145"/>
                  </a:lnTo>
                  <a:close/>
                  <a:moveTo>
                    <a:pt x="60198" y="82487"/>
                  </a:moveTo>
                  <a:lnTo>
                    <a:pt x="73628" y="82487"/>
                  </a:lnTo>
                  <a:cubicBezTo>
                    <a:pt x="85058" y="82487"/>
                    <a:pt x="93726" y="79343"/>
                    <a:pt x="99536" y="72962"/>
                  </a:cubicBezTo>
                  <a:cubicBezTo>
                    <a:pt x="105442" y="66580"/>
                    <a:pt x="108299" y="57531"/>
                    <a:pt x="108299" y="45815"/>
                  </a:cubicBezTo>
                  <a:cubicBezTo>
                    <a:pt x="108299" y="34385"/>
                    <a:pt x="105347" y="26003"/>
                    <a:pt x="99536" y="20765"/>
                  </a:cubicBezTo>
                  <a:cubicBezTo>
                    <a:pt x="93631" y="15430"/>
                    <a:pt x="83630" y="12859"/>
                    <a:pt x="69437" y="12859"/>
                  </a:cubicBezTo>
                  <a:cubicBezTo>
                    <a:pt x="63532" y="12859"/>
                    <a:pt x="57531" y="13145"/>
                    <a:pt x="51340" y="13811"/>
                  </a:cubicBezTo>
                  <a:lnTo>
                    <a:pt x="46292" y="14192"/>
                  </a:lnTo>
                  <a:lnTo>
                    <a:pt x="46292" y="82201"/>
                  </a:lnTo>
                  <a:cubicBezTo>
                    <a:pt x="48578" y="82391"/>
                    <a:pt x="53245" y="82487"/>
                    <a:pt x="60198" y="82487"/>
                  </a:cubicBezTo>
                  <a:close/>
                  <a:moveTo>
                    <a:pt x="71723" y="172022"/>
                  </a:moveTo>
                  <a:cubicBezTo>
                    <a:pt x="88202" y="172022"/>
                    <a:pt x="100108" y="168688"/>
                    <a:pt x="107537" y="161830"/>
                  </a:cubicBezTo>
                  <a:cubicBezTo>
                    <a:pt x="114967" y="155067"/>
                    <a:pt x="118682" y="145351"/>
                    <a:pt x="118682" y="132588"/>
                  </a:cubicBezTo>
                  <a:cubicBezTo>
                    <a:pt x="118682" y="120015"/>
                    <a:pt x="115443" y="110871"/>
                    <a:pt x="109061" y="105156"/>
                  </a:cubicBezTo>
                  <a:cubicBezTo>
                    <a:pt x="102584" y="99441"/>
                    <a:pt x="92202" y="96584"/>
                    <a:pt x="77819" y="96584"/>
                  </a:cubicBezTo>
                  <a:cubicBezTo>
                    <a:pt x="61151" y="96584"/>
                    <a:pt x="50673" y="96774"/>
                    <a:pt x="46292" y="97060"/>
                  </a:cubicBezTo>
                  <a:lnTo>
                    <a:pt x="46292" y="170021"/>
                  </a:lnTo>
                  <a:cubicBezTo>
                    <a:pt x="50006" y="171355"/>
                    <a:pt x="58483" y="172022"/>
                    <a:pt x="71723" y="17202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7" name="Freeform: Shape 1049"/>
            <p:cNvSpPr/>
            <p:nvPr/>
          </p:nvSpPr>
          <p:spPr>
            <a:xfrm>
              <a:off x="10962417" y="7105427"/>
              <a:ext cx="126492" cy="142208"/>
            </a:xfrm>
            <a:custGeom>
              <a:avLst/>
              <a:gdLst>
                <a:gd name="connsiteX0" fmla="*/ 9049 w 126492"/>
                <a:gd name="connsiteY0" fmla="*/ 33052 h 142208"/>
                <a:gd name="connsiteX1" fmla="*/ 32861 w 126492"/>
                <a:gd name="connsiteY1" fmla="*/ 8477 h 142208"/>
                <a:gd name="connsiteX2" fmla="*/ 64580 w 126492"/>
                <a:gd name="connsiteY2" fmla="*/ 0 h 142208"/>
                <a:gd name="connsiteX3" fmla="*/ 110966 w 126492"/>
                <a:gd name="connsiteY3" fmla="*/ 19622 h 142208"/>
                <a:gd name="connsiteX4" fmla="*/ 126492 w 126492"/>
                <a:gd name="connsiteY4" fmla="*/ 71056 h 142208"/>
                <a:gd name="connsiteX5" fmla="*/ 117443 w 126492"/>
                <a:gd name="connsiteY5" fmla="*/ 109442 h 142208"/>
                <a:gd name="connsiteX6" fmla="*/ 93631 w 126492"/>
                <a:gd name="connsiteY6" fmla="*/ 133922 h 142208"/>
                <a:gd name="connsiteX7" fmla="*/ 61913 w 126492"/>
                <a:gd name="connsiteY7" fmla="*/ 142208 h 142208"/>
                <a:gd name="connsiteX8" fmla="*/ 15526 w 126492"/>
                <a:gd name="connsiteY8" fmla="*/ 122587 h 142208"/>
                <a:gd name="connsiteX9" fmla="*/ 0 w 126492"/>
                <a:gd name="connsiteY9" fmla="*/ 71152 h 142208"/>
                <a:gd name="connsiteX10" fmla="*/ 9049 w 126492"/>
                <a:gd name="connsiteY10" fmla="*/ 33052 h 142208"/>
                <a:gd name="connsiteX11" fmla="*/ 89345 w 126492"/>
                <a:gd name="connsiteY11" fmla="*/ 114300 h 142208"/>
                <a:gd name="connsiteX12" fmla="*/ 98393 w 126492"/>
                <a:gd name="connsiteY12" fmla="*/ 72962 h 142208"/>
                <a:gd name="connsiteX13" fmla="*/ 90107 w 126492"/>
                <a:gd name="connsiteY13" fmla="*/ 29908 h 142208"/>
                <a:gd name="connsiteX14" fmla="*/ 63437 w 126492"/>
                <a:gd name="connsiteY14" fmla="*/ 14002 h 142208"/>
                <a:gd name="connsiteX15" fmla="*/ 37338 w 126492"/>
                <a:gd name="connsiteY15" fmla="*/ 27908 h 142208"/>
                <a:gd name="connsiteX16" fmla="*/ 28194 w 126492"/>
                <a:gd name="connsiteY16" fmla="*/ 69247 h 142208"/>
                <a:gd name="connsiteX17" fmla="*/ 36767 w 126492"/>
                <a:gd name="connsiteY17" fmla="*/ 112300 h 142208"/>
                <a:gd name="connsiteX18" fmla="*/ 63437 w 126492"/>
                <a:gd name="connsiteY18" fmla="*/ 128206 h 142208"/>
                <a:gd name="connsiteX19" fmla="*/ 89345 w 126492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2" h="142208">
                  <a:moveTo>
                    <a:pt x="9049" y="33052"/>
                  </a:moveTo>
                  <a:cubicBezTo>
                    <a:pt x="15049" y="22289"/>
                    <a:pt x="23051" y="14097"/>
                    <a:pt x="32861" y="8477"/>
                  </a:cubicBezTo>
                  <a:cubicBezTo>
                    <a:pt x="42672" y="2858"/>
                    <a:pt x="53340" y="0"/>
                    <a:pt x="64580" y="0"/>
                  </a:cubicBezTo>
                  <a:cubicBezTo>
                    <a:pt x="85154" y="0"/>
                    <a:pt x="100584" y="6572"/>
                    <a:pt x="110966" y="19622"/>
                  </a:cubicBezTo>
                  <a:cubicBezTo>
                    <a:pt x="121349" y="32671"/>
                    <a:pt x="126492" y="49816"/>
                    <a:pt x="126492" y="71056"/>
                  </a:cubicBezTo>
                  <a:cubicBezTo>
                    <a:pt x="126492" y="85916"/>
                    <a:pt x="123444" y="98679"/>
                    <a:pt x="117443" y="109442"/>
                  </a:cubicBezTo>
                  <a:cubicBezTo>
                    <a:pt x="111443" y="120206"/>
                    <a:pt x="103442" y="128397"/>
                    <a:pt x="93631" y="133922"/>
                  </a:cubicBezTo>
                  <a:cubicBezTo>
                    <a:pt x="83725" y="139446"/>
                    <a:pt x="73152" y="142208"/>
                    <a:pt x="61913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4" y="109538"/>
                    <a:pt x="0" y="92393"/>
                    <a:pt x="0" y="71152"/>
                  </a:cubicBezTo>
                  <a:cubicBezTo>
                    <a:pt x="0" y="56483"/>
                    <a:pt x="2953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7" y="29908"/>
                  </a:cubicBezTo>
                  <a:cubicBezTo>
                    <a:pt x="84582" y="19336"/>
                    <a:pt x="75629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2" y="101727"/>
                    <a:pt x="36767" y="112300"/>
                  </a:cubicBezTo>
                  <a:cubicBezTo>
                    <a:pt x="42482" y="122873"/>
                    <a:pt x="51340" y="128206"/>
                    <a:pt x="63437" y="128206"/>
                  </a:cubicBezTo>
                  <a:cubicBezTo>
                    <a:pt x="74676" y="128206"/>
                    <a:pt x="83249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8" name="Freeform: Shape 1050"/>
            <p:cNvSpPr/>
            <p:nvPr/>
          </p:nvSpPr>
          <p:spPr>
            <a:xfrm>
              <a:off x="11109293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3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3 w 66103"/>
                <a:gd name="connsiteY7" fmla="*/ 188405 h 200405"/>
                <a:gd name="connsiteX8" fmla="*/ 66103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3" y="188405"/>
                  </a:lnTo>
                  <a:lnTo>
                    <a:pt x="66103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9" name="Freeform: Shape 1051"/>
            <p:cNvSpPr/>
            <p:nvPr/>
          </p:nvSpPr>
          <p:spPr>
            <a:xfrm>
              <a:off x="11191970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7 w 64865"/>
                <a:gd name="connsiteY14" fmla="*/ 18097 h 194119"/>
                <a:gd name="connsiteX15" fmla="*/ 18669 w 64865"/>
                <a:gd name="connsiteY15" fmla="*/ 5143 h 194119"/>
                <a:gd name="connsiteX16" fmla="*/ 31718 w 64865"/>
                <a:gd name="connsiteY16" fmla="*/ 0 h 194119"/>
                <a:gd name="connsiteX17" fmla="*/ 43910 w 64865"/>
                <a:gd name="connsiteY17" fmla="*/ 4381 h 194119"/>
                <a:gd name="connsiteX18" fmla="*/ 47816 w 64865"/>
                <a:gd name="connsiteY18" fmla="*/ 15621 h 194119"/>
                <a:gd name="connsiteX19" fmla="*/ 43053 w 64865"/>
                <a:gd name="connsiteY19" fmla="*/ 28861 h 194119"/>
                <a:gd name="connsiteX20" fmla="*/ 29718 w 64865"/>
                <a:gd name="connsiteY20" fmla="*/ 33718 h 194119"/>
                <a:gd name="connsiteX21" fmla="*/ 29432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7" y="22669"/>
                    <a:pt x="13907" y="18097"/>
                  </a:cubicBezTo>
                  <a:cubicBezTo>
                    <a:pt x="13907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718" y="0"/>
                  </a:cubicBezTo>
                  <a:cubicBezTo>
                    <a:pt x="37243" y="0"/>
                    <a:pt x="41339" y="1429"/>
                    <a:pt x="43910" y="4381"/>
                  </a:cubicBezTo>
                  <a:cubicBezTo>
                    <a:pt x="46482" y="7334"/>
                    <a:pt x="47816" y="11049"/>
                    <a:pt x="47816" y="15621"/>
                  </a:cubicBezTo>
                  <a:cubicBezTo>
                    <a:pt x="47816" y="21145"/>
                    <a:pt x="46196" y="25527"/>
                    <a:pt x="43053" y="28861"/>
                  </a:cubicBezTo>
                  <a:cubicBezTo>
                    <a:pt x="39910" y="32099"/>
                    <a:pt x="35433" y="33718"/>
                    <a:pt x="29718" y="33718"/>
                  </a:cubicBezTo>
                  <a:lnTo>
                    <a:pt x="29432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0" name="Freeform: Shape 1052"/>
            <p:cNvSpPr/>
            <p:nvPr/>
          </p:nvSpPr>
          <p:spPr>
            <a:xfrm>
              <a:off x="11272265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4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4 w 66103"/>
                <a:gd name="connsiteY7" fmla="*/ 188405 h 200405"/>
                <a:gd name="connsiteX8" fmla="*/ 66104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1" name="Freeform: Shape 1053"/>
            <p:cNvSpPr/>
            <p:nvPr/>
          </p:nvSpPr>
          <p:spPr>
            <a:xfrm>
              <a:off x="11355705" y="7105427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9 w 126587"/>
                <a:gd name="connsiteY5" fmla="*/ 109442 h 142208"/>
                <a:gd name="connsiteX6" fmla="*/ 93631 w 126587"/>
                <a:gd name="connsiteY6" fmla="*/ 133922 h 142208"/>
                <a:gd name="connsiteX7" fmla="*/ 61912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5 w 126587"/>
                <a:gd name="connsiteY11" fmla="*/ 114300 h 142208"/>
                <a:gd name="connsiteX12" fmla="*/ 98393 w 126587"/>
                <a:gd name="connsiteY12" fmla="*/ 72962 h 142208"/>
                <a:gd name="connsiteX13" fmla="*/ 90107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6 h 142208"/>
                <a:gd name="connsiteX19" fmla="*/ 89345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49" y="22289"/>
                    <a:pt x="23050" y="14097"/>
                    <a:pt x="32956" y="8477"/>
                  </a:cubicBezTo>
                  <a:cubicBezTo>
                    <a:pt x="42863" y="2858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9" y="109442"/>
                  </a:cubicBezTo>
                  <a:cubicBezTo>
                    <a:pt x="111538" y="120206"/>
                    <a:pt x="103537" y="128397"/>
                    <a:pt x="93631" y="133922"/>
                  </a:cubicBezTo>
                  <a:cubicBezTo>
                    <a:pt x="83725" y="139446"/>
                    <a:pt x="73247" y="142208"/>
                    <a:pt x="61912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4" y="109538"/>
                    <a:pt x="0" y="92393"/>
                    <a:pt x="0" y="71152"/>
                  </a:cubicBezTo>
                  <a:cubicBezTo>
                    <a:pt x="0" y="56483"/>
                    <a:pt x="2953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7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3"/>
                    <a:pt x="51340" y="128206"/>
                    <a:pt x="63437" y="128206"/>
                  </a:cubicBezTo>
                  <a:cubicBezTo>
                    <a:pt x="74676" y="128206"/>
                    <a:pt x="83249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2" name="Freeform: Shape 1054"/>
            <p:cNvSpPr/>
            <p:nvPr/>
          </p:nvSpPr>
          <p:spPr>
            <a:xfrm>
              <a:off x="11504961" y="7105332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905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3" name="Freeform: Shape 1055"/>
            <p:cNvSpPr/>
            <p:nvPr/>
          </p:nvSpPr>
          <p:spPr>
            <a:xfrm>
              <a:off x="11675745" y="7063041"/>
              <a:ext cx="177260" cy="182022"/>
            </a:xfrm>
            <a:custGeom>
              <a:avLst/>
              <a:gdLst>
                <a:gd name="connsiteX0" fmla="*/ 19621 w 177260"/>
                <a:gd name="connsiteY0" fmla="*/ 15240 h 182022"/>
                <a:gd name="connsiteX1" fmla="*/ 0 w 177260"/>
                <a:gd name="connsiteY1" fmla="*/ 12287 h 182022"/>
                <a:gd name="connsiteX2" fmla="*/ 0 w 177260"/>
                <a:gd name="connsiteY2" fmla="*/ 0 h 182022"/>
                <a:gd name="connsiteX3" fmla="*/ 45529 w 177260"/>
                <a:gd name="connsiteY3" fmla="*/ 0 h 182022"/>
                <a:gd name="connsiteX4" fmla="*/ 127063 w 177260"/>
                <a:gd name="connsiteY4" fmla="*/ 119444 h 182022"/>
                <a:gd name="connsiteX5" fmla="*/ 140779 w 177260"/>
                <a:gd name="connsiteY5" fmla="*/ 145352 h 182022"/>
                <a:gd name="connsiteX6" fmla="*/ 140779 w 177260"/>
                <a:gd name="connsiteY6" fmla="*/ 15240 h 182022"/>
                <a:gd name="connsiteX7" fmla="*/ 119539 w 177260"/>
                <a:gd name="connsiteY7" fmla="*/ 12287 h 182022"/>
                <a:gd name="connsiteX8" fmla="*/ 119539 w 177260"/>
                <a:gd name="connsiteY8" fmla="*/ 0 h 182022"/>
                <a:gd name="connsiteX9" fmla="*/ 177260 w 177260"/>
                <a:gd name="connsiteY9" fmla="*/ 0 h 182022"/>
                <a:gd name="connsiteX10" fmla="*/ 177260 w 177260"/>
                <a:gd name="connsiteY10" fmla="*/ 12287 h 182022"/>
                <a:gd name="connsiteX11" fmla="*/ 157639 w 177260"/>
                <a:gd name="connsiteY11" fmla="*/ 15240 h 182022"/>
                <a:gd name="connsiteX12" fmla="*/ 157639 w 177260"/>
                <a:gd name="connsiteY12" fmla="*/ 181927 h 182022"/>
                <a:gd name="connsiteX13" fmla="*/ 138303 w 177260"/>
                <a:gd name="connsiteY13" fmla="*/ 181927 h 182022"/>
                <a:gd name="connsiteX14" fmla="*/ 55054 w 177260"/>
                <a:gd name="connsiteY14" fmla="*/ 59817 h 182022"/>
                <a:gd name="connsiteX15" fmla="*/ 36195 w 177260"/>
                <a:gd name="connsiteY15" fmla="*/ 27527 h 182022"/>
                <a:gd name="connsiteX16" fmla="*/ 36195 w 177260"/>
                <a:gd name="connsiteY16" fmla="*/ 167545 h 182022"/>
                <a:gd name="connsiteX17" fmla="*/ 59436 w 177260"/>
                <a:gd name="connsiteY17" fmla="*/ 170021 h 182022"/>
                <a:gd name="connsiteX18" fmla="*/ 59436 w 177260"/>
                <a:gd name="connsiteY18" fmla="*/ 182023 h 182022"/>
                <a:gd name="connsiteX19" fmla="*/ 0 w 177260"/>
                <a:gd name="connsiteY19" fmla="*/ 182023 h 182022"/>
                <a:gd name="connsiteX20" fmla="*/ 0 w 177260"/>
                <a:gd name="connsiteY20" fmla="*/ 170021 h 182022"/>
                <a:gd name="connsiteX21" fmla="*/ 19621 w 177260"/>
                <a:gd name="connsiteY21" fmla="*/ 167354 h 182022"/>
                <a:gd name="connsiteX22" fmla="*/ 19621 w 177260"/>
                <a:gd name="connsiteY22" fmla="*/ 15240 h 1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2022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29" y="0"/>
                  </a:lnTo>
                  <a:lnTo>
                    <a:pt x="127063" y="119444"/>
                  </a:lnTo>
                  <a:lnTo>
                    <a:pt x="140779" y="145352"/>
                  </a:lnTo>
                  <a:lnTo>
                    <a:pt x="140779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7"/>
                  </a:lnTo>
                  <a:lnTo>
                    <a:pt x="138303" y="181927"/>
                  </a:lnTo>
                  <a:lnTo>
                    <a:pt x="55054" y="59817"/>
                  </a:lnTo>
                  <a:lnTo>
                    <a:pt x="36195" y="27527"/>
                  </a:lnTo>
                  <a:lnTo>
                    <a:pt x="36195" y="167545"/>
                  </a:lnTo>
                  <a:lnTo>
                    <a:pt x="59436" y="170021"/>
                  </a:lnTo>
                  <a:lnTo>
                    <a:pt x="59436" y="182023"/>
                  </a:lnTo>
                  <a:lnTo>
                    <a:pt x="0" y="182023"/>
                  </a:lnTo>
                  <a:lnTo>
                    <a:pt x="0" y="170021"/>
                  </a:lnTo>
                  <a:lnTo>
                    <a:pt x="19621" y="167354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4" name="Freeform: Shape 1056"/>
            <p:cNvSpPr/>
            <p:nvPr/>
          </p:nvSpPr>
          <p:spPr>
            <a:xfrm>
              <a:off x="11869674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868 w 112585"/>
                <a:gd name="connsiteY11" fmla="*/ 121729 h 142208"/>
                <a:gd name="connsiteX12" fmla="*/ 105346 w 112585"/>
                <a:gd name="connsiteY12" fmla="*/ 113252 h 142208"/>
                <a:gd name="connsiteX13" fmla="*/ 110014 w 112585"/>
                <a:gd name="connsiteY13" fmla="*/ 124015 h 142208"/>
                <a:gd name="connsiteX14" fmla="*/ 88963 w 112585"/>
                <a:gd name="connsiteY14" fmla="*/ 136779 h 142208"/>
                <a:gd name="connsiteX15" fmla="*/ 60579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245 w 112585"/>
                <a:gd name="connsiteY20" fmla="*/ 13716 h 142208"/>
                <a:gd name="connsiteX21" fmla="*/ 36576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868" y="121729"/>
                  </a:cubicBezTo>
                  <a:cubicBezTo>
                    <a:pt x="96012" y="119348"/>
                    <a:pt x="101441" y="116586"/>
                    <a:pt x="105346" y="113252"/>
                  </a:cubicBezTo>
                  <a:lnTo>
                    <a:pt x="110014" y="124015"/>
                  </a:lnTo>
                  <a:cubicBezTo>
                    <a:pt x="105251" y="128873"/>
                    <a:pt x="98298" y="133160"/>
                    <a:pt x="88963" y="136779"/>
                  </a:cubicBezTo>
                  <a:cubicBezTo>
                    <a:pt x="79629" y="140398"/>
                    <a:pt x="70199" y="142208"/>
                    <a:pt x="60579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245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5" name="Freeform: Shape 1057"/>
            <p:cNvSpPr/>
            <p:nvPr/>
          </p:nvSpPr>
          <p:spPr>
            <a:xfrm>
              <a:off x="11999785" y="7073709"/>
              <a:ext cx="88201" cy="173640"/>
            </a:xfrm>
            <a:custGeom>
              <a:avLst/>
              <a:gdLst>
                <a:gd name="connsiteX0" fmla="*/ 24479 w 88201"/>
                <a:gd name="connsiteY0" fmla="*/ 167259 h 173640"/>
                <a:gd name="connsiteX1" fmla="*/ 17621 w 88201"/>
                <a:gd name="connsiteY1" fmla="*/ 145447 h 173640"/>
                <a:gd name="connsiteX2" fmla="*/ 17621 w 88201"/>
                <a:gd name="connsiteY2" fmla="*/ 51435 h 173640"/>
                <a:gd name="connsiteX3" fmla="*/ 0 w 88201"/>
                <a:gd name="connsiteY3" fmla="*/ 51435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5 h 173640"/>
                <a:gd name="connsiteX7" fmla="*/ 20574 w 88201"/>
                <a:gd name="connsiteY7" fmla="*/ 27241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2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259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259"/>
                  </a:moveTo>
                  <a:cubicBezTo>
                    <a:pt x="19907" y="162973"/>
                    <a:pt x="17621" y="155734"/>
                    <a:pt x="17621" y="145447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762" y="40195"/>
                    <a:pt x="3143" y="39624"/>
                    <a:pt x="6858" y="38672"/>
                  </a:cubicBezTo>
                  <a:cubicBezTo>
                    <a:pt x="10573" y="37719"/>
                    <a:pt x="13144" y="36766"/>
                    <a:pt x="14478" y="36005"/>
                  </a:cubicBezTo>
                  <a:cubicBezTo>
                    <a:pt x="17050" y="34576"/>
                    <a:pt x="19145" y="31623"/>
                    <a:pt x="20574" y="27241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8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2" y="160877"/>
                  </a:lnTo>
                  <a:cubicBezTo>
                    <a:pt x="84296" y="163830"/>
                    <a:pt x="77915" y="166688"/>
                    <a:pt x="69247" y="169450"/>
                  </a:cubicBezTo>
                  <a:cubicBezTo>
                    <a:pt x="60579" y="172212"/>
                    <a:pt x="52578" y="173641"/>
                    <a:pt x="45339" y="173641"/>
                  </a:cubicBezTo>
                  <a:cubicBezTo>
                    <a:pt x="36005" y="173641"/>
                    <a:pt x="29051" y="171545"/>
                    <a:pt x="24479" y="16725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6" name="Freeform: Shape 1058"/>
            <p:cNvSpPr/>
            <p:nvPr/>
          </p:nvSpPr>
          <p:spPr>
            <a:xfrm>
              <a:off x="12103226" y="7105332"/>
              <a:ext cx="95535" cy="139541"/>
            </a:xfrm>
            <a:custGeom>
              <a:avLst/>
              <a:gdLst>
                <a:gd name="connsiteX0" fmla="*/ 95 w 95535"/>
                <a:gd name="connsiteY0" fmla="*/ 127540 h 139541"/>
                <a:gd name="connsiteX1" fmla="*/ 18479 w 95535"/>
                <a:gd name="connsiteY1" fmla="*/ 126111 h 139541"/>
                <a:gd name="connsiteX2" fmla="*/ 18479 w 95535"/>
                <a:gd name="connsiteY2" fmla="*/ 22574 h 139541"/>
                <a:gd name="connsiteX3" fmla="*/ 857 w 95535"/>
                <a:gd name="connsiteY3" fmla="*/ 18193 h 139541"/>
                <a:gd name="connsiteX4" fmla="*/ 857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95" y="127540"/>
                  </a:moveTo>
                  <a:lnTo>
                    <a:pt x="18479" y="126111"/>
                  </a:lnTo>
                  <a:lnTo>
                    <a:pt x="18479" y="22574"/>
                  </a:lnTo>
                  <a:lnTo>
                    <a:pt x="857" y="18193"/>
                  </a:lnTo>
                  <a:lnTo>
                    <a:pt x="857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531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9" y="25241"/>
                    <a:pt x="55436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7" name="Freeform: Shape 1059"/>
            <p:cNvSpPr/>
            <p:nvPr/>
          </p:nvSpPr>
          <p:spPr>
            <a:xfrm>
              <a:off x="12214764" y="7106094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1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294 w 120205"/>
                <a:gd name="connsiteY28" fmla="*/ 120968 h 141446"/>
                <a:gd name="connsiteX29" fmla="*/ 81439 w 120205"/>
                <a:gd name="connsiteY29" fmla="*/ 111633 h 141446"/>
                <a:gd name="connsiteX30" fmla="*/ 81439 w 120205"/>
                <a:gd name="connsiteY30" fmla="*/ 69533 h 141446"/>
                <a:gd name="connsiteX31" fmla="*/ 41148 w 120205"/>
                <a:gd name="connsiteY31" fmla="*/ 77724 h 141446"/>
                <a:gd name="connsiteX32" fmla="*/ 27527 w 120205"/>
                <a:gd name="connsiteY32" fmla="*/ 99155 h 141446"/>
                <a:gd name="connsiteX33" fmla="*/ 34004 w 120205"/>
                <a:gd name="connsiteY33" fmla="*/ 118586 h 141446"/>
                <a:gd name="connsiteX34" fmla="*/ 51530 w 120205"/>
                <a:gd name="connsiteY34" fmla="*/ 124873 h 141446"/>
                <a:gd name="connsiteX35" fmla="*/ 66294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1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191" y="86773"/>
                    <a:pt x="7811" y="75438"/>
                    <a:pt x="23146" y="68199"/>
                  </a:cubicBezTo>
                  <a:close/>
                  <a:moveTo>
                    <a:pt x="66294" y="120968"/>
                  </a:moveTo>
                  <a:cubicBezTo>
                    <a:pt x="71818" y="118396"/>
                    <a:pt x="76867" y="115253"/>
                    <a:pt x="81439" y="111633"/>
                  </a:cubicBezTo>
                  <a:lnTo>
                    <a:pt x="81439" y="69533"/>
                  </a:lnTo>
                  <a:cubicBezTo>
                    <a:pt x="63627" y="69533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674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8" name="Freeform: Shape 1060"/>
            <p:cNvSpPr/>
            <p:nvPr/>
          </p:nvSpPr>
          <p:spPr>
            <a:xfrm>
              <a:off x="12349257" y="7105904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1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1 h 138969"/>
                <a:gd name="connsiteX6" fmla="*/ 40862 w 147732"/>
                <a:gd name="connsiteY6" fmla="*/ 14669 h 138969"/>
                <a:gd name="connsiteX7" fmla="*/ 40577 w 147732"/>
                <a:gd name="connsiteY7" fmla="*/ 20574 h 138969"/>
                <a:gd name="connsiteX8" fmla="*/ 63818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5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2"/>
                    <a:pt x="102870" y="33528"/>
                  </a:cubicBezTo>
                  <a:cubicBezTo>
                    <a:pt x="101537" y="28099"/>
                    <a:pt x="99155" y="24003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9" name="Freeform: Shape 1061"/>
            <p:cNvSpPr/>
            <p:nvPr/>
          </p:nvSpPr>
          <p:spPr>
            <a:xfrm>
              <a:off x="12517088" y="7105999"/>
              <a:ext cx="99155" cy="141446"/>
            </a:xfrm>
            <a:custGeom>
              <a:avLst/>
              <a:gdLst>
                <a:gd name="connsiteX0" fmla="*/ 20383 w 99155"/>
                <a:gd name="connsiteY0" fmla="*/ 119348 h 141446"/>
                <a:gd name="connsiteX1" fmla="*/ 30766 w 99155"/>
                <a:gd name="connsiteY1" fmla="*/ 125920 h 141446"/>
                <a:gd name="connsiteX2" fmla="*/ 47530 w 99155"/>
                <a:gd name="connsiteY2" fmla="*/ 128873 h 141446"/>
                <a:gd name="connsiteX3" fmla="*/ 68104 w 99155"/>
                <a:gd name="connsiteY3" fmla="*/ 123444 h 141446"/>
                <a:gd name="connsiteX4" fmla="*/ 74676 w 99155"/>
                <a:gd name="connsiteY4" fmla="*/ 108490 h 141446"/>
                <a:gd name="connsiteX5" fmla="*/ 70485 w 99155"/>
                <a:gd name="connsiteY5" fmla="*/ 96965 h 141446"/>
                <a:gd name="connsiteX6" fmla="*/ 58864 w 99155"/>
                <a:gd name="connsiteY6" fmla="*/ 88297 h 141446"/>
                <a:gd name="connsiteX7" fmla="*/ 37433 w 99155"/>
                <a:gd name="connsiteY7" fmla="*/ 79153 h 141446"/>
                <a:gd name="connsiteX8" fmla="*/ 9906 w 99155"/>
                <a:gd name="connsiteY8" fmla="*/ 62103 h 141446"/>
                <a:gd name="connsiteX9" fmla="*/ 1238 w 99155"/>
                <a:gd name="connsiteY9" fmla="*/ 36004 h 141446"/>
                <a:gd name="connsiteX10" fmla="*/ 7715 w 99155"/>
                <a:gd name="connsiteY10" fmla="*/ 17145 h 141446"/>
                <a:gd name="connsiteX11" fmla="*/ 25622 w 99155"/>
                <a:gd name="connsiteY11" fmla="*/ 4572 h 141446"/>
                <a:gd name="connsiteX12" fmla="*/ 50959 w 99155"/>
                <a:gd name="connsiteY12" fmla="*/ 0 h 141446"/>
                <a:gd name="connsiteX13" fmla="*/ 70675 w 99155"/>
                <a:gd name="connsiteY13" fmla="*/ 1715 h 141446"/>
                <a:gd name="connsiteX14" fmla="*/ 84296 w 99155"/>
                <a:gd name="connsiteY14" fmla="*/ 5144 h 141446"/>
                <a:gd name="connsiteX15" fmla="*/ 91154 w 99155"/>
                <a:gd name="connsiteY15" fmla="*/ 7334 h 141446"/>
                <a:gd name="connsiteX16" fmla="*/ 91154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1 h 141446"/>
                <a:gd name="connsiteX19" fmla="*/ 63532 w 99155"/>
                <a:gd name="connsiteY19" fmla="*/ 14573 h 141446"/>
                <a:gd name="connsiteX20" fmla="*/ 49339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4 w 99155"/>
                <a:gd name="connsiteY23" fmla="*/ 42672 h 141446"/>
                <a:gd name="connsiteX24" fmla="*/ 37338 w 99155"/>
                <a:gd name="connsiteY24" fmla="*/ 50387 h 141446"/>
                <a:gd name="connsiteX25" fmla="*/ 52006 w 99155"/>
                <a:gd name="connsiteY25" fmla="*/ 57245 h 141446"/>
                <a:gd name="connsiteX26" fmla="*/ 56864 w 99155"/>
                <a:gd name="connsiteY26" fmla="*/ 59245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383 w 99155"/>
                <a:gd name="connsiteY36" fmla="*/ 11934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383" y="119348"/>
                  </a:moveTo>
                  <a:cubicBezTo>
                    <a:pt x="22003" y="121825"/>
                    <a:pt x="25527" y="124015"/>
                    <a:pt x="30766" y="125920"/>
                  </a:cubicBezTo>
                  <a:cubicBezTo>
                    <a:pt x="36100" y="127921"/>
                    <a:pt x="41624" y="128873"/>
                    <a:pt x="47530" y="128873"/>
                  </a:cubicBezTo>
                  <a:cubicBezTo>
                    <a:pt x="56864" y="128873"/>
                    <a:pt x="63722" y="127063"/>
                    <a:pt x="68104" y="123444"/>
                  </a:cubicBezTo>
                  <a:cubicBezTo>
                    <a:pt x="72485" y="119824"/>
                    <a:pt x="74676" y="114871"/>
                    <a:pt x="74676" y="108490"/>
                  </a:cubicBezTo>
                  <a:cubicBezTo>
                    <a:pt x="74676" y="104108"/>
                    <a:pt x="73247" y="100203"/>
                    <a:pt x="70485" y="96965"/>
                  </a:cubicBezTo>
                  <a:cubicBezTo>
                    <a:pt x="67723" y="93726"/>
                    <a:pt x="63817" y="90773"/>
                    <a:pt x="58864" y="88297"/>
                  </a:cubicBezTo>
                  <a:cubicBezTo>
                    <a:pt x="53911" y="85725"/>
                    <a:pt x="46768" y="82677"/>
                    <a:pt x="37433" y="79153"/>
                  </a:cubicBezTo>
                  <a:cubicBezTo>
                    <a:pt x="24860" y="74390"/>
                    <a:pt x="15716" y="68770"/>
                    <a:pt x="9906" y="62103"/>
                  </a:cubicBezTo>
                  <a:cubicBezTo>
                    <a:pt x="4096" y="55531"/>
                    <a:pt x="1238" y="46768"/>
                    <a:pt x="1238" y="36004"/>
                  </a:cubicBezTo>
                  <a:cubicBezTo>
                    <a:pt x="1238" y="28861"/>
                    <a:pt x="3429" y="22574"/>
                    <a:pt x="7715" y="17145"/>
                  </a:cubicBezTo>
                  <a:cubicBezTo>
                    <a:pt x="12001" y="11716"/>
                    <a:pt x="18002" y="7525"/>
                    <a:pt x="25622" y="4572"/>
                  </a:cubicBezTo>
                  <a:cubicBezTo>
                    <a:pt x="33242" y="1619"/>
                    <a:pt x="41624" y="0"/>
                    <a:pt x="50959" y="0"/>
                  </a:cubicBezTo>
                  <a:cubicBezTo>
                    <a:pt x="58483" y="0"/>
                    <a:pt x="65056" y="571"/>
                    <a:pt x="70675" y="1715"/>
                  </a:cubicBezTo>
                  <a:cubicBezTo>
                    <a:pt x="76295" y="2857"/>
                    <a:pt x="80867" y="4000"/>
                    <a:pt x="84296" y="5144"/>
                  </a:cubicBezTo>
                  <a:cubicBezTo>
                    <a:pt x="87725" y="6286"/>
                    <a:pt x="90011" y="7048"/>
                    <a:pt x="91154" y="7334"/>
                  </a:cubicBezTo>
                  <a:lnTo>
                    <a:pt x="91154" y="37719"/>
                  </a:lnTo>
                  <a:lnTo>
                    <a:pt x="76200" y="37719"/>
                  </a:lnTo>
                  <a:lnTo>
                    <a:pt x="71342" y="19621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4"/>
                    <a:pt x="54578" y="12478"/>
                    <a:pt x="49339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5051"/>
                    <a:pt x="24860" y="30575"/>
                  </a:cubicBezTo>
                  <a:cubicBezTo>
                    <a:pt x="24860" y="35433"/>
                    <a:pt x="26003" y="39529"/>
                    <a:pt x="28384" y="42672"/>
                  </a:cubicBezTo>
                  <a:cubicBezTo>
                    <a:pt x="30766" y="45815"/>
                    <a:pt x="33718" y="48387"/>
                    <a:pt x="37338" y="50387"/>
                  </a:cubicBezTo>
                  <a:cubicBezTo>
                    <a:pt x="40957" y="52388"/>
                    <a:pt x="45815" y="54673"/>
                    <a:pt x="52006" y="57245"/>
                  </a:cubicBezTo>
                  <a:lnTo>
                    <a:pt x="56864" y="59245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724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5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383" y="11934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0" name="Freeform: Shape 1062"/>
            <p:cNvSpPr/>
            <p:nvPr/>
          </p:nvSpPr>
          <p:spPr>
            <a:xfrm>
              <a:off x="12635388" y="7105904"/>
              <a:ext cx="229076" cy="139064"/>
            </a:xfrm>
            <a:custGeom>
              <a:avLst/>
              <a:gdLst>
                <a:gd name="connsiteX0" fmla="*/ 2667 w 229076"/>
                <a:gd name="connsiteY0" fmla="*/ 126968 h 139064"/>
                <a:gd name="connsiteX1" fmla="*/ 17621 w 229076"/>
                <a:gd name="connsiteY1" fmla="*/ 124777 h 139064"/>
                <a:gd name="connsiteX2" fmla="*/ 17621 w 229076"/>
                <a:gd name="connsiteY2" fmla="*/ 22003 h 139064"/>
                <a:gd name="connsiteX3" fmla="*/ 0 w 229076"/>
                <a:gd name="connsiteY3" fmla="*/ 17621 h 139064"/>
                <a:gd name="connsiteX4" fmla="*/ 0 w 229076"/>
                <a:gd name="connsiteY4" fmla="*/ 4381 h 139064"/>
                <a:gd name="connsiteX5" fmla="*/ 34957 w 229076"/>
                <a:gd name="connsiteY5" fmla="*/ 0 h 139064"/>
                <a:gd name="connsiteX6" fmla="*/ 39338 w 229076"/>
                <a:gd name="connsiteY6" fmla="*/ 3143 h 139064"/>
                <a:gd name="connsiteX7" fmla="*/ 40767 w 229076"/>
                <a:gd name="connsiteY7" fmla="*/ 12954 h 139064"/>
                <a:gd name="connsiteX8" fmla="*/ 40481 w 229076"/>
                <a:gd name="connsiteY8" fmla="*/ 20765 h 139064"/>
                <a:gd name="connsiteX9" fmla="*/ 63817 w 229076"/>
                <a:gd name="connsiteY9" fmla="*/ 6477 h 139064"/>
                <a:gd name="connsiteX10" fmla="*/ 90392 w 229076"/>
                <a:gd name="connsiteY10" fmla="*/ 0 h 139064"/>
                <a:gd name="connsiteX11" fmla="*/ 111728 w 229076"/>
                <a:gd name="connsiteY11" fmla="*/ 4381 h 139064"/>
                <a:gd name="connsiteX12" fmla="*/ 123920 w 229076"/>
                <a:gd name="connsiteY12" fmla="*/ 18098 h 139064"/>
                <a:gd name="connsiteX13" fmla="*/ 145828 w 229076"/>
                <a:gd name="connsiteY13" fmla="*/ 5715 h 139064"/>
                <a:gd name="connsiteX14" fmla="*/ 172117 w 229076"/>
                <a:gd name="connsiteY14" fmla="*/ 0 h 139064"/>
                <a:gd name="connsiteX15" fmla="*/ 195834 w 229076"/>
                <a:gd name="connsiteY15" fmla="*/ 5715 h 139064"/>
                <a:gd name="connsiteX16" fmla="*/ 207931 w 229076"/>
                <a:gd name="connsiteY16" fmla="*/ 23622 h 139064"/>
                <a:gd name="connsiteX17" fmla="*/ 211455 w 229076"/>
                <a:gd name="connsiteY17" fmla="*/ 56007 h 139064"/>
                <a:gd name="connsiteX18" fmla="*/ 211455 w 229076"/>
                <a:gd name="connsiteY18" fmla="*/ 124777 h 139064"/>
                <a:gd name="connsiteX19" fmla="*/ 229076 w 229076"/>
                <a:gd name="connsiteY19" fmla="*/ 126968 h 139064"/>
                <a:gd name="connsiteX20" fmla="*/ 229076 w 229076"/>
                <a:gd name="connsiteY20" fmla="*/ 138970 h 139064"/>
                <a:gd name="connsiteX21" fmla="*/ 170783 w 229076"/>
                <a:gd name="connsiteY21" fmla="*/ 138970 h 139064"/>
                <a:gd name="connsiteX22" fmla="*/ 170783 w 229076"/>
                <a:gd name="connsiteY22" fmla="*/ 126968 h 139064"/>
                <a:gd name="connsiteX23" fmla="*/ 185928 w 229076"/>
                <a:gd name="connsiteY23" fmla="*/ 124777 h 139064"/>
                <a:gd name="connsiteX24" fmla="*/ 185928 w 229076"/>
                <a:gd name="connsiteY24" fmla="*/ 56769 h 139064"/>
                <a:gd name="connsiteX25" fmla="*/ 183833 w 229076"/>
                <a:gd name="connsiteY25" fmla="*/ 34100 h 139064"/>
                <a:gd name="connsiteX26" fmla="*/ 176022 w 229076"/>
                <a:gd name="connsiteY26" fmla="*/ 21527 h 139064"/>
                <a:gd name="connsiteX27" fmla="*/ 159544 w 229076"/>
                <a:gd name="connsiteY27" fmla="*/ 17335 h 139064"/>
                <a:gd name="connsiteX28" fmla="*/ 142399 w 229076"/>
                <a:gd name="connsiteY28" fmla="*/ 20860 h 139064"/>
                <a:gd name="connsiteX29" fmla="*/ 126968 w 229076"/>
                <a:gd name="connsiteY29" fmla="*/ 29337 h 139064"/>
                <a:gd name="connsiteX30" fmla="*/ 129159 w 229076"/>
                <a:gd name="connsiteY30" fmla="*/ 56483 h 139064"/>
                <a:gd name="connsiteX31" fmla="*/ 129159 w 229076"/>
                <a:gd name="connsiteY31" fmla="*/ 124777 h 139064"/>
                <a:gd name="connsiteX32" fmla="*/ 146494 w 229076"/>
                <a:gd name="connsiteY32" fmla="*/ 126968 h 139064"/>
                <a:gd name="connsiteX33" fmla="*/ 146494 w 229076"/>
                <a:gd name="connsiteY33" fmla="*/ 138970 h 139064"/>
                <a:gd name="connsiteX34" fmla="*/ 87249 w 229076"/>
                <a:gd name="connsiteY34" fmla="*/ 138970 h 139064"/>
                <a:gd name="connsiteX35" fmla="*/ 87249 w 229076"/>
                <a:gd name="connsiteY35" fmla="*/ 126968 h 139064"/>
                <a:gd name="connsiteX36" fmla="*/ 103442 w 229076"/>
                <a:gd name="connsiteY36" fmla="*/ 124777 h 139064"/>
                <a:gd name="connsiteX37" fmla="*/ 103442 w 229076"/>
                <a:gd name="connsiteY37" fmla="*/ 56293 h 139064"/>
                <a:gd name="connsiteX38" fmla="*/ 101632 w 229076"/>
                <a:gd name="connsiteY38" fmla="*/ 33528 h 139064"/>
                <a:gd name="connsiteX39" fmla="*/ 94679 w 229076"/>
                <a:gd name="connsiteY39" fmla="*/ 21431 h 139064"/>
                <a:gd name="connsiteX40" fmla="*/ 79058 w 229076"/>
                <a:gd name="connsiteY40" fmla="*/ 17431 h 139064"/>
                <a:gd name="connsiteX41" fmla="*/ 60293 w 229076"/>
                <a:gd name="connsiteY41" fmla="*/ 21812 h 139064"/>
                <a:gd name="connsiteX42" fmla="*/ 43053 w 229076"/>
                <a:gd name="connsiteY42" fmla="*/ 32099 h 139064"/>
                <a:gd name="connsiteX43" fmla="*/ 43053 w 229076"/>
                <a:gd name="connsiteY43" fmla="*/ 124873 h 139064"/>
                <a:gd name="connsiteX44" fmla="*/ 59436 w 229076"/>
                <a:gd name="connsiteY44" fmla="*/ 127063 h 139064"/>
                <a:gd name="connsiteX45" fmla="*/ 59436 w 229076"/>
                <a:gd name="connsiteY45" fmla="*/ 139065 h 139064"/>
                <a:gd name="connsiteX46" fmla="*/ 2381 w 229076"/>
                <a:gd name="connsiteY46" fmla="*/ 139065 h 139064"/>
                <a:gd name="connsiteX47" fmla="*/ 2381 w 229076"/>
                <a:gd name="connsiteY47" fmla="*/ 126968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29076" h="139064">
                  <a:moveTo>
                    <a:pt x="2667" y="126968"/>
                  </a:moveTo>
                  <a:lnTo>
                    <a:pt x="17621" y="124777"/>
                  </a:lnTo>
                  <a:lnTo>
                    <a:pt x="17621" y="22003"/>
                  </a:ln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9338" y="3143"/>
                  </a:lnTo>
                  <a:lnTo>
                    <a:pt x="40767" y="12954"/>
                  </a:lnTo>
                  <a:lnTo>
                    <a:pt x="40481" y="20765"/>
                  </a:lnTo>
                  <a:cubicBezTo>
                    <a:pt x="46196" y="15526"/>
                    <a:pt x="54007" y="10763"/>
                    <a:pt x="63817" y="6477"/>
                  </a:cubicBezTo>
                  <a:cubicBezTo>
                    <a:pt x="73723" y="2191"/>
                    <a:pt x="82487" y="0"/>
                    <a:pt x="90392" y="0"/>
                  </a:cubicBezTo>
                  <a:cubicBezTo>
                    <a:pt x="99250" y="0"/>
                    <a:pt x="106299" y="1429"/>
                    <a:pt x="111728" y="4381"/>
                  </a:cubicBezTo>
                  <a:cubicBezTo>
                    <a:pt x="117062" y="7334"/>
                    <a:pt x="121158" y="11906"/>
                    <a:pt x="123920" y="18098"/>
                  </a:cubicBezTo>
                  <a:cubicBezTo>
                    <a:pt x="129159" y="13716"/>
                    <a:pt x="136398" y="9525"/>
                    <a:pt x="145828" y="5715"/>
                  </a:cubicBezTo>
                  <a:cubicBezTo>
                    <a:pt x="155162" y="1905"/>
                    <a:pt x="164021" y="0"/>
                    <a:pt x="172117" y="0"/>
                  </a:cubicBezTo>
                  <a:cubicBezTo>
                    <a:pt x="182213" y="0"/>
                    <a:pt x="190119" y="1905"/>
                    <a:pt x="195834" y="5715"/>
                  </a:cubicBezTo>
                  <a:cubicBezTo>
                    <a:pt x="201549" y="9525"/>
                    <a:pt x="205550" y="15526"/>
                    <a:pt x="207931" y="23622"/>
                  </a:cubicBezTo>
                  <a:cubicBezTo>
                    <a:pt x="210312" y="31718"/>
                    <a:pt x="211455" y="42481"/>
                    <a:pt x="211455" y="56007"/>
                  </a:cubicBezTo>
                  <a:lnTo>
                    <a:pt x="211455" y="124777"/>
                  </a:lnTo>
                  <a:lnTo>
                    <a:pt x="229076" y="126968"/>
                  </a:lnTo>
                  <a:lnTo>
                    <a:pt x="229076" y="138970"/>
                  </a:lnTo>
                  <a:lnTo>
                    <a:pt x="170783" y="138970"/>
                  </a:lnTo>
                  <a:lnTo>
                    <a:pt x="170783" y="126968"/>
                  </a:lnTo>
                  <a:lnTo>
                    <a:pt x="185928" y="124777"/>
                  </a:lnTo>
                  <a:lnTo>
                    <a:pt x="185928" y="56769"/>
                  </a:lnTo>
                  <a:cubicBezTo>
                    <a:pt x="185928" y="47339"/>
                    <a:pt x="185261" y="39719"/>
                    <a:pt x="183833" y="34100"/>
                  </a:cubicBezTo>
                  <a:cubicBezTo>
                    <a:pt x="182404" y="28480"/>
                    <a:pt x="179832" y="24289"/>
                    <a:pt x="176022" y="21527"/>
                  </a:cubicBezTo>
                  <a:cubicBezTo>
                    <a:pt x="172212" y="18764"/>
                    <a:pt x="166688" y="17335"/>
                    <a:pt x="159544" y="17335"/>
                  </a:cubicBezTo>
                  <a:cubicBezTo>
                    <a:pt x="154210" y="17335"/>
                    <a:pt x="148400" y="18479"/>
                    <a:pt x="142399" y="20860"/>
                  </a:cubicBezTo>
                  <a:cubicBezTo>
                    <a:pt x="136398" y="23241"/>
                    <a:pt x="131254" y="26003"/>
                    <a:pt x="126968" y="29337"/>
                  </a:cubicBezTo>
                  <a:cubicBezTo>
                    <a:pt x="128397" y="35719"/>
                    <a:pt x="129159" y="44767"/>
                    <a:pt x="129159" y="56483"/>
                  </a:cubicBezTo>
                  <a:lnTo>
                    <a:pt x="129159" y="124777"/>
                  </a:lnTo>
                  <a:lnTo>
                    <a:pt x="146494" y="126968"/>
                  </a:lnTo>
                  <a:lnTo>
                    <a:pt x="146494" y="138970"/>
                  </a:lnTo>
                  <a:lnTo>
                    <a:pt x="87249" y="138970"/>
                  </a:lnTo>
                  <a:lnTo>
                    <a:pt x="87249" y="126968"/>
                  </a:lnTo>
                  <a:lnTo>
                    <a:pt x="103442" y="124777"/>
                  </a:lnTo>
                  <a:lnTo>
                    <a:pt x="103442" y="56293"/>
                  </a:lnTo>
                  <a:cubicBezTo>
                    <a:pt x="103442" y="46482"/>
                    <a:pt x="102870" y="38957"/>
                    <a:pt x="101632" y="33528"/>
                  </a:cubicBezTo>
                  <a:cubicBezTo>
                    <a:pt x="100393" y="28099"/>
                    <a:pt x="98108" y="24098"/>
                    <a:pt x="94679" y="21431"/>
                  </a:cubicBezTo>
                  <a:cubicBezTo>
                    <a:pt x="91250" y="18764"/>
                    <a:pt x="86011" y="17431"/>
                    <a:pt x="79058" y="17431"/>
                  </a:cubicBezTo>
                  <a:cubicBezTo>
                    <a:pt x="73152" y="17431"/>
                    <a:pt x="66961" y="18859"/>
                    <a:pt x="60293" y="21812"/>
                  </a:cubicBezTo>
                  <a:cubicBezTo>
                    <a:pt x="53721" y="24765"/>
                    <a:pt x="47911" y="28194"/>
                    <a:pt x="43053" y="32099"/>
                  </a:cubicBezTo>
                  <a:lnTo>
                    <a:pt x="43053" y="124873"/>
                  </a:lnTo>
                  <a:lnTo>
                    <a:pt x="59436" y="127063"/>
                  </a:lnTo>
                  <a:lnTo>
                    <a:pt x="59436" y="139065"/>
                  </a:lnTo>
                  <a:lnTo>
                    <a:pt x="2381" y="139065"/>
                  </a:lnTo>
                  <a:lnTo>
                    <a:pt x="2381" y="12696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1" name="Freeform: Shape 1063"/>
            <p:cNvSpPr/>
            <p:nvPr/>
          </p:nvSpPr>
          <p:spPr>
            <a:xfrm>
              <a:off x="12881133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099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2" name="Freeform: Shape 1064"/>
            <p:cNvSpPr/>
            <p:nvPr/>
          </p:nvSpPr>
          <p:spPr>
            <a:xfrm>
              <a:off x="12965715" y="7105999"/>
              <a:ext cx="99155" cy="141446"/>
            </a:xfrm>
            <a:custGeom>
              <a:avLst/>
              <a:gdLst>
                <a:gd name="connsiteX0" fmla="*/ 20383 w 99155"/>
                <a:gd name="connsiteY0" fmla="*/ 119348 h 141446"/>
                <a:gd name="connsiteX1" fmla="*/ 30766 w 99155"/>
                <a:gd name="connsiteY1" fmla="*/ 125920 h 141446"/>
                <a:gd name="connsiteX2" fmla="*/ 47530 w 99155"/>
                <a:gd name="connsiteY2" fmla="*/ 128873 h 141446"/>
                <a:gd name="connsiteX3" fmla="*/ 68104 w 99155"/>
                <a:gd name="connsiteY3" fmla="*/ 123444 h 141446"/>
                <a:gd name="connsiteX4" fmla="*/ 74676 w 99155"/>
                <a:gd name="connsiteY4" fmla="*/ 108490 h 141446"/>
                <a:gd name="connsiteX5" fmla="*/ 70485 w 99155"/>
                <a:gd name="connsiteY5" fmla="*/ 96965 h 141446"/>
                <a:gd name="connsiteX6" fmla="*/ 58865 w 99155"/>
                <a:gd name="connsiteY6" fmla="*/ 88297 h 141446"/>
                <a:gd name="connsiteX7" fmla="*/ 37433 w 99155"/>
                <a:gd name="connsiteY7" fmla="*/ 79153 h 141446"/>
                <a:gd name="connsiteX8" fmla="*/ 9906 w 99155"/>
                <a:gd name="connsiteY8" fmla="*/ 62103 h 141446"/>
                <a:gd name="connsiteX9" fmla="*/ 1238 w 99155"/>
                <a:gd name="connsiteY9" fmla="*/ 36004 h 141446"/>
                <a:gd name="connsiteX10" fmla="*/ 7715 w 99155"/>
                <a:gd name="connsiteY10" fmla="*/ 17145 h 141446"/>
                <a:gd name="connsiteX11" fmla="*/ 25622 w 99155"/>
                <a:gd name="connsiteY11" fmla="*/ 4572 h 141446"/>
                <a:gd name="connsiteX12" fmla="*/ 50959 w 99155"/>
                <a:gd name="connsiteY12" fmla="*/ 0 h 141446"/>
                <a:gd name="connsiteX13" fmla="*/ 70675 w 99155"/>
                <a:gd name="connsiteY13" fmla="*/ 1715 h 141446"/>
                <a:gd name="connsiteX14" fmla="*/ 84296 w 99155"/>
                <a:gd name="connsiteY14" fmla="*/ 5144 h 141446"/>
                <a:gd name="connsiteX15" fmla="*/ 91154 w 99155"/>
                <a:gd name="connsiteY15" fmla="*/ 7334 h 141446"/>
                <a:gd name="connsiteX16" fmla="*/ 91154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1 h 141446"/>
                <a:gd name="connsiteX19" fmla="*/ 63532 w 99155"/>
                <a:gd name="connsiteY19" fmla="*/ 14573 h 141446"/>
                <a:gd name="connsiteX20" fmla="*/ 49340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5 w 99155"/>
                <a:gd name="connsiteY23" fmla="*/ 42672 h 141446"/>
                <a:gd name="connsiteX24" fmla="*/ 37338 w 99155"/>
                <a:gd name="connsiteY24" fmla="*/ 50387 h 141446"/>
                <a:gd name="connsiteX25" fmla="*/ 52007 w 99155"/>
                <a:gd name="connsiteY25" fmla="*/ 57245 h 141446"/>
                <a:gd name="connsiteX26" fmla="*/ 56864 w 99155"/>
                <a:gd name="connsiteY26" fmla="*/ 59245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383 w 99155"/>
                <a:gd name="connsiteY36" fmla="*/ 11934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383" y="119348"/>
                  </a:moveTo>
                  <a:cubicBezTo>
                    <a:pt x="22003" y="121825"/>
                    <a:pt x="25527" y="124015"/>
                    <a:pt x="30766" y="125920"/>
                  </a:cubicBezTo>
                  <a:cubicBezTo>
                    <a:pt x="36100" y="127921"/>
                    <a:pt x="41624" y="128873"/>
                    <a:pt x="47530" y="128873"/>
                  </a:cubicBezTo>
                  <a:cubicBezTo>
                    <a:pt x="56864" y="128873"/>
                    <a:pt x="63722" y="127063"/>
                    <a:pt x="68104" y="123444"/>
                  </a:cubicBezTo>
                  <a:cubicBezTo>
                    <a:pt x="72485" y="119824"/>
                    <a:pt x="74676" y="114871"/>
                    <a:pt x="74676" y="108490"/>
                  </a:cubicBezTo>
                  <a:cubicBezTo>
                    <a:pt x="74676" y="104108"/>
                    <a:pt x="73247" y="100203"/>
                    <a:pt x="70485" y="96965"/>
                  </a:cubicBezTo>
                  <a:cubicBezTo>
                    <a:pt x="67723" y="93726"/>
                    <a:pt x="63817" y="90773"/>
                    <a:pt x="58865" y="88297"/>
                  </a:cubicBezTo>
                  <a:cubicBezTo>
                    <a:pt x="53912" y="85820"/>
                    <a:pt x="46768" y="82677"/>
                    <a:pt x="37433" y="79153"/>
                  </a:cubicBezTo>
                  <a:cubicBezTo>
                    <a:pt x="24860" y="74390"/>
                    <a:pt x="15716" y="68770"/>
                    <a:pt x="9906" y="62103"/>
                  </a:cubicBezTo>
                  <a:cubicBezTo>
                    <a:pt x="4096" y="55531"/>
                    <a:pt x="1238" y="46768"/>
                    <a:pt x="1238" y="36004"/>
                  </a:cubicBezTo>
                  <a:cubicBezTo>
                    <a:pt x="1238" y="28861"/>
                    <a:pt x="3429" y="22574"/>
                    <a:pt x="7715" y="17145"/>
                  </a:cubicBezTo>
                  <a:cubicBezTo>
                    <a:pt x="12002" y="11716"/>
                    <a:pt x="18002" y="7525"/>
                    <a:pt x="25622" y="4572"/>
                  </a:cubicBezTo>
                  <a:cubicBezTo>
                    <a:pt x="33242" y="1619"/>
                    <a:pt x="41624" y="0"/>
                    <a:pt x="50959" y="0"/>
                  </a:cubicBezTo>
                  <a:cubicBezTo>
                    <a:pt x="58483" y="0"/>
                    <a:pt x="65056" y="571"/>
                    <a:pt x="70675" y="1715"/>
                  </a:cubicBezTo>
                  <a:cubicBezTo>
                    <a:pt x="76295" y="2857"/>
                    <a:pt x="80867" y="4000"/>
                    <a:pt x="84296" y="5144"/>
                  </a:cubicBezTo>
                  <a:cubicBezTo>
                    <a:pt x="87725" y="6286"/>
                    <a:pt x="90011" y="7048"/>
                    <a:pt x="91154" y="7334"/>
                  </a:cubicBezTo>
                  <a:lnTo>
                    <a:pt x="91154" y="37719"/>
                  </a:lnTo>
                  <a:lnTo>
                    <a:pt x="76200" y="37719"/>
                  </a:lnTo>
                  <a:lnTo>
                    <a:pt x="71342" y="19621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4"/>
                    <a:pt x="54578" y="12478"/>
                    <a:pt x="49340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5051"/>
                    <a:pt x="24860" y="30575"/>
                  </a:cubicBezTo>
                  <a:cubicBezTo>
                    <a:pt x="24860" y="35433"/>
                    <a:pt x="26003" y="39529"/>
                    <a:pt x="28385" y="42672"/>
                  </a:cubicBezTo>
                  <a:cubicBezTo>
                    <a:pt x="30766" y="45815"/>
                    <a:pt x="33719" y="48387"/>
                    <a:pt x="37338" y="50387"/>
                  </a:cubicBezTo>
                  <a:cubicBezTo>
                    <a:pt x="40958" y="52388"/>
                    <a:pt x="45815" y="54673"/>
                    <a:pt x="52007" y="57245"/>
                  </a:cubicBezTo>
                  <a:lnTo>
                    <a:pt x="56864" y="59245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629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5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383" y="11934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3" name="Freeform: Shape 1065"/>
            <p:cNvSpPr/>
            <p:nvPr/>
          </p:nvSpPr>
          <p:spPr>
            <a:xfrm>
              <a:off x="13086207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099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4" name="Freeform: Shape 1066"/>
            <p:cNvSpPr/>
            <p:nvPr/>
          </p:nvSpPr>
          <p:spPr>
            <a:xfrm>
              <a:off x="13156882" y="7044467"/>
              <a:ext cx="138779" cy="203073"/>
            </a:xfrm>
            <a:custGeom>
              <a:avLst/>
              <a:gdLst>
                <a:gd name="connsiteX0" fmla="*/ 0 w 138779"/>
                <a:gd name="connsiteY0" fmla="*/ 4667 h 203073"/>
                <a:gd name="connsiteX1" fmla="*/ 39148 w 138779"/>
                <a:gd name="connsiteY1" fmla="*/ 0 h 203073"/>
                <a:gd name="connsiteX2" fmla="*/ 39624 w 138779"/>
                <a:gd name="connsiteY2" fmla="*/ 0 h 203073"/>
                <a:gd name="connsiteX3" fmla="*/ 45244 w 138779"/>
                <a:gd name="connsiteY3" fmla="*/ 3620 h 203073"/>
                <a:gd name="connsiteX4" fmla="*/ 45244 w 138779"/>
                <a:gd name="connsiteY4" fmla="*/ 77248 h 203073"/>
                <a:gd name="connsiteX5" fmla="*/ 62770 w 138779"/>
                <a:gd name="connsiteY5" fmla="*/ 65532 h 203073"/>
                <a:gd name="connsiteX6" fmla="*/ 85439 w 138779"/>
                <a:gd name="connsiteY6" fmla="*/ 60865 h 203073"/>
                <a:gd name="connsiteX7" fmla="*/ 112204 w 138779"/>
                <a:gd name="connsiteY7" fmla="*/ 68009 h 203073"/>
                <a:gd name="connsiteX8" fmla="*/ 131540 w 138779"/>
                <a:gd name="connsiteY8" fmla="*/ 90011 h 203073"/>
                <a:gd name="connsiteX9" fmla="*/ 138779 w 138779"/>
                <a:gd name="connsiteY9" fmla="*/ 127730 h 203073"/>
                <a:gd name="connsiteX10" fmla="*/ 130111 w 138779"/>
                <a:gd name="connsiteY10" fmla="*/ 165926 h 203073"/>
                <a:gd name="connsiteX11" fmla="*/ 105251 w 138779"/>
                <a:gd name="connsiteY11" fmla="*/ 193072 h 203073"/>
                <a:gd name="connsiteX12" fmla="*/ 67818 w 138779"/>
                <a:gd name="connsiteY12" fmla="*/ 203073 h 203073"/>
                <a:gd name="connsiteX13" fmla="*/ 36957 w 138779"/>
                <a:gd name="connsiteY13" fmla="*/ 199739 h 203073"/>
                <a:gd name="connsiteX14" fmla="*/ 20098 w 138779"/>
                <a:gd name="connsiteY14" fmla="*/ 193739 h 203073"/>
                <a:gd name="connsiteX15" fmla="*/ 20098 w 138779"/>
                <a:gd name="connsiteY15" fmla="*/ 17526 h 203073"/>
                <a:gd name="connsiteX16" fmla="*/ 0 w 138779"/>
                <a:gd name="connsiteY16" fmla="*/ 14859 h 203073"/>
                <a:gd name="connsiteX17" fmla="*/ 0 w 138779"/>
                <a:gd name="connsiteY17" fmla="*/ 4667 h 203073"/>
                <a:gd name="connsiteX18" fmla="*/ 58198 w 138779"/>
                <a:gd name="connsiteY18" fmla="*/ 82582 h 203073"/>
                <a:gd name="connsiteX19" fmla="*/ 45339 w 138779"/>
                <a:gd name="connsiteY19" fmla="*/ 92202 h 203073"/>
                <a:gd name="connsiteX20" fmla="*/ 45339 w 138779"/>
                <a:gd name="connsiteY20" fmla="*/ 182309 h 203073"/>
                <a:gd name="connsiteX21" fmla="*/ 53816 w 138779"/>
                <a:gd name="connsiteY21" fmla="*/ 187833 h 203073"/>
                <a:gd name="connsiteX22" fmla="*/ 69628 w 138779"/>
                <a:gd name="connsiteY22" fmla="*/ 189928 h 203073"/>
                <a:gd name="connsiteX23" fmla="*/ 100012 w 138779"/>
                <a:gd name="connsiteY23" fmla="*/ 174784 h 203073"/>
                <a:gd name="connsiteX24" fmla="*/ 111538 w 138779"/>
                <a:gd name="connsiteY24" fmla="*/ 130493 h 203073"/>
                <a:gd name="connsiteX25" fmla="*/ 101536 w 138779"/>
                <a:gd name="connsiteY25" fmla="*/ 91345 h 203073"/>
                <a:gd name="connsiteX26" fmla="*/ 75628 w 138779"/>
                <a:gd name="connsiteY26" fmla="*/ 78391 h 203073"/>
                <a:gd name="connsiteX27" fmla="*/ 58198 w 138779"/>
                <a:gd name="connsiteY27" fmla="*/ 82582 h 203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073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620"/>
                  </a:lnTo>
                  <a:lnTo>
                    <a:pt x="45244" y="77248"/>
                  </a:lnTo>
                  <a:cubicBezTo>
                    <a:pt x="50101" y="72485"/>
                    <a:pt x="56007" y="68580"/>
                    <a:pt x="62770" y="65532"/>
                  </a:cubicBezTo>
                  <a:cubicBezTo>
                    <a:pt x="69533" y="62484"/>
                    <a:pt x="77057" y="60865"/>
                    <a:pt x="85439" y="60865"/>
                  </a:cubicBezTo>
                  <a:cubicBezTo>
                    <a:pt x="95250" y="60865"/>
                    <a:pt x="104108" y="63246"/>
                    <a:pt x="112204" y="68009"/>
                  </a:cubicBezTo>
                  <a:cubicBezTo>
                    <a:pt x="120301" y="72771"/>
                    <a:pt x="126778" y="80105"/>
                    <a:pt x="131540" y="90011"/>
                  </a:cubicBezTo>
                  <a:cubicBezTo>
                    <a:pt x="136303" y="99917"/>
                    <a:pt x="138779" y="112490"/>
                    <a:pt x="138779" y="127730"/>
                  </a:cubicBezTo>
                  <a:cubicBezTo>
                    <a:pt x="138779" y="141732"/>
                    <a:pt x="135922" y="154495"/>
                    <a:pt x="130111" y="165926"/>
                  </a:cubicBezTo>
                  <a:cubicBezTo>
                    <a:pt x="124301" y="177355"/>
                    <a:pt x="116015" y="186404"/>
                    <a:pt x="105251" y="193072"/>
                  </a:cubicBezTo>
                  <a:cubicBezTo>
                    <a:pt x="94488" y="199739"/>
                    <a:pt x="82010" y="203073"/>
                    <a:pt x="67818" y="203073"/>
                  </a:cubicBezTo>
                  <a:cubicBezTo>
                    <a:pt x="56579" y="203073"/>
                    <a:pt x="46292" y="201930"/>
                    <a:pt x="36957" y="199739"/>
                  </a:cubicBezTo>
                  <a:cubicBezTo>
                    <a:pt x="27622" y="197549"/>
                    <a:pt x="22003" y="195548"/>
                    <a:pt x="20098" y="193739"/>
                  </a:cubicBezTo>
                  <a:lnTo>
                    <a:pt x="20098" y="17526"/>
                  </a:lnTo>
                  <a:lnTo>
                    <a:pt x="0" y="14859"/>
                  </a:lnTo>
                  <a:lnTo>
                    <a:pt x="0" y="4667"/>
                  </a:lnTo>
                  <a:close/>
                  <a:moveTo>
                    <a:pt x="58198" y="82582"/>
                  </a:moveTo>
                  <a:cubicBezTo>
                    <a:pt x="52864" y="85439"/>
                    <a:pt x="48577" y="88678"/>
                    <a:pt x="45339" y="92202"/>
                  </a:cubicBezTo>
                  <a:lnTo>
                    <a:pt x="45339" y="182309"/>
                  </a:lnTo>
                  <a:cubicBezTo>
                    <a:pt x="46292" y="184595"/>
                    <a:pt x="49149" y="186404"/>
                    <a:pt x="53816" y="187833"/>
                  </a:cubicBezTo>
                  <a:cubicBezTo>
                    <a:pt x="58483" y="189262"/>
                    <a:pt x="63722" y="189928"/>
                    <a:pt x="69628" y="189928"/>
                  </a:cubicBezTo>
                  <a:cubicBezTo>
                    <a:pt x="82201" y="189928"/>
                    <a:pt x="92297" y="184880"/>
                    <a:pt x="100012" y="174784"/>
                  </a:cubicBezTo>
                  <a:cubicBezTo>
                    <a:pt x="107633" y="164687"/>
                    <a:pt x="111538" y="149924"/>
                    <a:pt x="111538" y="130493"/>
                  </a:cubicBezTo>
                  <a:cubicBezTo>
                    <a:pt x="111538" y="113062"/>
                    <a:pt x="108204" y="100013"/>
                    <a:pt x="101536" y="91345"/>
                  </a:cubicBezTo>
                  <a:cubicBezTo>
                    <a:pt x="94869" y="82677"/>
                    <a:pt x="86201" y="78391"/>
                    <a:pt x="75628" y="78391"/>
                  </a:cubicBezTo>
                  <a:cubicBezTo>
                    <a:pt x="69247" y="78295"/>
                    <a:pt x="63437" y="79724"/>
                    <a:pt x="58198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5" name="Freeform: Shape 1067"/>
            <p:cNvSpPr/>
            <p:nvPr/>
          </p:nvSpPr>
          <p:spPr>
            <a:xfrm>
              <a:off x="13316235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3 h 194119"/>
                <a:gd name="connsiteX16" fmla="*/ 31909 w 64865"/>
                <a:gd name="connsiteY16" fmla="*/ 0 h 194119"/>
                <a:gd name="connsiteX17" fmla="*/ 44101 w 64865"/>
                <a:gd name="connsiteY17" fmla="*/ 4381 h 194119"/>
                <a:gd name="connsiteX18" fmla="*/ 48006 w 64865"/>
                <a:gd name="connsiteY18" fmla="*/ 15621 h 194119"/>
                <a:gd name="connsiteX19" fmla="*/ 43244 w 64865"/>
                <a:gd name="connsiteY19" fmla="*/ 28861 h 194119"/>
                <a:gd name="connsiteX20" fmla="*/ 29909 w 64865"/>
                <a:gd name="connsiteY20" fmla="*/ 33718 h 194119"/>
                <a:gd name="connsiteX21" fmla="*/ 29623 w 64865"/>
                <a:gd name="connsiteY21" fmla="*/ 33718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69"/>
                    <a:pt x="14002" y="18097"/>
                  </a:cubicBezTo>
                  <a:cubicBezTo>
                    <a:pt x="14002" y="12859"/>
                    <a:pt x="15621" y="8572"/>
                    <a:pt x="18764" y="5143"/>
                  </a:cubicBezTo>
                  <a:cubicBezTo>
                    <a:pt x="21907" y="1714"/>
                    <a:pt x="26289" y="0"/>
                    <a:pt x="31909" y="0"/>
                  </a:cubicBezTo>
                  <a:cubicBezTo>
                    <a:pt x="37433" y="0"/>
                    <a:pt x="41529" y="1429"/>
                    <a:pt x="44101" y="4381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5"/>
                    <a:pt x="46387" y="25527"/>
                    <a:pt x="43244" y="28861"/>
                  </a:cubicBezTo>
                  <a:cubicBezTo>
                    <a:pt x="40100" y="32099"/>
                    <a:pt x="35623" y="33718"/>
                    <a:pt x="29909" y="33718"/>
                  </a:cubicBezTo>
                  <a:lnTo>
                    <a:pt x="29623" y="33718"/>
                  </a:lnTo>
                  <a:cubicBezTo>
                    <a:pt x="24384" y="33718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6" name="Freeform: Shape 1068"/>
            <p:cNvSpPr/>
            <p:nvPr/>
          </p:nvSpPr>
          <p:spPr>
            <a:xfrm>
              <a:off x="13396531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4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4 w 66103"/>
                <a:gd name="connsiteY7" fmla="*/ 188405 h 200405"/>
                <a:gd name="connsiteX8" fmla="*/ 66104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7" name="Freeform: Shape 1069"/>
            <p:cNvSpPr/>
            <p:nvPr/>
          </p:nvSpPr>
          <p:spPr>
            <a:xfrm>
              <a:off x="13479494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4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5" y="48673"/>
                  </a:cubicBezTo>
                  <a:cubicBezTo>
                    <a:pt x="112585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4" y="125254"/>
                  </a:cubicBezTo>
                  <a:cubicBezTo>
                    <a:pt x="74962" y="125254"/>
                    <a:pt x="81820" y="124111"/>
                    <a:pt x="88963" y="121729"/>
                  </a:cubicBezTo>
                  <a:cubicBezTo>
                    <a:pt x="96107" y="119348"/>
                    <a:pt x="101536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4" y="142208"/>
                    <a:pt x="60674" y="142208"/>
                  </a:cubicBezTo>
                  <a:cubicBezTo>
                    <a:pt x="40957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342" y="16764"/>
                    <a:pt x="68484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24400" y="7848600"/>
            <a:ext cx="8925450" cy="3051702"/>
          </a:xfrm>
        </p:spPr>
        <p:txBody>
          <a:bodyPr anchor="b">
            <a:normAutofit/>
          </a:bodyPr>
          <a:lstStyle>
            <a:lvl1pPr algn="l">
              <a:defRPr sz="66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24400" y="11364620"/>
            <a:ext cx="8925450" cy="101635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bg1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endParaRPr lang="en-US" dirty="0"/>
          </a:p>
        </p:txBody>
      </p:sp>
      <p:sp>
        <p:nvSpPr>
          <p:cNvPr id="108" name="Date Placeholder 9"/>
          <p:cNvSpPr>
            <a:spLocks noGrp="1"/>
          </p:cNvSpPr>
          <p:nvPr>
            <p:ph type="dt" sz="half" idx="10"/>
          </p:nvPr>
        </p:nvSpPr>
        <p:spPr>
          <a:xfrm>
            <a:off x="1260475" y="12153900"/>
            <a:ext cx="4694238" cy="731838"/>
          </a:xfrm>
        </p:spPr>
        <p:txBody>
          <a:bodyPr/>
          <a:lstStyle>
            <a:lvl1pPr algn="l">
              <a:defRPr sz="2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F023AE9-F06D-4405-A462-FED97FB913A5}" type="datetimeFigureOut">
              <a:rPr lang="ro-RO"/>
              <a:pPr>
                <a:defRPr/>
              </a:pPr>
              <a:t>27.01.2025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851037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hf sldNum="0"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SBN Mulțumim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/>
          </a:p>
        </p:txBody>
      </p:sp>
      <p:sp>
        <p:nvSpPr>
          <p:cNvPr id="3" name="TextBox 2"/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8924925" y="9791700"/>
            <a:ext cx="7519988" cy="11080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600" b="1">
                <a:solidFill>
                  <a:schemeClr val="bg1"/>
                </a:solidFill>
              </a:rPr>
              <a:t>Mulțumim.</a:t>
            </a: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8924925" y="11364913"/>
            <a:ext cx="7785100" cy="10763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E-mail: directie.generala@insp.gov.ro</a:t>
            </a:r>
          </a:p>
        </p:txBody>
      </p:sp>
      <p:grpSp>
        <p:nvGrpSpPr>
          <p:cNvPr id="6" name="Graphic 4"/>
          <p:cNvGrpSpPr/>
          <p:nvPr userDrawn="1"/>
        </p:nvGrpSpPr>
        <p:grpSpPr>
          <a:xfrm>
            <a:off x="1105200" y="1162800"/>
            <a:ext cx="3741841" cy="1536944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/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7"/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6" name="Freeform: Shape 18"/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7" name="Freeform: Shape 19"/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8" name="Freeform: Shape 20"/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9" name="Freeform: Shape 21"/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0" name="Freeform: Shape 22"/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3"/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4"/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5"/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6"/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7"/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8"/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9"/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30"/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31"/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2"/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3"/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4"/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5"/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6"/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7"/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8"/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9"/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40"/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41"/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2"/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3"/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4"/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5"/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6"/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7"/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8"/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9"/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50"/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51"/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8" name="Graphic 4"/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/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3"/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2" name="Freeform: Shape 14"/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3" name="Freeform: Shape 15"/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4" name="Freeform: Shape 16"/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</p:grpSp>
          <p:sp>
            <p:nvSpPr>
              <p:cNvPr id="10" name="Freeform: Shape 12"/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</p:grpSp>
      <p:grpSp>
        <p:nvGrpSpPr>
          <p:cNvPr id="50" name="Graphic 168"/>
          <p:cNvGrpSpPr>
            <a:grpSpLocks noChangeAspect="1"/>
          </p:cNvGrpSpPr>
          <p:nvPr userDrawn="1"/>
        </p:nvGrpSpPr>
        <p:grpSpPr bwMode="auto">
          <a:xfrm>
            <a:off x="4110038" y="8694738"/>
            <a:ext cx="3689350" cy="3689350"/>
            <a:chOff x="10806112" y="5480844"/>
            <a:chExt cx="2769679" cy="2769584"/>
          </a:xfrm>
        </p:grpSpPr>
        <p:sp>
          <p:nvSpPr>
            <p:cNvPr id="51" name="Freeform: Shape 55"/>
            <p:cNvSpPr>
              <a:spLocks/>
            </p:cNvSpPr>
            <p:nvPr/>
          </p:nvSpPr>
          <p:spPr bwMode="auto">
            <a:xfrm>
              <a:off x="10806112" y="5480844"/>
              <a:ext cx="1384839" cy="2769584"/>
            </a:xfrm>
            <a:custGeom>
              <a:avLst/>
              <a:gdLst>
                <a:gd name="T0" fmla="*/ 1384840 w 1384839"/>
                <a:gd name="T1" fmla="*/ 2769584 h 2769584"/>
                <a:gd name="T2" fmla="*/ 0 w 1384839"/>
                <a:gd name="T3" fmla="*/ 1384840 h 2769584"/>
                <a:gd name="T4" fmla="*/ 1384840 w 1384839"/>
                <a:gd name="T5" fmla="*/ 0 h 2769584"/>
                <a:gd name="T6" fmla="*/ 1384840 w 1384839"/>
                <a:gd name="T7" fmla="*/ 2769584 h 27695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4839" h="2769584">
                  <a:moveTo>
                    <a:pt x="1384840" y="2769584"/>
                  </a:moveTo>
                  <a:cubicBezTo>
                    <a:pt x="619982" y="2769584"/>
                    <a:pt x="0" y="2149602"/>
                    <a:pt x="0" y="1384840"/>
                  </a:cubicBezTo>
                  <a:cubicBezTo>
                    <a:pt x="0" y="619982"/>
                    <a:pt x="619982" y="0"/>
                    <a:pt x="1384840" y="0"/>
                  </a:cubicBezTo>
                  <a:lnTo>
                    <a:pt x="1384840" y="276958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2" name="Freeform: Shape 56"/>
            <p:cNvSpPr>
              <a:spLocks/>
            </p:cNvSpPr>
            <p:nvPr/>
          </p:nvSpPr>
          <p:spPr bwMode="auto">
            <a:xfrm>
              <a:off x="12190951" y="5480844"/>
              <a:ext cx="1384839" cy="2769584"/>
            </a:xfrm>
            <a:custGeom>
              <a:avLst/>
              <a:gdLst>
                <a:gd name="T0" fmla="*/ 0 w 1384839"/>
                <a:gd name="T1" fmla="*/ 2769584 h 2769584"/>
                <a:gd name="T2" fmla="*/ 1384840 w 1384839"/>
                <a:gd name="T3" fmla="*/ 1384745 h 2769584"/>
                <a:gd name="T4" fmla="*/ 0 w 1384839"/>
                <a:gd name="T5" fmla="*/ 0 h 2769584"/>
                <a:gd name="T6" fmla="*/ 0 w 1384839"/>
                <a:gd name="T7" fmla="*/ 2769584 h 27695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84839" h="2769584">
                  <a:moveTo>
                    <a:pt x="0" y="2769584"/>
                  </a:moveTo>
                  <a:cubicBezTo>
                    <a:pt x="764762" y="2769584"/>
                    <a:pt x="1384840" y="2149602"/>
                    <a:pt x="1384840" y="1384745"/>
                  </a:cubicBezTo>
                  <a:cubicBezTo>
                    <a:pt x="1384840" y="619887"/>
                    <a:pt x="764762" y="0"/>
                    <a:pt x="0" y="0"/>
                  </a:cubicBezTo>
                  <a:lnTo>
                    <a:pt x="0" y="276958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53" name="Graphic 100"/>
          <p:cNvGrpSpPr>
            <a:grpSpLocks noChangeAspect="1"/>
          </p:cNvGrpSpPr>
          <p:nvPr userDrawn="1"/>
        </p:nvGrpSpPr>
        <p:grpSpPr>
          <a:xfrm>
            <a:off x="19238400" y="1393200"/>
            <a:ext cx="3733200" cy="1009522"/>
            <a:chOff x="10791825" y="6490494"/>
            <a:chExt cx="2800254" cy="757237"/>
          </a:xfrm>
          <a:solidFill>
            <a:srgbClr val="FFFFFF"/>
          </a:solidFill>
        </p:grpSpPr>
        <p:sp>
          <p:nvSpPr>
            <p:cNvPr id="54" name="Freeform: Shape 56"/>
            <p:cNvSpPr/>
            <p:nvPr/>
          </p:nvSpPr>
          <p:spPr>
            <a:xfrm>
              <a:off x="10791825" y="6507162"/>
              <a:ext cx="142875" cy="186499"/>
            </a:xfrm>
            <a:custGeom>
              <a:avLst/>
              <a:gdLst>
                <a:gd name="connsiteX0" fmla="*/ 38576 w 142875"/>
                <a:gd name="connsiteY0" fmla="*/ 174879 h 186499"/>
                <a:gd name="connsiteX1" fmla="*/ 9811 w 142875"/>
                <a:gd name="connsiteY1" fmla="*/ 142208 h 186499"/>
                <a:gd name="connsiteX2" fmla="*/ 0 w 142875"/>
                <a:gd name="connsiteY2" fmla="*/ 92774 h 186499"/>
                <a:gd name="connsiteX3" fmla="*/ 11525 w 142875"/>
                <a:gd name="connsiteY3" fmla="*/ 44291 h 186499"/>
                <a:gd name="connsiteX4" fmla="*/ 43053 w 142875"/>
                <a:gd name="connsiteY4" fmla="*/ 11621 h 186499"/>
                <a:gd name="connsiteX5" fmla="*/ 88106 w 142875"/>
                <a:gd name="connsiteY5" fmla="*/ 0 h 186499"/>
                <a:gd name="connsiteX6" fmla="*/ 133350 w 142875"/>
                <a:gd name="connsiteY6" fmla="*/ 5905 h 186499"/>
                <a:gd name="connsiteX7" fmla="*/ 141446 w 142875"/>
                <a:gd name="connsiteY7" fmla="*/ 7334 h 186499"/>
                <a:gd name="connsiteX8" fmla="*/ 138970 w 142875"/>
                <a:gd name="connsiteY8" fmla="*/ 51340 h 186499"/>
                <a:gd name="connsiteX9" fmla="*/ 122587 w 142875"/>
                <a:gd name="connsiteY9" fmla="*/ 51340 h 186499"/>
                <a:gd name="connsiteX10" fmla="*/ 116491 w 142875"/>
                <a:gd name="connsiteY10" fmla="*/ 20288 h 186499"/>
                <a:gd name="connsiteX11" fmla="*/ 104584 w 142875"/>
                <a:gd name="connsiteY11" fmla="*/ 15240 h 186499"/>
                <a:gd name="connsiteX12" fmla="*/ 83915 w 142875"/>
                <a:gd name="connsiteY12" fmla="*/ 13145 h 186499"/>
                <a:gd name="connsiteX13" fmla="*/ 56007 w 142875"/>
                <a:gd name="connsiteY13" fmla="*/ 22098 h 186499"/>
                <a:gd name="connsiteX14" fmla="*/ 36862 w 142875"/>
                <a:gd name="connsiteY14" fmla="*/ 48387 h 186499"/>
                <a:gd name="connsiteX15" fmla="*/ 29813 w 142875"/>
                <a:gd name="connsiteY15" fmla="*/ 90011 h 186499"/>
                <a:gd name="connsiteX16" fmla="*/ 35909 w 142875"/>
                <a:gd name="connsiteY16" fmla="*/ 131826 h 186499"/>
                <a:gd name="connsiteX17" fmla="*/ 54483 w 142875"/>
                <a:gd name="connsiteY17" fmla="*/ 161830 h 186499"/>
                <a:gd name="connsiteX18" fmla="*/ 85344 w 142875"/>
                <a:gd name="connsiteY18" fmla="*/ 172974 h 186499"/>
                <a:gd name="connsiteX19" fmla="*/ 105251 w 142875"/>
                <a:gd name="connsiteY19" fmla="*/ 170783 h 186499"/>
                <a:gd name="connsiteX20" fmla="*/ 117158 w 142875"/>
                <a:gd name="connsiteY20" fmla="*/ 164402 h 186499"/>
                <a:gd name="connsiteX21" fmla="*/ 127445 w 142875"/>
                <a:gd name="connsiteY21" fmla="*/ 140399 h 186499"/>
                <a:gd name="connsiteX22" fmla="*/ 142875 w 142875"/>
                <a:gd name="connsiteY22" fmla="*/ 142399 h 186499"/>
                <a:gd name="connsiteX23" fmla="*/ 136970 w 142875"/>
                <a:gd name="connsiteY23" fmla="*/ 177165 h 186499"/>
                <a:gd name="connsiteX24" fmla="*/ 121825 w 142875"/>
                <a:gd name="connsiteY24" fmla="*/ 180594 h 186499"/>
                <a:gd name="connsiteX25" fmla="*/ 104775 w 142875"/>
                <a:gd name="connsiteY25" fmla="*/ 184880 h 186499"/>
                <a:gd name="connsiteX26" fmla="*/ 84296 w 142875"/>
                <a:gd name="connsiteY26" fmla="*/ 186500 h 186499"/>
                <a:gd name="connsiteX27" fmla="*/ 38576 w 142875"/>
                <a:gd name="connsiteY27" fmla="*/ 174879 h 186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875" h="186499">
                  <a:moveTo>
                    <a:pt x="38576" y="174879"/>
                  </a:moveTo>
                  <a:cubicBezTo>
                    <a:pt x="25908" y="167164"/>
                    <a:pt x="16383" y="156210"/>
                    <a:pt x="9811" y="142208"/>
                  </a:cubicBezTo>
                  <a:cubicBezTo>
                    <a:pt x="3239" y="128111"/>
                    <a:pt x="0" y="111633"/>
                    <a:pt x="0" y="92774"/>
                  </a:cubicBezTo>
                  <a:cubicBezTo>
                    <a:pt x="0" y="74486"/>
                    <a:pt x="3810" y="58293"/>
                    <a:pt x="11525" y="44291"/>
                  </a:cubicBezTo>
                  <a:cubicBezTo>
                    <a:pt x="19145" y="30289"/>
                    <a:pt x="29718" y="19336"/>
                    <a:pt x="43053" y="11621"/>
                  </a:cubicBezTo>
                  <a:cubicBezTo>
                    <a:pt x="56388" y="3905"/>
                    <a:pt x="71438" y="0"/>
                    <a:pt x="88106" y="0"/>
                  </a:cubicBezTo>
                  <a:cubicBezTo>
                    <a:pt x="100679" y="0"/>
                    <a:pt x="115729" y="2000"/>
                    <a:pt x="133350" y="5905"/>
                  </a:cubicBezTo>
                  <a:lnTo>
                    <a:pt x="141446" y="7334"/>
                  </a:lnTo>
                  <a:lnTo>
                    <a:pt x="138970" y="51340"/>
                  </a:lnTo>
                  <a:lnTo>
                    <a:pt x="122587" y="51340"/>
                  </a:lnTo>
                  <a:lnTo>
                    <a:pt x="116491" y="20288"/>
                  </a:lnTo>
                  <a:cubicBezTo>
                    <a:pt x="114205" y="18288"/>
                    <a:pt x="110204" y="16669"/>
                    <a:pt x="104584" y="15240"/>
                  </a:cubicBezTo>
                  <a:cubicBezTo>
                    <a:pt x="98965" y="13811"/>
                    <a:pt x="92012" y="13145"/>
                    <a:pt x="83915" y="13145"/>
                  </a:cubicBezTo>
                  <a:cubicBezTo>
                    <a:pt x="73438" y="13145"/>
                    <a:pt x="64198" y="16097"/>
                    <a:pt x="56007" y="22098"/>
                  </a:cubicBezTo>
                  <a:cubicBezTo>
                    <a:pt x="47911" y="28099"/>
                    <a:pt x="41434" y="36862"/>
                    <a:pt x="36862" y="48387"/>
                  </a:cubicBezTo>
                  <a:cubicBezTo>
                    <a:pt x="32195" y="60008"/>
                    <a:pt x="29813" y="73914"/>
                    <a:pt x="29813" y="90011"/>
                  </a:cubicBezTo>
                  <a:cubicBezTo>
                    <a:pt x="29813" y="105347"/>
                    <a:pt x="31814" y="119348"/>
                    <a:pt x="35909" y="131826"/>
                  </a:cubicBezTo>
                  <a:cubicBezTo>
                    <a:pt x="40005" y="144399"/>
                    <a:pt x="46196" y="154400"/>
                    <a:pt x="54483" y="161830"/>
                  </a:cubicBezTo>
                  <a:cubicBezTo>
                    <a:pt x="62770" y="169259"/>
                    <a:pt x="73057" y="172974"/>
                    <a:pt x="85344" y="172974"/>
                  </a:cubicBezTo>
                  <a:cubicBezTo>
                    <a:pt x="94012" y="172974"/>
                    <a:pt x="100679" y="172212"/>
                    <a:pt x="105251" y="170783"/>
                  </a:cubicBezTo>
                  <a:cubicBezTo>
                    <a:pt x="109823" y="169355"/>
                    <a:pt x="113824" y="167164"/>
                    <a:pt x="117158" y="164402"/>
                  </a:cubicBezTo>
                  <a:lnTo>
                    <a:pt x="127445" y="140399"/>
                  </a:lnTo>
                  <a:lnTo>
                    <a:pt x="142875" y="142399"/>
                  </a:lnTo>
                  <a:lnTo>
                    <a:pt x="136970" y="177165"/>
                  </a:lnTo>
                  <a:cubicBezTo>
                    <a:pt x="133541" y="177356"/>
                    <a:pt x="128492" y="178499"/>
                    <a:pt x="121825" y="180594"/>
                  </a:cubicBezTo>
                  <a:cubicBezTo>
                    <a:pt x="115919" y="182404"/>
                    <a:pt x="110300" y="183833"/>
                    <a:pt x="104775" y="184880"/>
                  </a:cubicBezTo>
                  <a:cubicBezTo>
                    <a:pt x="99346" y="185928"/>
                    <a:pt x="92488" y="186500"/>
                    <a:pt x="84296" y="186500"/>
                  </a:cubicBezTo>
                  <a:cubicBezTo>
                    <a:pt x="66485" y="186500"/>
                    <a:pt x="51149" y="182594"/>
                    <a:pt x="38576" y="17487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55" name="Freeform: Shape 57"/>
            <p:cNvSpPr/>
            <p:nvPr/>
          </p:nvSpPr>
          <p:spPr>
            <a:xfrm>
              <a:off x="10954131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0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430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30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4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0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860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56" name="Freeform: Shape 58"/>
            <p:cNvSpPr/>
            <p:nvPr/>
          </p:nvSpPr>
          <p:spPr>
            <a:xfrm>
              <a:off x="11084814" y="6551930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7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6 w 147732"/>
                <a:gd name="connsiteY16" fmla="*/ 138970 h 138969"/>
                <a:gd name="connsiteX17" fmla="*/ 89726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6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5 w 147732"/>
                <a:gd name="connsiteY28" fmla="*/ 138970 h 138969"/>
                <a:gd name="connsiteX29" fmla="*/ 2095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6" y="138970"/>
                  </a:lnTo>
                  <a:lnTo>
                    <a:pt x="89726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3"/>
                    <a:pt x="102870" y="33528"/>
                  </a:cubicBezTo>
                  <a:cubicBezTo>
                    <a:pt x="101536" y="28099"/>
                    <a:pt x="99155" y="24003"/>
                    <a:pt x="95536" y="21336"/>
                  </a:cubicBezTo>
                  <a:cubicBezTo>
                    <a:pt x="91916" y="18669"/>
                    <a:pt x="86773" y="17336"/>
                    <a:pt x="79915" y="17336"/>
                  </a:cubicBezTo>
                  <a:cubicBezTo>
                    <a:pt x="74009" y="17336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5" y="138970"/>
                  </a:lnTo>
                  <a:lnTo>
                    <a:pt x="2095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57" name="Freeform: Shape 59"/>
            <p:cNvSpPr/>
            <p:nvPr/>
          </p:nvSpPr>
          <p:spPr>
            <a:xfrm>
              <a:off x="11246738" y="6519830"/>
              <a:ext cx="88106" cy="173640"/>
            </a:xfrm>
            <a:custGeom>
              <a:avLst/>
              <a:gdLst>
                <a:gd name="connsiteX0" fmla="*/ 24479 w 88106"/>
                <a:gd name="connsiteY0" fmla="*/ 167164 h 173640"/>
                <a:gd name="connsiteX1" fmla="*/ 17621 w 88106"/>
                <a:gd name="connsiteY1" fmla="*/ 145352 h 173640"/>
                <a:gd name="connsiteX2" fmla="*/ 17621 w 88106"/>
                <a:gd name="connsiteY2" fmla="*/ 51435 h 173640"/>
                <a:gd name="connsiteX3" fmla="*/ 0 w 88106"/>
                <a:gd name="connsiteY3" fmla="*/ 51435 h 173640"/>
                <a:gd name="connsiteX4" fmla="*/ 0 w 88106"/>
                <a:gd name="connsiteY4" fmla="*/ 40386 h 173640"/>
                <a:gd name="connsiteX5" fmla="*/ 6858 w 88106"/>
                <a:gd name="connsiteY5" fmla="*/ 38672 h 173640"/>
                <a:gd name="connsiteX6" fmla="*/ 14478 w 88106"/>
                <a:gd name="connsiteY6" fmla="*/ 36005 h 173640"/>
                <a:gd name="connsiteX7" fmla="*/ 20574 w 88106"/>
                <a:gd name="connsiteY7" fmla="*/ 27242 h 173640"/>
                <a:gd name="connsiteX8" fmla="*/ 25241 w 88106"/>
                <a:gd name="connsiteY8" fmla="*/ 12287 h 173640"/>
                <a:gd name="connsiteX9" fmla="*/ 28385 w 88106"/>
                <a:gd name="connsiteY9" fmla="*/ 0 h 173640"/>
                <a:gd name="connsiteX10" fmla="*/ 42863 w 88106"/>
                <a:gd name="connsiteY10" fmla="*/ 0 h 173640"/>
                <a:gd name="connsiteX11" fmla="*/ 43339 w 88106"/>
                <a:gd name="connsiteY11" fmla="*/ 35243 h 173640"/>
                <a:gd name="connsiteX12" fmla="*/ 84201 w 88106"/>
                <a:gd name="connsiteY12" fmla="*/ 35243 h 173640"/>
                <a:gd name="connsiteX13" fmla="*/ 84201 w 88106"/>
                <a:gd name="connsiteY13" fmla="*/ 51435 h 173640"/>
                <a:gd name="connsiteX14" fmla="*/ 43339 w 88106"/>
                <a:gd name="connsiteY14" fmla="*/ 51435 h 173640"/>
                <a:gd name="connsiteX15" fmla="*/ 43339 w 88106"/>
                <a:gd name="connsiteY15" fmla="*/ 126587 h 173640"/>
                <a:gd name="connsiteX16" fmla="*/ 44196 w 88106"/>
                <a:gd name="connsiteY16" fmla="*/ 146209 h 173640"/>
                <a:gd name="connsiteX17" fmla="*/ 47816 w 88106"/>
                <a:gd name="connsiteY17" fmla="*/ 153543 h 173640"/>
                <a:gd name="connsiteX18" fmla="*/ 57531 w 88106"/>
                <a:gd name="connsiteY18" fmla="*/ 155258 h 173640"/>
                <a:gd name="connsiteX19" fmla="*/ 72104 w 88106"/>
                <a:gd name="connsiteY19" fmla="*/ 153543 h 173640"/>
                <a:gd name="connsiteX20" fmla="*/ 84487 w 88106"/>
                <a:gd name="connsiteY20" fmla="*/ 149828 h 173640"/>
                <a:gd name="connsiteX21" fmla="*/ 88106 w 88106"/>
                <a:gd name="connsiteY21" fmla="*/ 160877 h 173640"/>
                <a:gd name="connsiteX22" fmla="*/ 69152 w 88106"/>
                <a:gd name="connsiteY22" fmla="*/ 169450 h 173640"/>
                <a:gd name="connsiteX23" fmla="*/ 45244 w 88106"/>
                <a:gd name="connsiteY23" fmla="*/ 173641 h 173640"/>
                <a:gd name="connsiteX24" fmla="*/ 24479 w 88106"/>
                <a:gd name="connsiteY24" fmla="*/ 167164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106" h="173640">
                  <a:moveTo>
                    <a:pt x="24479" y="167164"/>
                  </a:moveTo>
                  <a:cubicBezTo>
                    <a:pt x="19907" y="162878"/>
                    <a:pt x="17621" y="155639"/>
                    <a:pt x="17621" y="145352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5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4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4"/>
                    <a:pt x="46006" y="152400"/>
                    <a:pt x="47816" y="153543"/>
                  </a:cubicBezTo>
                  <a:cubicBezTo>
                    <a:pt x="49625" y="154686"/>
                    <a:pt x="52959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106" y="160877"/>
                  </a:lnTo>
                  <a:cubicBezTo>
                    <a:pt x="84201" y="163830"/>
                    <a:pt x="77915" y="166688"/>
                    <a:pt x="69152" y="169450"/>
                  </a:cubicBezTo>
                  <a:cubicBezTo>
                    <a:pt x="60389" y="172212"/>
                    <a:pt x="52483" y="173641"/>
                    <a:pt x="45244" y="173641"/>
                  </a:cubicBezTo>
                  <a:cubicBezTo>
                    <a:pt x="36005" y="173546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58" name="Freeform: Shape 60"/>
            <p:cNvSpPr/>
            <p:nvPr/>
          </p:nvSpPr>
          <p:spPr>
            <a:xfrm>
              <a:off x="11350180" y="6551454"/>
              <a:ext cx="95535" cy="139446"/>
            </a:xfrm>
            <a:custGeom>
              <a:avLst/>
              <a:gdLst>
                <a:gd name="connsiteX0" fmla="*/ 95 w 95535"/>
                <a:gd name="connsiteY0" fmla="*/ 127445 h 139446"/>
                <a:gd name="connsiteX1" fmla="*/ 18479 w 95535"/>
                <a:gd name="connsiteY1" fmla="*/ 126016 h 139446"/>
                <a:gd name="connsiteX2" fmla="*/ 18479 w 95535"/>
                <a:gd name="connsiteY2" fmla="*/ 22479 h 139446"/>
                <a:gd name="connsiteX3" fmla="*/ 857 w 95535"/>
                <a:gd name="connsiteY3" fmla="*/ 18098 h 139446"/>
                <a:gd name="connsiteX4" fmla="*/ 857 w 95535"/>
                <a:gd name="connsiteY4" fmla="*/ 4858 h 139446"/>
                <a:gd name="connsiteX5" fmla="*/ 34671 w 95535"/>
                <a:gd name="connsiteY5" fmla="*/ 476 h 139446"/>
                <a:gd name="connsiteX6" fmla="*/ 35147 w 95535"/>
                <a:gd name="connsiteY6" fmla="*/ 476 h 139446"/>
                <a:gd name="connsiteX7" fmla="*/ 40577 w 95535"/>
                <a:gd name="connsiteY7" fmla="*/ 4858 h 139446"/>
                <a:gd name="connsiteX8" fmla="*/ 40577 w 95535"/>
                <a:gd name="connsiteY8" fmla="*/ 9239 h 139446"/>
                <a:gd name="connsiteX9" fmla="*/ 39815 w 95535"/>
                <a:gd name="connsiteY9" fmla="*/ 28289 h 139446"/>
                <a:gd name="connsiteX10" fmla="*/ 40577 w 95535"/>
                <a:gd name="connsiteY10" fmla="*/ 28289 h 139446"/>
                <a:gd name="connsiteX11" fmla="*/ 49340 w 95535"/>
                <a:gd name="connsiteY11" fmla="*/ 17526 h 139446"/>
                <a:gd name="connsiteX12" fmla="*/ 65722 w 95535"/>
                <a:gd name="connsiteY12" fmla="*/ 5429 h 139446"/>
                <a:gd name="connsiteX13" fmla="*/ 87440 w 95535"/>
                <a:gd name="connsiteY13" fmla="*/ 0 h 139446"/>
                <a:gd name="connsiteX14" fmla="*/ 95536 w 95535"/>
                <a:gd name="connsiteY14" fmla="*/ 1238 h 139446"/>
                <a:gd name="connsiteX15" fmla="*/ 95536 w 95535"/>
                <a:gd name="connsiteY15" fmla="*/ 28575 h 139446"/>
                <a:gd name="connsiteX16" fmla="*/ 90011 w 95535"/>
                <a:gd name="connsiteY16" fmla="*/ 26289 h 139446"/>
                <a:gd name="connsiteX17" fmla="*/ 81534 w 95535"/>
                <a:gd name="connsiteY17" fmla="*/ 25146 h 139446"/>
                <a:gd name="connsiteX18" fmla="*/ 43815 w 95535"/>
                <a:gd name="connsiteY18" fmla="*/ 37624 h 139446"/>
                <a:gd name="connsiteX19" fmla="*/ 43815 w 95535"/>
                <a:gd name="connsiteY19" fmla="*/ 125730 h 139446"/>
                <a:gd name="connsiteX20" fmla="*/ 74867 w 95535"/>
                <a:gd name="connsiteY20" fmla="*/ 127730 h 139446"/>
                <a:gd name="connsiteX21" fmla="*/ 74867 w 95535"/>
                <a:gd name="connsiteY21" fmla="*/ 139446 h 139446"/>
                <a:gd name="connsiteX22" fmla="*/ 0 w 95535"/>
                <a:gd name="connsiteY22" fmla="*/ 139446 h 139446"/>
                <a:gd name="connsiteX23" fmla="*/ 0 w 95535"/>
                <a:gd name="connsiteY23" fmla="*/ 127445 h 139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446">
                  <a:moveTo>
                    <a:pt x="95" y="127445"/>
                  </a:moveTo>
                  <a:lnTo>
                    <a:pt x="18479" y="126016"/>
                  </a:lnTo>
                  <a:lnTo>
                    <a:pt x="18479" y="22479"/>
                  </a:lnTo>
                  <a:lnTo>
                    <a:pt x="857" y="18098"/>
                  </a:lnTo>
                  <a:lnTo>
                    <a:pt x="857" y="4858"/>
                  </a:lnTo>
                  <a:lnTo>
                    <a:pt x="34671" y="476"/>
                  </a:lnTo>
                  <a:lnTo>
                    <a:pt x="35147" y="476"/>
                  </a:lnTo>
                  <a:lnTo>
                    <a:pt x="40577" y="4858"/>
                  </a:lnTo>
                  <a:lnTo>
                    <a:pt x="40577" y="9239"/>
                  </a:lnTo>
                  <a:lnTo>
                    <a:pt x="39815" y="28289"/>
                  </a:lnTo>
                  <a:lnTo>
                    <a:pt x="40577" y="28289"/>
                  </a:lnTo>
                  <a:cubicBezTo>
                    <a:pt x="42196" y="25527"/>
                    <a:pt x="45149" y="21907"/>
                    <a:pt x="49340" y="17526"/>
                  </a:cubicBezTo>
                  <a:cubicBezTo>
                    <a:pt x="53626" y="13145"/>
                    <a:pt x="59055" y="9049"/>
                    <a:pt x="65722" y="5429"/>
                  </a:cubicBezTo>
                  <a:cubicBezTo>
                    <a:pt x="72390" y="1810"/>
                    <a:pt x="79629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575"/>
                  </a:lnTo>
                  <a:cubicBezTo>
                    <a:pt x="94393" y="27813"/>
                    <a:pt x="92583" y="26956"/>
                    <a:pt x="90011" y="26289"/>
                  </a:cubicBezTo>
                  <a:cubicBezTo>
                    <a:pt x="87440" y="25527"/>
                    <a:pt x="84677" y="25146"/>
                    <a:pt x="81534" y="25146"/>
                  </a:cubicBezTo>
                  <a:cubicBezTo>
                    <a:pt x="68009" y="25146"/>
                    <a:pt x="55436" y="29337"/>
                    <a:pt x="43815" y="37624"/>
                  </a:cubicBezTo>
                  <a:lnTo>
                    <a:pt x="43815" y="125730"/>
                  </a:lnTo>
                  <a:lnTo>
                    <a:pt x="74867" y="127730"/>
                  </a:lnTo>
                  <a:lnTo>
                    <a:pt x="74867" y="139446"/>
                  </a:lnTo>
                  <a:lnTo>
                    <a:pt x="0" y="139446"/>
                  </a:lnTo>
                  <a:lnTo>
                    <a:pt x="0" y="12744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59" name="Freeform: Shape 61"/>
            <p:cNvSpPr/>
            <p:nvPr/>
          </p:nvSpPr>
          <p:spPr>
            <a:xfrm>
              <a:off x="11459622" y="6552216"/>
              <a:ext cx="137541" cy="141350"/>
            </a:xfrm>
            <a:custGeom>
              <a:avLst/>
              <a:gdLst>
                <a:gd name="connsiteX0" fmla="*/ 103442 w 137541"/>
                <a:gd name="connsiteY0" fmla="*/ 138208 h 141350"/>
                <a:gd name="connsiteX1" fmla="*/ 100108 w 137541"/>
                <a:gd name="connsiteY1" fmla="*/ 129349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064 h 141350"/>
                <a:gd name="connsiteX6" fmla="*/ 13716 w 137541"/>
                <a:gd name="connsiteY6" fmla="*/ 88678 h 141350"/>
                <a:gd name="connsiteX7" fmla="*/ 13716 w 137541"/>
                <a:gd name="connsiteY7" fmla="*/ 17812 h 141350"/>
                <a:gd name="connsiteX8" fmla="*/ 0 w 137541"/>
                <a:gd name="connsiteY8" fmla="*/ 13907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7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3 w 137541"/>
                <a:gd name="connsiteY24" fmla="*/ 2953 h 141350"/>
                <a:gd name="connsiteX25" fmla="*/ 122873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1 h 141350"/>
                <a:gd name="connsiteX28" fmla="*/ 125349 w 137541"/>
                <a:gd name="connsiteY28" fmla="*/ 140018 h 141350"/>
                <a:gd name="connsiteX29" fmla="*/ 113729 w 137541"/>
                <a:gd name="connsiteY29" fmla="*/ 140970 h 141350"/>
                <a:gd name="connsiteX30" fmla="*/ 103442 w 137541"/>
                <a:gd name="connsiteY30" fmla="*/ 138208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349"/>
                  </a:cubicBezTo>
                  <a:lnTo>
                    <a:pt x="100108" y="121063"/>
                  </a:lnTo>
                  <a:cubicBezTo>
                    <a:pt x="94679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064"/>
                  </a:cubicBezTo>
                  <a:cubicBezTo>
                    <a:pt x="16859" y="120872"/>
                    <a:pt x="13716" y="107442"/>
                    <a:pt x="13716" y="8867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778" y="139351"/>
                    <a:pt x="125349" y="140018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875"/>
                    <a:pt x="105727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0" name="Freeform: Shape 62"/>
            <p:cNvSpPr/>
            <p:nvPr/>
          </p:nvSpPr>
          <p:spPr>
            <a:xfrm>
              <a:off x="11614499" y="6490494"/>
              <a:ext cx="66103" cy="200406"/>
            </a:xfrm>
            <a:custGeom>
              <a:avLst/>
              <a:gdLst>
                <a:gd name="connsiteX0" fmla="*/ 19907 w 66103"/>
                <a:gd name="connsiteY0" fmla="*/ 17907 h 200406"/>
                <a:gd name="connsiteX1" fmla="*/ 95 w 66103"/>
                <a:gd name="connsiteY1" fmla="*/ 15240 h 200406"/>
                <a:gd name="connsiteX2" fmla="*/ 95 w 66103"/>
                <a:gd name="connsiteY2" fmla="*/ 4763 h 200406"/>
                <a:gd name="connsiteX3" fmla="*/ 39529 w 66103"/>
                <a:gd name="connsiteY3" fmla="*/ 0 h 200406"/>
                <a:gd name="connsiteX4" fmla="*/ 40005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3 w 66103"/>
                <a:gd name="connsiteY7" fmla="*/ 188405 h 200406"/>
                <a:gd name="connsiteX8" fmla="*/ 66103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907" y="17907"/>
                  </a:moveTo>
                  <a:lnTo>
                    <a:pt x="95" y="15240"/>
                  </a:lnTo>
                  <a:lnTo>
                    <a:pt x="95" y="4763"/>
                  </a:lnTo>
                  <a:lnTo>
                    <a:pt x="39529" y="0"/>
                  </a:lnTo>
                  <a:lnTo>
                    <a:pt x="40005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3" y="188405"/>
                  </a:lnTo>
                  <a:lnTo>
                    <a:pt x="66103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1" name="Freeform: Shape 1023"/>
            <p:cNvSpPr/>
            <p:nvPr/>
          </p:nvSpPr>
          <p:spPr>
            <a:xfrm>
              <a:off x="11757279" y="6509067"/>
              <a:ext cx="177260" cy="182022"/>
            </a:xfrm>
            <a:custGeom>
              <a:avLst/>
              <a:gdLst>
                <a:gd name="connsiteX0" fmla="*/ 19621 w 177260"/>
                <a:gd name="connsiteY0" fmla="*/ 15240 h 182022"/>
                <a:gd name="connsiteX1" fmla="*/ 0 w 177260"/>
                <a:gd name="connsiteY1" fmla="*/ 12287 h 182022"/>
                <a:gd name="connsiteX2" fmla="*/ 0 w 177260"/>
                <a:gd name="connsiteY2" fmla="*/ 0 h 182022"/>
                <a:gd name="connsiteX3" fmla="*/ 45529 w 177260"/>
                <a:gd name="connsiteY3" fmla="*/ 0 h 182022"/>
                <a:gd name="connsiteX4" fmla="*/ 127063 w 177260"/>
                <a:gd name="connsiteY4" fmla="*/ 119444 h 182022"/>
                <a:gd name="connsiteX5" fmla="*/ 140779 w 177260"/>
                <a:gd name="connsiteY5" fmla="*/ 145351 h 182022"/>
                <a:gd name="connsiteX6" fmla="*/ 140779 w 177260"/>
                <a:gd name="connsiteY6" fmla="*/ 15240 h 182022"/>
                <a:gd name="connsiteX7" fmla="*/ 119539 w 177260"/>
                <a:gd name="connsiteY7" fmla="*/ 12287 h 182022"/>
                <a:gd name="connsiteX8" fmla="*/ 119539 w 177260"/>
                <a:gd name="connsiteY8" fmla="*/ 0 h 182022"/>
                <a:gd name="connsiteX9" fmla="*/ 177260 w 177260"/>
                <a:gd name="connsiteY9" fmla="*/ 0 h 182022"/>
                <a:gd name="connsiteX10" fmla="*/ 177260 w 177260"/>
                <a:gd name="connsiteY10" fmla="*/ 12287 h 182022"/>
                <a:gd name="connsiteX11" fmla="*/ 157639 w 177260"/>
                <a:gd name="connsiteY11" fmla="*/ 15240 h 182022"/>
                <a:gd name="connsiteX12" fmla="*/ 157639 w 177260"/>
                <a:gd name="connsiteY12" fmla="*/ 181928 h 182022"/>
                <a:gd name="connsiteX13" fmla="*/ 138303 w 177260"/>
                <a:gd name="connsiteY13" fmla="*/ 181928 h 182022"/>
                <a:gd name="connsiteX14" fmla="*/ 55054 w 177260"/>
                <a:gd name="connsiteY14" fmla="*/ 59817 h 182022"/>
                <a:gd name="connsiteX15" fmla="*/ 36195 w 177260"/>
                <a:gd name="connsiteY15" fmla="*/ 27527 h 182022"/>
                <a:gd name="connsiteX16" fmla="*/ 36195 w 177260"/>
                <a:gd name="connsiteY16" fmla="*/ 167545 h 182022"/>
                <a:gd name="connsiteX17" fmla="*/ 59436 w 177260"/>
                <a:gd name="connsiteY17" fmla="*/ 170021 h 182022"/>
                <a:gd name="connsiteX18" fmla="*/ 59436 w 177260"/>
                <a:gd name="connsiteY18" fmla="*/ 182023 h 182022"/>
                <a:gd name="connsiteX19" fmla="*/ 0 w 177260"/>
                <a:gd name="connsiteY19" fmla="*/ 182023 h 182022"/>
                <a:gd name="connsiteX20" fmla="*/ 0 w 177260"/>
                <a:gd name="connsiteY20" fmla="*/ 170021 h 182022"/>
                <a:gd name="connsiteX21" fmla="*/ 19621 w 177260"/>
                <a:gd name="connsiteY21" fmla="*/ 167354 h 182022"/>
                <a:gd name="connsiteX22" fmla="*/ 19621 w 177260"/>
                <a:gd name="connsiteY22" fmla="*/ 15240 h 1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2022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29" y="0"/>
                  </a:lnTo>
                  <a:lnTo>
                    <a:pt x="127063" y="119444"/>
                  </a:lnTo>
                  <a:lnTo>
                    <a:pt x="140779" y="145351"/>
                  </a:lnTo>
                  <a:lnTo>
                    <a:pt x="140779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8"/>
                  </a:lnTo>
                  <a:lnTo>
                    <a:pt x="138303" y="181928"/>
                  </a:lnTo>
                  <a:lnTo>
                    <a:pt x="55054" y="59817"/>
                  </a:lnTo>
                  <a:lnTo>
                    <a:pt x="36195" y="27527"/>
                  </a:lnTo>
                  <a:lnTo>
                    <a:pt x="36195" y="167545"/>
                  </a:lnTo>
                  <a:lnTo>
                    <a:pt x="59436" y="170021"/>
                  </a:lnTo>
                  <a:lnTo>
                    <a:pt x="59436" y="182023"/>
                  </a:lnTo>
                  <a:lnTo>
                    <a:pt x="0" y="182023"/>
                  </a:lnTo>
                  <a:lnTo>
                    <a:pt x="0" y="170021"/>
                  </a:lnTo>
                  <a:lnTo>
                    <a:pt x="19621" y="167354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2" name="Freeform: Shape 1024"/>
            <p:cNvSpPr/>
            <p:nvPr/>
          </p:nvSpPr>
          <p:spPr>
            <a:xfrm>
              <a:off x="11951493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2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873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3" name="Freeform: Shape 1027"/>
            <p:cNvSpPr/>
            <p:nvPr/>
          </p:nvSpPr>
          <p:spPr>
            <a:xfrm>
              <a:off x="12085510" y="6519830"/>
              <a:ext cx="88106" cy="237744"/>
            </a:xfrm>
            <a:custGeom>
              <a:avLst/>
              <a:gdLst>
                <a:gd name="connsiteX0" fmla="*/ 24479 w 88106"/>
                <a:gd name="connsiteY0" fmla="*/ 167164 h 237744"/>
                <a:gd name="connsiteX1" fmla="*/ 17621 w 88106"/>
                <a:gd name="connsiteY1" fmla="*/ 145352 h 237744"/>
                <a:gd name="connsiteX2" fmla="*/ 17621 w 88106"/>
                <a:gd name="connsiteY2" fmla="*/ 51435 h 237744"/>
                <a:gd name="connsiteX3" fmla="*/ 0 w 88106"/>
                <a:gd name="connsiteY3" fmla="*/ 51435 h 237744"/>
                <a:gd name="connsiteX4" fmla="*/ 0 w 88106"/>
                <a:gd name="connsiteY4" fmla="*/ 40386 h 237744"/>
                <a:gd name="connsiteX5" fmla="*/ 6858 w 88106"/>
                <a:gd name="connsiteY5" fmla="*/ 38672 h 237744"/>
                <a:gd name="connsiteX6" fmla="*/ 14478 w 88106"/>
                <a:gd name="connsiteY6" fmla="*/ 36005 h 237744"/>
                <a:gd name="connsiteX7" fmla="*/ 20574 w 88106"/>
                <a:gd name="connsiteY7" fmla="*/ 27242 h 237744"/>
                <a:gd name="connsiteX8" fmla="*/ 25241 w 88106"/>
                <a:gd name="connsiteY8" fmla="*/ 12287 h 237744"/>
                <a:gd name="connsiteX9" fmla="*/ 28384 w 88106"/>
                <a:gd name="connsiteY9" fmla="*/ 0 h 237744"/>
                <a:gd name="connsiteX10" fmla="*/ 42863 w 88106"/>
                <a:gd name="connsiteY10" fmla="*/ 0 h 237744"/>
                <a:gd name="connsiteX11" fmla="*/ 43339 w 88106"/>
                <a:gd name="connsiteY11" fmla="*/ 35243 h 237744"/>
                <a:gd name="connsiteX12" fmla="*/ 84201 w 88106"/>
                <a:gd name="connsiteY12" fmla="*/ 35243 h 237744"/>
                <a:gd name="connsiteX13" fmla="*/ 84201 w 88106"/>
                <a:gd name="connsiteY13" fmla="*/ 51435 h 237744"/>
                <a:gd name="connsiteX14" fmla="*/ 43339 w 88106"/>
                <a:gd name="connsiteY14" fmla="*/ 51435 h 237744"/>
                <a:gd name="connsiteX15" fmla="*/ 43339 w 88106"/>
                <a:gd name="connsiteY15" fmla="*/ 126587 h 237744"/>
                <a:gd name="connsiteX16" fmla="*/ 44196 w 88106"/>
                <a:gd name="connsiteY16" fmla="*/ 146209 h 237744"/>
                <a:gd name="connsiteX17" fmla="*/ 47911 w 88106"/>
                <a:gd name="connsiteY17" fmla="*/ 153543 h 237744"/>
                <a:gd name="connsiteX18" fmla="*/ 57531 w 88106"/>
                <a:gd name="connsiteY18" fmla="*/ 155258 h 237744"/>
                <a:gd name="connsiteX19" fmla="*/ 72104 w 88106"/>
                <a:gd name="connsiteY19" fmla="*/ 153543 h 237744"/>
                <a:gd name="connsiteX20" fmla="*/ 84487 w 88106"/>
                <a:gd name="connsiteY20" fmla="*/ 149828 h 237744"/>
                <a:gd name="connsiteX21" fmla="*/ 88106 w 88106"/>
                <a:gd name="connsiteY21" fmla="*/ 160877 h 237744"/>
                <a:gd name="connsiteX22" fmla="*/ 69151 w 88106"/>
                <a:gd name="connsiteY22" fmla="*/ 169450 h 237744"/>
                <a:gd name="connsiteX23" fmla="*/ 45339 w 88106"/>
                <a:gd name="connsiteY23" fmla="*/ 173641 h 237744"/>
                <a:gd name="connsiteX24" fmla="*/ 24479 w 88106"/>
                <a:gd name="connsiteY24" fmla="*/ 167164 h 237744"/>
                <a:gd name="connsiteX25" fmla="*/ 62103 w 88106"/>
                <a:gd name="connsiteY25" fmla="*/ 220313 h 237744"/>
                <a:gd name="connsiteX26" fmla="*/ 53816 w 88106"/>
                <a:gd name="connsiteY26" fmla="*/ 232315 h 237744"/>
                <a:gd name="connsiteX27" fmla="*/ 46768 w 88106"/>
                <a:gd name="connsiteY27" fmla="*/ 237744 h 237744"/>
                <a:gd name="connsiteX28" fmla="*/ 46482 w 88106"/>
                <a:gd name="connsiteY28" fmla="*/ 237744 h 237744"/>
                <a:gd name="connsiteX29" fmla="*/ 38195 w 88106"/>
                <a:gd name="connsiteY29" fmla="*/ 233363 h 237744"/>
                <a:gd name="connsiteX30" fmla="*/ 37909 w 88106"/>
                <a:gd name="connsiteY30" fmla="*/ 231934 h 237744"/>
                <a:gd name="connsiteX31" fmla="*/ 43529 w 88106"/>
                <a:gd name="connsiteY31" fmla="*/ 225362 h 237744"/>
                <a:gd name="connsiteX32" fmla="*/ 45720 w 88106"/>
                <a:gd name="connsiteY32" fmla="*/ 215075 h 237744"/>
                <a:gd name="connsiteX33" fmla="*/ 44386 w 88106"/>
                <a:gd name="connsiteY33" fmla="*/ 209931 h 237744"/>
                <a:gd name="connsiteX34" fmla="*/ 40576 w 88106"/>
                <a:gd name="connsiteY34" fmla="*/ 206312 h 237744"/>
                <a:gd name="connsiteX35" fmla="*/ 35719 w 88106"/>
                <a:gd name="connsiteY35" fmla="*/ 196501 h 237744"/>
                <a:gd name="connsiteX36" fmla="*/ 39910 w 88106"/>
                <a:gd name="connsiteY36" fmla="*/ 187452 h 237744"/>
                <a:gd name="connsiteX37" fmla="*/ 48673 w 88106"/>
                <a:gd name="connsiteY37" fmla="*/ 184785 h 237744"/>
                <a:gd name="connsiteX38" fmla="*/ 49625 w 88106"/>
                <a:gd name="connsiteY38" fmla="*/ 184785 h 237744"/>
                <a:gd name="connsiteX39" fmla="*/ 61341 w 88106"/>
                <a:gd name="connsiteY39" fmla="*/ 189929 h 237744"/>
                <a:gd name="connsiteX40" fmla="*/ 65722 w 88106"/>
                <a:gd name="connsiteY40" fmla="*/ 204407 h 237744"/>
                <a:gd name="connsiteX41" fmla="*/ 62103 w 88106"/>
                <a:gd name="connsiteY41" fmla="*/ 220313 h 237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106" h="237744">
                  <a:moveTo>
                    <a:pt x="24479" y="167164"/>
                  </a:moveTo>
                  <a:cubicBezTo>
                    <a:pt x="19907" y="162878"/>
                    <a:pt x="17621" y="155639"/>
                    <a:pt x="17621" y="145352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4" y="36767"/>
                    <a:pt x="14478" y="36005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4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106" y="160877"/>
                  </a:lnTo>
                  <a:cubicBezTo>
                    <a:pt x="84201" y="163830"/>
                    <a:pt x="77819" y="166688"/>
                    <a:pt x="69151" y="169450"/>
                  </a:cubicBezTo>
                  <a:cubicBezTo>
                    <a:pt x="60388" y="172212"/>
                    <a:pt x="52483" y="173641"/>
                    <a:pt x="45339" y="173641"/>
                  </a:cubicBezTo>
                  <a:cubicBezTo>
                    <a:pt x="35909" y="173546"/>
                    <a:pt x="29051" y="171450"/>
                    <a:pt x="24479" y="167164"/>
                  </a:cubicBezTo>
                  <a:close/>
                  <a:moveTo>
                    <a:pt x="62103" y="220313"/>
                  </a:moveTo>
                  <a:cubicBezTo>
                    <a:pt x="59626" y="225171"/>
                    <a:pt x="56864" y="229172"/>
                    <a:pt x="53816" y="232315"/>
                  </a:cubicBezTo>
                  <a:cubicBezTo>
                    <a:pt x="50673" y="235458"/>
                    <a:pt x="48387" y="237173"/>
                    <a:pt x="46768" y="237744"/>
                  </a:cubicBezTo>
                  <a:lnTo>
                    <a:pt x="46482" y="237744"/>
                  </a:lnTo>
                  <a:lnTo>
                    <a:pt x="38195" y="233363"/>
                  </a:lnTo>
                  <a:lnTo>
                    <a:pt x="37909" y="231934"/>
                  </a:lnTo>
                  <a:cubicBezTo>
                    <a:pt x="40195" y="230791"/>
                    <a:pt x="42100" y="228600"/>
                    <a:pt x="43529" y="225362"/>
                  </a:cubicBezTo>
                  <a:cubicBezTo>
                    <a:pt x="44958" y="222123"/>
                    <a:pt x="45720" y="218694"/>
                    <a:pt x="45720" y="215075"/>
                  </a:cubicBezTo>
                  <a:cubicBezTo>
                    <a:pt x="45720" y="212979"/>
                    <a:pt x="45244" y="211265"/>
                    <a:pt x="44386" y="209931"/>
                  </a:cubicBezTo>
                  <a:cubicBezTo>
                    <a:pt x="43529" y="208598"/>
                    <a:pt x="42196" y="207359"/>
                    <a:pt x="40576" y="206312"/>
                  </a:cubicBezTo>
                  <a:cubicBezTo>
                    <a:pt x="37338" y="204026"/>
                    <a:pt x="35719" y="200787"/>
                    <a:pt x="35719" y="196501"/>
                  </a:cubicBezTo>
                  <a:cubicBezTo>
                    <a:pt x="35719" y="192215"/>
                    <a:pt x="37052" y="189262"/>
                    <a:pt x="39910" y="187452"/>
                  </a:cubicBezTo>
                  <a:cubicBezTo>
                    <a:pt x="42672" y="185642"/>
                    <a:pt x="45625" y="184785"/>
                    <a:pt x="48673" y="184785"/>
                  </a:cubicBezTo>
                  <a:lnTo>
                    <a:pt x="49625" y="184785"/>
                  </a:lnTo>
                  <a:cubicBezTo>
                    <a:pt x="54483" y="184785"/>
                    <a:pt x="58388" y="186500"/>
                    <a:pt x="61341" y="189929"/>
                  </a:cubicBezTo>
                  <a:cubicBezTo>
                    <a:pt x="64294" y="193358"/>
                    <a:pt x="65722" y="198120"/>
                    <a:pt x="65722" y="204407"/>
                  </a:cubicBezTo>
                  <a:cubicBezTo>
                    <a:pt x="65818" y="210026"/>
                    <a:pt x="64579" y="215360"/>
                    <a:pt x="62103" y="2203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4" name="Freeform: Shape 1028"/>
            <p:cNvSpPr/>
            <p:nvPr/>
          </p:nvSpPr>
          <p:spPr>
            <a:xfrm>
              <a:off x="12187713" y="6496875"/>
              <a:ext cx="64865" cy="194119"/>
            </a:xfrm>
            <a:custGeom>
              <a:avLst/>
              <a:gdLst>
                <a:gd name="connsiteX0" fmla="*/ 19907 w 64865"/>
                <a:gd name="connsiteY0" fmla="*/ 77057 h 194119"/>
                <a:gd name="connsiteX1" fmla="*/ 1333 w 64865"/>
                <a:gd name="connsiteY1" fmla="*/ 72676 h 194119"/>
                <a:gd name="connsiteX2" fmla="*/ 1333 w 64865"/>
                <a:gd name="connsiteY2" fmla="*/ 59722 h 194119"/>
                <a:gd name="connsiteX3" fmla="*/ 39243 w 64865"/>
                <a:gd name="connsiteY3" fmla="*/ 55054 h 194119"/>
                <a:gd name="connsiteX4" fmla="*/ 39719 w 64865"/>
                <a:gd name="connsiteY4" fmla="*/ 55054 h 194119"/>
                <a:gd name="connsiteX5" fmla="*/ 45339 w 64865"/>
                <a:gd name="connsiteY5" fmla="*/ 59436 h 194119"/>
                <a:gd name="connsiteX6" fmla="*/ 45339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8 h 194119"/>
                <a:gd name="connsiteX15" fmla="*/ 18764 w 64865"/>
                <a:gd name="connsiteY15" fmla="*/ 5144 h 194119"/>
                <a:gd name="connsiteX16" fmla="*/ 31813 w 64865"/>
                <a:gd name="connsiteY16" fmla="*/ 0 h 194119"/>
                <a:gd name="connsiteX17" fmla="*/ 44101 w 64865"/>
                <a:gd name="connsiteY17" fmla="*/ 4382 h 194119"/>
                <a:gd name="connsiteX18" fmla="*/ 48006 w 64865"/>
                <a:gd name="connsiteY18" fmla="*/ 15621 h 194119"/>
                <a:gd name="connsiteX19" fmla="*/ 43243 w 64865"/>
                <a:gd name="connsiteY19" fmla="*/ 28861 h 194119"/>
                <a:gd name="connsiteX20" fmla="*/ 29908 w 64865"/>
                <a:gd name="connsiteY20" fmla="*/ 33719 h 194119"/>
                <a:gd name="connsiteX21" fmla="*/ 29623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907" y="77057"/>
                  </a:moveTo>
                  <a:lnTo>
                    <a:pt x="1333" y="72676"/>
                  </a:lnTo>
                  <a:lnTo>
                    <a:pt x="1333" y="59722"/>
                  </a:lnTo>
                  <a:lnTo>
                    <a:pt x="39243" y="55054"/>
                  </a:lnTo>
                  <a:lnTo>
                    <a:pt x="39719" y="55054"/>
                  </a:lnTo>
                  <a:lnTo>
                    <a:pt x="45339" y="59436"/>
                  </a:lnTo>
                  <a:lnTo>
                    <a:pt x="45339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8"/>
                  </a:cubicBezTo>
                  <a:cubicBezTo>
                    <a:pt x="14002" y="12859"/>
                    <a:pt x="15621" y="8573"/>
                    <a:pt x="18764" y="5144"/>
                  </a:cubicBezTo>
                  <a:cubicBezTo>
                    <a:pt x="21908" y="1715"/>
                    <a:pt x="26289" y="0"/>
                    <a:pt x="31813" y="0"/>
                  </a:cubicBezTo>
                  <a:cubicBezTo>
                    <a:pt x="37338" y="0"/>
                    <a:pt x="41434" y="1429"/>
                    <a:pt x="44101" y="4382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6"/>
                    <a:pt x="46387" y="25527"/>
                    <a:pt x="43243" y="28861"/>
                  </a:cubicBezTo>
                  <a:cubicBezTo>
                    <a:pt x="40100" y="32099"/>
                    <a:pt x="35623" y="33719"/>
                    <a:pt x="29908" y="33719"/>
                  </a:cubicBezTo>
                  <a:lnTo>
                    <a:pt x="29623" y="33719"/>
                  </a:lnTo>
                  <a:cubicBezTo>
                    <a:pt x="24479" y="33719"/>
                    <a:pt x="20574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5" name="Freeform: Shape 1029"/>
            <p:cNvSpPr/>
            <p:nvPr/>
          </p:nvSpPr>
          <p:spPr>
            <a:xfrm>
              <a:off x="12270009" y="6551454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8 w 126587"/>
                <a:gd name="connsiteY5" fmla="*/ 109442 h 142208"/>
                <a:gd name="connsiteX6" fmla="*/ 93631 w 126587"/>
                <a:gd name="connsiteY6" fmla="*/ 133921 h 142208"/>
                <a:gd name="connsiteX7" fmla="*/ 61913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5 w 126587"/>
                <a:gd name="connsiteY11" fmla="*/ 114300 h 142208"/>
                <a:gd name="connsiteX12" fmla="*/ 98393 w 126587"/>
                <a:gd name="connsiteY12" fmla="*/ 72962 h 142208"/>
                <a:gd name="connsiteX13" fmla="*/ 90106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7 h 142208"/>
                <a:gd name="connsiteX19" fmla="*/ 89345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50" y="22288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8" y="109442"/>
                  </a:cubicBezTo>
                  <a:cubicBezTo>
                    <a:pt x="111538" y="120206"/>
                    <a:pt x="103537" y="128397"/>
                    <a:pt x="93631" y="133921"/>
                  </a:cubicBezTo>
                  <a:cubicBezTo>
                    <a:pt x="83725" y="139446"/>
                    <a:pt x="73247" y="142208"/>
                    <a:pt x="61913" y="142208"/>
                  </a:cubicBezTo>
                  <a:cubicBezTo>
                    <a:pt x="41338" y="142208"/>
                    <a:pt x="25908" y="135636"/>
                    <a:pt x="15526" y="122587"/>
                  </a:cubicBezTo>
                  <a:cubicBezTo>
                    <a:pt x="5143" y="109537"/>
                    <a:pt x="0" y="92393"/>
                    <a:pt x="0" y="71152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9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2"/>
                    <a:pt x="51340" y="128207"/>
                    <a:pt x="63437" y="128207"/>
                  </a:cubicBezTo>
                  <a:cubicBezTo>
                    <a:pt x="74676" y="128207"/>
                    <a:pt x="83248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6" name="Freeform: Shape 1030"/>
            <p:cNvSpPr/>
            <p:nvPr/>
          </p:nvSpPr>
          <p:spPr>
            <a:xfrm>
              <a:off x="12415837" y="6551930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6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6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3"/>
                    <a:pt x="102870" y="33528"/>
                  </a:cubicBezTo>
                  <a:cubicBezTo>
                    <a:pt x="101537" y="28099"/>
                    <a:pt x="99155" y="24003"/>
                    <a:pt x="95536" y="21336"/>
                  </a:cubicBezTo>
                  <a:cubicBezTo>
                    <a:pt x="91916" y="18669"/>
                    <a:pt x="86773" y="17336"/>
                    <a:pt x="79915" y="17336"/>
                  </a:cubicBezTo>
                  <a:cubicBezTo>
                    <a:pt x="74009" y="17336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7" name="Freeform: Shape 1031"/>
            <p:cNvSpPr/>
            <p:nvPr/>
          </p:nvSpPr>
          <p:spPr>
            <a:xfrm>
              <a:off x="12581191" y="6552120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0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0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199 w 120205"/>
                <a:gd name="connsiteY28" fmla="*/ 120968 h 141446"/>
                <a:gd name="connsiteX29" fmla="*/ 81343 w 120205"/>
                <a:gd name="connsiteY29" fmla="*/ 111633 h 141446"/>
                <a:gd name="connsiteX30" fmla="*/ 81343 w 120205"/>
                <a:gd name="connsiteY30" fmla="*/ 69533 h 141446"/>
                <a:gd name="connsiteX31" fmla="*/ 41053 w 120205"/>
                <a:gd name="connsiteY31" fmla="*/ 77724 h 141446"/>
                <a:gd name="connsiteX32" fmla="*/ 27432 w 120205"/>
                <a:gd name="connsiteY32" fmla="*/ 99155 h 141446"/>
                <a:gd name="connsiteX33" fmla="*/ 33909 w 120205"/>
                <a:gd name="connsiteY33" fmla="*/ 118586 h 141446"/>
                <a:gd name="connsiteX34" fmla="*/ 51435 w 120205"/>
                <a:gd name="connsiteY34" fmla="*/ 124873 h 141446"/>
                <a:gd name="connsiteX35" fmla="*/ 66199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5" y="24003"/>
                    <a:pt x="70485" y="22003"/>
                  </a:cubicBezTo>
                  <a:cubicBezTo>
                    <a:pt x="66484" y="20003"/>
                    <a:pt x="60770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39" y="14192"/>
                    <a:pt x="16954" y="11240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5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2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0" y="135350"/>
                  </a:cubicBezTo>
                  <a:cubicBezTo>
                    <a:pt x="57912" y="139446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8" name="Freeform: Shape 1032"/>
            <p:cNvSpPr/>
            <p:nvPr/>
          </p:nvSpPr>
          <p:spPr>
            <a:xfrm>
              <a:off x="12716637" y="6490494"/>
              <a:ext cx="66103" cy="200406"/>
            </a:xfrm>
            <a:custGeom>
              <a:avLst/>
              <a:gdLst>
                <a:gd name="connsiteX0" fmla="*/ 19812 w 66103"/>
                <a:gd name="connsiteY0" fmla="*/ 17907 h 200406"/>
                <a:gd name="connsiteX1" fmla="*/ 0 w 66103"/>
                <a:gd name="connsiteY1" fmla="*/ 15240 h 200406"/>
                <a:gd name="connsiteX2" fmla="*/ 0 w 66103"/>
                <a:gd name="connsiteY2" fmla="*/ 4763 h 200406"/>
                <a:gd name="connsiteX3" fmla="*/ 39433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20 h 200406"/>
                <a:gd name="connsiteX6" fmla="*/ 45339 w 66103"/>
                <a:gd name="connsiteY6" fmla="*/ 186404 h 200406"/>
                <a:gd name="connsiteX7" fmla="*/ 66104 w 66103"/>
                <a:gd name="connsiteY7" fmla="*/ 188405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5 h 200406"/>
                <a:gd name="connsiteX11" fmla="*/ 19812 w 66103"/>
                <a:gd name="connsiteY11" fmla="*/ 186214 h 200406"/>
                <a:gd name="connsiteX12" fmla="*/ 19812 w 66103"/>
                <a:gd name="connsiteY12" fmla="*/ 17907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907"/>
                  </a:moveTo>
                  <a:lnTo>
                    <a:pt x="0" y="15240"/>
                  </a:lnTo>
                  <a:lnTo>
                    <a:pt x="0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69" name="Freeform: Shape 1033"/>
            <p:cNvSpPr/>
            <p:nvPr/>
          </p:nvSpPr>
          <p:spPr>
            <a:xfrm>
              <a:off x="12857416" y="6490494"/>
              <a:ext cx="133064" cy="202987"/>
            </a:xfrm>
            <a:custGeom>
              <a:avLst/>
              <a:gdLst>
                <a:gd name="connsiteX0" fmla="*/ 26670 w 133064"/>
                <a:gd name="connsiteY0" fmla="*/ 195739 h 202987"/>
                <a:gd name="connsiteX1" fmla="*/ 7239 w 133064"/>
                <a:gd name="connsiteY1" fmla="*/ 173260 h 202987"/>
                <a:gd name="connsiteX2" fmla="*/ 0 w 133064"/>
                <a:gd name="connsiteY2" fmla="*/ 135827 h 202987"/>
                <a:gd name="connsiteX3" fmla="*/ 8572 w 133064"/>
                <a:gd name="connsiteY3" fmla="*/ 97917 h 202987"/>
                <a:gd name="connsiteX4" fmla="*/ 33147 w 133064"/>
                <a:gd name="connsiteY4" fmla="*/ 70866 h 202987"/>
                <a:gd name="connsiteX5" fmla="*/ 70961 w 133064"/>
                <a:gd name="connsiteY5" fmla="*/ 60960 h 202987"/>
                <a:gd name="connsiteX6" fmla="*/ 93726 w 133064"/>
                <a:gd name="connsiteY6" fmla="*/ 63627 h 202987"/>
                <a:gd name="connsiteX7" fmla="*/ 93726 w 133064"/>
                <a:gd name="connsiteY7" fmla="*/ 17907 h 202987"/>
                <a:gd name="connsiteX8" fmla="*/ 68771 w 133064"/>
                <a:gd name="connsiteY8" fmla="*/ 14954 h 202987"/>
                <a:gd name="connsiteX9" fmla="*/ 68771 w 133064"/>
                <a:gd name="connsiteY9" fmla="*/ 4382 h 202987"/>
                <a:gd name="connsiteX10" fmla="*/ 112776 w 133064"/>
                <a:gd name="connsiteY10" fmla="*/ 0 h 202987"/>
                <a:gd name="connsiteX11" fmla="*/ 113538 w 133064"/>
                <a:gd name="connsiteY11" fmla="*/ 0 h 202987"/>
                <a:gd name="connsiteX12" fmla="*/ 118872 w 133064"/>
                <a:gd name="connsiteY12" fmla="*/ 3905 h 202987"/>
                <a:gd name="connsiteX13" fmla="*/ 118872 w 133064"/>
                <a:gd name="connsiteY13" fmla="*/ 187928 h 202987"/>
                <a:gd name="connsiteX14" fmla="*/ 133064 w 133064"/>
                <a:gd name="connsiteY14" fmla="*/ 187928 h 202987"/>
                <a:gd name="connsiteX15" fmla="*/ 133064 w 133064"/>
                <a:gd name="connsiteY15" fmla="*/ 199168 h 202987"/>
                <a:gd name="connsiteX16" fmla="*/ 119443 w 133064"/>
                <a:gd name="connsiteY16" fmla="*/ 201835 h 202987"/>
                <a:gd name="connsiteX17" fmla="*/ 107347 w 133064"/>
                <a:gd name="connsiteY17" fmla="*/ 202787 h 202987"/>
                <a:gd name="connsiteX18" fmla="*/ 98298 w 133064"/>
                <a:gd name="connsiteY18" fmla="*/ 200597 h 202987"/>
                <a:gd name="connsiteX19" fmla="*/ 95631 w 133064"/>
                <a:gd name="connsiteY19" fmla="*/ 191262 h 202987"/>
                <a:gd name="connsiteX20" fmla="*/ 95631 w 133064"/>
                <a:gd name="connsiteY20" fmla="*/ 183452 h 202987"/>
                <a:gd name="connsiteX21" fmla="*/ 77629 w 133064"/>
                <a:gd name="connsiteY21" fmla="*/ 197358 h 202987"/>
                <a:gd name="connsiteX22" fmla="*/ 53530 w 133064"/>
                <a:gd name="connsiteY22" fmla="*/ 202978 h 202987"/>
                <a:gd name="connsiteX23" fmla="*/ 26670 w 133064"/>
                <a:gd name="connsiteY23" fmla="*/ 195739 h 202987"/>
                <a:gd name="connsiteX24" fmla="*/ 81153 w 133064"/>
                <a:gd name="connsiteY24" fmla="*/ 181451 h 202987"/>
                <a:gd name="connsiteX25" fmla="*/ 93631 w 133064"/>
                <a:gd name="connsiteY25" fmla="*/ 171545 h 202987"/>
                <a:gd name="connsiteX26" fmla="*/ 93631 w 133064"/>
                <a:gd name="connsiteY26" fmla="*/ 82010 h 202987"/>
                <a:gd name="connsiteX27" fmla="*/ 84487 w 133064"/>
                <a:gd name="connsiteY27" fmla="*/ 76772 h 202987"/>
                <a:gd name="connsiteX28" fmla="*/ 69151 w 133064"/>
                <a:gd name="connsiteY28" fmla="*/ 74486 h 202987"/>
                <a:gd name="connsiteX29" fmla="*/ 38671 w 133064"/>
                <a:gd name="connsiteY29" fmla="*/ 89059 h 202987"/>
                <a:gd name="connsiteX30" fmla="*/ 27242 w 133064"/>
                <a:gd name="connsiteY30" fmla="*/ 133922 h 202987"/>
                <a:gd name="connsiteX31" fmla="*/ 37243 w 133064"/>
                <a:gd name="connsiteY31" fmla="*/ 173069 h 202987"/>
                <a:gd name="connsiteX32" fmla="*/ 63151 w 133064"/>
                <a:gd name="connsiteY32" fmla="*/ 185833 h 202987"/>
                <a:gd name="connsiteX33" fmla="*/ 81153 w 133064"/>
                <a:gd name="connsiteY33" fmla="*/ 181451 h 20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2987">
                  <a:moveTo>
                    <a:pt x="26670" y="195739"/>
                  </a:moveTo>
                  <a:cubicBezTo>
                    <a:pt x="18479" y="190881"/>
                    <a:pt x="12001" y="183356"/>
                    <a:pt x="7239" y="173260"/>
                  </a:cubicBezTo>
                  <a:cubicBezTo>
                    <a:pt x="2476" y="163163"/>
                    <a:pt x="0" y="150686"/>
                    <a:pt x="0" y="135827"/>
                  </a:cubicBezTo>
                  <a:cubicBezTo>
                    <a:pt x="0" y="121920"/>
                    <a:pt x="2858" y="109347"/>
                    <a:pt x="8572" y="97917"/>
                  </a:cubicBezTo>
                  <a:cubicBezTo>
                    <a:pt x="14288" y="86487"/>
                    <a:pt x="22479" y="77438"/>
                    <a:pt x="33147" y="70866"/>
                  </a:cubicBezTo>
                  <a:cubicBezTo>
                    <a:pt x="43815" y="64294"/>
                    <a:pt x="56483" y="60960"/>
                    <a:pt x="70961" y="60960"/>
                  </a:cubicBezTo>
                  <a:cubicBezTo>
                    <a:pt x="79248" y="60960"/>
                    <a:pt x="86868" y="61817"/>
                    <a:pt x="93726" y="63627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382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168"/>
                  </a:lnTo>
                  <a:cubicBezTo>
                    <a:pt x="127825" y="200311"/>
                    <a:pt x="123349" y="201168"/>
                    <a:pt x="119443" y="201835"/>
                  </a:cubicBezTo>
                  <a:cubicBezTo>
                    <a:pt x="115538" y="202502"/>
                    <a:pt x="111538" y="202787"/>
                    <a:pt x="107347" y="202787"/>
                  </a:cubicBezTo>
                  <a:cubicBezTo>
                    <a:pt x="103060" y="202787"/>
                    <a:pt x="100108" y="202025"/>
                    <a:pt x="98298" y="200597"/>
                  </a:cubicBezTo>
                  <a:cubicBezTo>
                    <a:pt x="96488" y="199168"/>
                    <a:pt x="95631" y="196025"/>
                    <a:pt x="95631" y="191262"/>
                  </a:cubicBezTo>
                  <a:lnTo>
                    <a:pt x="95631" y="183452"/>
                  </a:lnTo>
                  <a:cubicBezTo>
                    <a:pt x="91059" y="188976"/>
                    <a:pt x="85058" y="193643"/>
                    <a:pt x="77629" y="197358"/>
                  </a:cubicBezTo>
                  <a:cubicBezTo>
                    <a:pt x="70199" y="201073"/>
                    <a:pt x="62198" y="202978"/>
                    <a:pt x="53530" y="202978"/>
                  </a:cubicBezTo>
                  <a:cubicBezTo>
                    <a:pt x="43720" y="203168"/>
                    <a:pt x="34766" y="200692"/>
                    <a:pt x="26670" y="195739"/>
                  </a:cubicBezTo>
                  <a:close/>
                  <a:moveTo>
                    <a:pt x="81153" y="181451"/>
                  </a:moveTo>
                  <a:cubicBezTo>
                    <a:pt x="86678" y="178594"/>
                    <a:pt x="90868" y="175260"/>
                    <a:pt x="93631" y="171545"/>
                  </a:cubicBezTo>
                  <a:lnTo>
                    <a:pt x="93631" y="82010"/>
                  </a:lnTo>
                  <a:cubicBezTo>
                    <a:pt x="92297" y="80010"/>
                    <a:pt x="89249" y="78296"/>
                    <a:pt x="84487" y="76772"/>
                  </a:cubicBezTo>
                  <a:cubicBezTo>
                    <a:pt x="79629" y="75248"/>
                    <a:pt x="74581" y="74486"/>
                    <a:pt x="69151" y="74486"/>
                  </a:cubicBezTo>
                  <a:cubicBezTo>
                    <a:pt x="56388" y="74486"/>
                    <a:pt x="46292" y="79343"/>
                    <a:pt x="38671" y="89059"/>
                  </a:cubicBezTo>
                  <a:cubicBezTo>
                    <a:pt x="31051" y="98774"/>
                    <a:pt x="27242" y="113728"/>
                    <a:pt x="27242" y="133922"/>
                  </a:cubicBezTo>
                  <a:cubicBezTo>
                    <a:pt x="27242" y="151543"/>
                    <a:pt x="30575" y="164592"/>
                    <a:pt x="37243" y="173069"/>
                  </a:cubicBezTo>
                  <a:cubicBezTo>
                    <a:pt x="43910" y="181547"/>
                    <a:pt x="52578" y="185833"/>
                    <a:pt x="63151" y="185833"/>
                  </a:cubicBezTo>
                  <a:cubicBezTo>
                    <a:pt x="69723" y="185738"/>
                    <a:pt x="75629" y="184309"/>
                    <a:pt x="81153" y="181451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0" name="Freeform: Shape 1034"/>
            <p:cNvSpPr/>
            <p:nvPr/>
          </p:nvSpPr>
          <p:spPr>
            <a:xfrm>
              <a:off x="13009625" y="6551549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30 h 142208"/>
                <a:gd name="connsiteX12" fmla="*/ 105442 w 112585"/>
                <a:gd name="connsiteY12" fmla="*/ 113252 h 142208"/>
                <a:gd name="connsiteX13" fmla="*/ 110109 w 112585"/>
                <a:gd name="connsiteY13" fmla="*/ 124016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4 h 142208"/>
                <a:gd name="connsiteX23" fmla="*/ 85630 w 112585"/>
                <a:gd name="connsiteY23" fmla="*/ 58484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30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6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9"/>
                    <a:pt x="70295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765" y="58484"/>
                  </a:cubicBezTo>
                  <a:lnTo>
                    <a:pt x="85630" y="58484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1" name="Freeform: Shape 1035"/>
            <p:cNvSpPr/>
            <p:nvPr/>
          </p:nvSpPr>
          <p:spPr>
            <a:xfrm>
              <a:off x="10794015" y="6767576"/>
              <a:ext cx="133159" cy="202980"/>
            </a:xfrm>
            <a:custGeom>
              <a:avLst/>
              <a:gdLst>
                <a:gd name="connsiteX0" fmla="*/ 26670 w 133159"/>
                <a:gd name="connsiteY0" fmla="*/ 195644 h 202980"/>
                <a:gd name="connsiteX1" fmla="*/ 7239 w 133159"/>
                <a:gd name="connsiteY1" fmla="*/ 173165 h 202980"/>
                <a:gd name="connsiteX2" fmla="*/ 0 w 133159"/>
                <a:gd name="connsiteY2" fmla="*/ 135731 h 202980"/>
                <a:gd name="connsiteX3" fmla="*/ 8573 w 133159"/>
                <a:gd name="connsiteY3" fmla="*/ 97822 h 202980"/>
                <a:gd name="connsiteX4" fmla="*/ 33147 w 133159"/>
                <a:gd name="connsiteY4" fmla="*/ 70771 h 202980"/>
                <a:gd name="connsiteX5" fmla="*/ 70961 w 133159"/>
                <a:gd name="connsiteY5" fmla="*/ 60865 h 202980"/>
                <a:gd name="connsiteX6" fmla="*/ 93726 w 133159"/>
                <a:gd name="connsiteY6" fmla="*/ 63532 h 202980"/>
                <a:gd name="connsiteX7" fmla="*/ 93726 w 133159"/>
                <a:gd name="connsiteY7" fmla="*/ 17812 h 202980"/>
                <a:gd name="connsiteX8" fmla="*/ 68771 w 133159"/>
                <a:gd name="connsiteY8" fmla="*/ 14859 h 202980"/>
                <a:gd name="connsiteX9" fmla="*/ 68771 w 133159"/>
                <a:gd name="connsiteY9" fmla="*/ 4381 h 202980"/>
                <a:gd name="connsiteX10" fmla="*/ 112776 w 133159"/>
                <a:gd name="connsiteY10" fmla="*/ 0 h 202980"/>
                <a:gd name="connsiteX11" fmla="*/ 113538 w 133159"/>
                <a:gd name="connsiteY11" fmla="*/ 0 h 202980"/>
                <a:gd name="connsiteX12" fmla="*/ 118967 w 133159"/>
                <a:gd name="connsiteY12" fmla="*/ 3905 h 202980"/>
                <a:gd name="connsiteX13" fmla="*/ 118967 w 133159"/>
                <a:gd name="connsiteY13" fmla="*/ 187928 h 202980"/>
                <a:gd name="connsiteX14" fmla="*/ 133160 w 133159"/>
                <a:gd name="connsiteY14" fmla="*/ 187928 h 202980"/>
                <a:gd name="connsiteX15" fmla="*/ 133160 w 133159"/>
                <a:gd name="connsiteY15" fmla="*/ 199168 h 202980"/>
                <a:gd name="connsiteX16" fmla="*/ 119539 w 133159"/>
                <a:gd name="connsiteY16" fmla="*/ 201835 h 202980"/>
                <a:gd name="connsiteX17" fmla="*/ 107442 w 133159"/>
                <a:gd name="connsiteY17" fmla="*/ 202787 h 202980"/>
                <a:gd name="connsiteX18" fmla="*/ 98393 w 133159"/>
                <a:gd name="connsiteY18" fmla="*/ 200597 h 202980"/>
                <a:gd name="connsiteX19" fmla="*/ 95726 w 133159"/>
                <a:gd name="connsiteY19" fmla="*/ 191262 h 202980"/>
                <a:gd name="connsiteX20" fmla="*/ 95726 w 133159"/>
                <a:gd name="connsiteY20" fmla="*/ 183451 h 202980"/>
                <a:gd name="connsiteX21" fmla="*/ 77724 w 133159"/>
                <a:gd name="connsiteY21" fmla="*/ 197358 h 202980"/>
                <a:gd name="connsiteX22" fmla="*/ 53626 w 133159"/>
                <a:gd name="connsiteY22" fmla="*/ 202978 h 202980"/>
                <a:gd name="connsiteX23" fmla="*/ 26670 w 133159"/>
                <a:gd name="connsiteY23" fmla="*/ 195644 h 202980"/>
                <a:gd name="connsiteX24" fmla="*/ 81248 w 133159"/>
                <a:gd name="connsiteY24" fmla="*/ 181356 h 202980"/>
                <a:gd name="connsiteX25" fmla="*/ 93726 w 133159"/>
                <a:gd name="connsiteY25" fmla="*/ 171450 h 202980"/>
                <a:gd name="connsiteX26" fmla="*/ 93726 w 133159"/>
                <a:gd name="connsiteY26" fmla="*/ 81915 h 202980"/>
                <a:gd name="connsiteX27" fmla="*/ 84582 w 133159"/>
                <a:gd name="connsiteY27" fmla="*/ 76676 h 202980"/>
                <a:gd name="connsiteX28" fmla="*/ 69247 w 133159"/>
                <a:gd name="connsiteY28" fmla="*/ 74390 h 202980"/>
                <a:gd name="connsiteX29" fmla="*/ 38767 w 133159"/>
                <a:gd name="connsiteY29" fmla="*/ 88964 h 202980"/>
                <a:gd name="connsiteX30" fmla="*/ 27432 w 133159"/>
                <a:gd name="connsiteY30" fmla="*/ 133826 h 202980"/>
                <a:gd name="connsiteX31" fmla="*/ 37433 w 133159"/>
                <a:gd name="connsiteY31" fmla="*/ 172974 h 202980"/>
                <a:gd name="connsiteX32" fmla="*/ 63341 w 133159"/>
                <a:gd name="connsiteY32" fmla="*/ 185738 h 202980"/>
                <a:gd name="connsiteX33" fmla="*/ 81248 w 133159"/>
                <a:gd name="connsiteY33" fmla="*/ 181356 h 202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159" h="202980">
                  <a:moveTo>
                    <a:pt x="26670" y="195644"/>
                  </a:moveTo>
                  <a:cubicBezTo>
                    <a:pt x="18479" y="190786"/>
                    <a:pt x="12002" y="183261"/>
                    <a:pt x="7239" y="173165"/>
                  </a:cubicBezTo>
                  <a:cubicBezTo>
                    <a:pt x="2381" y="163068"/>
                    <a:pt x="0" y="150590"/>
                    <a:pt x="0" y="135731"/>
                  </a:cubicBezTo>
                  <a:cubicBezTo>
                    <a:pt x="0" y="121825"/>
                    <a:pt x="2857" y="109252"/>
                    <a:pt x="8573" y="97822"/>
                  </a:cubicBezTo>
                  <a:cubicBezTo>
                    <a:pt x="14288" y="86392"/>
                    <a:pt x="22479" y="77343"/>
                    <a:pt x="33147" y="70771"/>
                  </a:cubicBezTo>
                  <a:cubicBezTo>
                    <a:pt x="43815" y="64199"/>
                    <a:pt x="56483" y="60865"/>
                    <a:pt x="70961" y="60865"/>
                  </a:cubicBezTo>
                  <a:cubicBezTo>
                    <a:pt x="79248" y="60865"/>
                    <a:pt x="86868" y="61722"/>
                    <a:pt x="93726" y="63532"/>
                  </a:cubicBezTo>
                  <a:lnTo>
                    <a:pt x="93726" y="17812"/>
                  </a:lnTo>
                  <a:lnTo>
                    <a:pt x="68771" y="14859"/>
                  </a:lnTo>
                  <a:lnTo>
                    <a:pt x="68771" y="4381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967" y="3905"/>
                  </a:lnTo>
                  <a:lnTo>
                    <a:pt x="118967" y="187928"/>
                  </a:lnTo>
                  <a:lnTo>
                    <a:pt x="133160" y="187928"/>
                  </a:lnTo>
                  <a:lnTo>
                    <a:pt x="133160" y="199168"/>
                  </a:lnTo>
                  <a:cubicBezTo>
                    <a:pt x="127921" y="200311"/>
                    <a:pt x="123444" y="201168"/>
                    <a:pt x="119539" y="201835"/>
                  </a:cubicBezTo>
                  <a:cubicBezTo>
                    <a:pt x="115729" y="202501"/>
                    <a:pt x="111633" y="202787"/>
                    <a:pt x="107442" y="202787"/>
                  </a:cubicBezTo>
                  <a:cubicBezTo>
                    <a:pt x="103251" y="202787"/>
                    <a:pt x="100203" y="202025"/>
                    <a:pt x="98393" y="200597"/>
                  </a:cubicBezTo>
                  <a:cubicBezTo>
                    <a:pt x="96584" y="199168"/>
                    <a:pt x="95726" y="196024"/>
                    <a:pt x="95726" y="191262"/>
                  </a:cubicBezTo>
                  <a:lnTo>
                    <a:pt x="95726" y="183451"/>
                  </a:lnTo>
                  <a:cubicBezTo>
                    <a:pt x="91154" y="188976"/>
                    <a:pt x="85154" y="193643"/>
                    <a:pt x="77724" y="197358"/>
                  </a:cubicBezTo>
                  <a:cubicBezTo>
                    <a:pt x="70295" y="201073"/>
                    <a:pt x="62294" y="202978"/>
                    <a:pt x="53626" y="202978"/>
                  </a:cubicBezTo>
                  <a:cubicBezTo>
                    <a:pt x="43815" y="203073"/>
                    <a:pt x="34862" y="200597"/>
                    <a:pt x="26670" y="195644"/>
                  </a:cubicBezTo>
                  <a:close/>
                  <a:moveTo>
                    <a:pt x="81248" y="181356"/>
                  </a:moveTo>
                  <a:cubicBezTo>
                    <a:pt x="86773" y="178499"/>
                    <a:pt x="90964" y="175165"/>
                    <a:pt x="93726" y="171450"/>
                  </a:cubicBezTo>
                  <a:lnTo>
                    <a:pt x="93726" y="81915"/>
                  </a:lnTo>
                  <a:cubicBezTo>
                    <a:pt x="92393" y="79915"/>
                    <a:pt x="89345" y="78200"/>
                    <a:pt x="84582" y="76676"/>
                  </a:cubicBezTo>
                  <a:cubicBezTo>
                    <a:pt x="79820" y="75152"/>
                    <a:pt x="74676" y="74390"/>
                    <a:pt x="69247" y="74390"/>
                  </a:cubicBezTo>
                  <a:cubicBezTo>
                    <a:pt x="56483" y="74390"/>
                    <a:pt x="46387" y="79248"/>
                    <a:pt x="38767" y="88964"/>
                  </a:cubicBezTo>
                  <a:cubicBezTo>
                    <a:pt x="31147" y="98679"/>
                    <a:pt x="27432" y="113633"/>
                    <a:pt x="27432" y="133826"/>
                  </a:cubicBezTo>
                  <a:cubicBezTo>
                    <a:pt x="27432" y="151448"/>
                    <a:pt x="30766" y="164497"/>
                    <a:pt x="37433" y="172974"/>
                  </a:cubicBezTo>
                  <a:cubicBezTo>
                    <a:pt x="44101" y="181451"/>
                    <a:pt x="52769" y="185738"/>
                    <a:pt x="63341" y="185738"/>
                  </a:cubicBezTo>
                  <a:cubicBezTo>
                    <a:pt x="69723" y="185642"/>
                    <a:pt x="75724" y="184214"/>
                    <a:pt x="81248" y="18135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2" name="Freeform: Shape 1036"/>
            <p:cNvSpPr/>
            <p:nvPr/>
          </p:nvSpPr>
          <p:spPr>
            <a:xfrm>
              <a:off x="10946225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1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4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725 w 112585"/>
                <a:gd name="connsiteY17" fmla="*/ 58388 h 142208"/>
                <a:gd name="connsiteX18" fmla="*/ 86487 w 112585"/>
                <a:gd name="connsiteY18" fmla="*/ 47911 h 142208"/>
                <a:gd name="connsiteX19" fmla="*/ 79724 w 112585"/>
                <a:gd name="connsiteY19" fmla="*/ 22860 h 142208"/>
                <a:gd name="connsiteX20" fmla="*/ 59246 w 112585"/>
                <a:gd name="connsiteY20" fmla="*/ 13716 h 142208"/>
                <a:gd name="connsiteX21" fmla="*/ 36576 w 112585"/>
                <a:gd name="connsiteY21" fmla="*/ 24003 h 142208"/>
                <a:gd name="connsiteX22" fmla="*/ 26956 w 112585"/>
                <a:gd name="connsiteY22" fmla="*/ 58483 h 142208"/>
                <a:gd name="connsiteX23" fmla="*/ 85725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6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1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7051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4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725" y="58388"/>
                  </a:moveTo>
                  <a:cubicBezTo>
                    <a:pt x="86201" y="54959"/>
                    <a:pt x="86487" y="51435"/>
                    <a:pt x="86487" y="47911"/>
                  </a:cubicBezTo>
                  <a:cubicBezTo>
                    <a:pt x="86297" y="37338"/>
                    <a:pt x="84106" y="28956"/>
                    <a:pt x="79724" y="22860"/>
                  </a:cubicBezTo>
                  <a:cubicBezTo>
                    <a:pt x="75438" y="16764"/>
                    <a:pt x="68580" y="13716"/>
                    <a:pt x="59246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956" y="58483"/>
                  </a:cubicBezTo>
                  <a:lnTo>
                    <a:pt x="85725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3" name="Freeform: Shape 1037"/>
            <p:cNvSpPr/>
            <p:nvPr/>
          </p:nvSpPr>
          <p:spPr>
            <a:xfrm>
              <a:off x="11142059" y="6784054"/>
              <a:ext cx="120872" cy="186594"/>
            </a:xfrm>
            <a:custGeom>
              <a:avLst/>
              <a:gdLst>
                <a:gd name="connsiteX0" fmla="*/ 33052 w 120872"/>
                <a:gd name="connsiteY0" fmla="*/ 184309 h 186594"/>
                <a:gd name="connsiteX1" fmla="*/ 11049 w 120872"/>
                <a:gd name="connsiteY1" fmla="*/ 178403 h 186594"/>
                <a:gd name="connsiteX2" fmla="*/ 0 w 120872"/>
                <a:gd name="connsiteY2" fmla="*/ 175451 h 186594"/>
                <a:gd name="connsiteX3" fmla="*/ 2000 w 120872"/>
                <a:gd name="connsiteY3" fmla="*/ 131159 h 186594"/>
                <a:gd name="connsiteX4" fmla="*/ 17621 w 120872"/>
                <a:gd name="connsiteY4" fmla="*/ 131159 h 186594"/>
                <a:gd name="connsiteX5" fmla="*/ 21812 w 120872"/>
                <a:gd name="connsiteY5" fmla="*/ 162973 h 186594"/>
                <a:gd name="connsiteX6" fmla="*/ 35433 w 120872"/>
                <a:gd name="connsiteY6" fmla="*/ 169926 h 186594"/>
                <a:gd name="connsiteX7" fmla="*/ 56102 w 120872"/>
                <a:gd name="connsiteY7" fmla="*/ 172974 h 186594"/>
                <a:gd name="connsiteX8" fmla="*/ 84392 w 120872"/>
                <a:gd name="connsiteY8" fmla="*/ 164687 h 186594"/>
                <a:gd name="connsiteX9" fmla="*/ 94012 w 120872"/>
                <a:gd name="connsiteY9" fmla="*/ 141637 h 186594"/>
                <a:gd name="connsiteX10" fmla="*/ 88773 w 120872"/>
                <a:gd name="connsiteY10" fmla="*/ 125254 h 186594"/>
                <a:gd name="connsiteX11" fmla="*/ 74867 w 120872"/>
                <a:gd name="connsiteY11" fmla="*/ 113538 h 186594"/>
                <a:gd name="connsiteX12" fmla="*/ 51054 w 120872"/>
                <a:gd name="connsiteY12" fmla="*/ 102013 h 186594"/>
                <a:gd name="connsiteX13" fmla="*/ 27146 w 120872"/>
                <a:gd name="connsiteY13" fmla="*/ 89535 h 186594"/>
                <a:gd name="connsiteX14" fmla="*/ 9525 w 120872"/>
                <a:gd name="connsiteY14" fmla="*/ 72485 h 186594"/>
                <a:gd name="connsiteX15" fmla="*/ 2096 w 120872"/>
                <a:gd name="connsiteY15" fmla="*/ 46958 h 186594"/>
                <a:gd name="connsiteX16" fmla="*/ 9334 w 120872"/>
                <a:gd name="connsiteY16" fmla="*/ 22860 h 186594"/>
                <a:gd name="connsiteX17" fmla="*/ 30099 w 120872"/>
                <a:gd name="connsiteY17" fmla="*/ 6096 h 186594"/>
                <a:gd name="connsiteX18" fmla="*/ 61817 w 120872"/>
                <a:gd name="connsiteY18" fmla="*/ 0 h 186594"/>
                <a:gd name="connsiteX19" fmla="*/ 81724 w 120872"/>
                <a:gd name="connsiteY19" fmla="*/ 1715 h 186594"/>
                <a:gd name="connsiteX20" fmla="*/ 101441 w 120872"/>
                <a:gd name="connsiteY20" fmla="*/ 6382 h 186594"/>
                <a:gd name="connsiteX21" fmla="*/ 109728 w 120872"/>
                <a:gd name="connsiteY21" fmla="*/ 8572 h 186594"/>
                <a:gd name="connsiteX22" fmla="*/ 108299 w 120872"/>
                <a:gd name="connsiteY22" fmla="*/ 49721 h 186594"/>
                <a:gd name="connsiteX23" fmla="*/ 93345 w 120872"/>
                <a:gd name="connsiteY23" fmla="*/ 49721 h 186594"/>
                <a:gd name="connsiteX24" fmla="*/ 88487 w 120872"/>
                <a:gd name="connsiteY24" fmla="*/ 19622 h 186594"/>
                <a:gd name="connsiteX25" fmla="*/ 78296 w 120872"/>
                <a:gd name="connsiteY25" fmla="*/ 14954 h 186594"/>
                <a:gd name="connsiteX26" fmla="*/ 61531 w 120872"/>
                <a:gd name="connsiteY26" fmla="*/ 12764 h 186594"/>
                <a:gd name="connsiteX27" fmla="*/ 35909 w 120872"/>
                <a:gd name="connsiteY27" fmla="*/ 19907 h 186594"/>
                <a:gd name="connsiteX28" fmla="*/ 27242 w 120872"/>
                <a:gd name="connsiteY28" fmla="*/ 40481 h 186594"/>
                <a:gd name="connsiteX29" fmla="*/ 32480 w 120872"/>
                <a:gd name="connsiteY29" fmla="*/ 56864 h 186594"/>
                <a:gd name="connsiteX30" fmla="*/ 45529 w 120872"/>
                <a:gd name="connsiteY30" fmla="*/ 68104 h 186594"/>
                <a:gd name="connsiteX31" fmla="*/ 70485 w 120872"/>
                <a:gd name="connsiteY31" fmla="*/ 80867 h 186594"/>
                <a:gd name="connsiteX32" fmla="*/ 96393 w 120872"/>
                <a:gd name="connsiteY32" fmla="*/ 94583 h 186594"/>
                <a:gd name="connsiteX33" fmla="*/ 113633 w 120872"/>
                <a:gd name="connsiteY33" fmla="*/ 110585 h 186594"/>
                <a:gd name="connsiteX34" fmla="*/ 120872 w 120872"/>
                <a:gd name="connsiteY34" fmla="*/ 134207 h 186594"/>
                <a:gd name="connsiteX35" fmla="*/ 113633 w 120872"/>
                <a:gd name="connsiteY35" fmla="*/ 159163 h 186594"/>
                <a:gd name="connsiteX36" fmla="*/ 91630 w 120872"/>
                <a:gd name="connsiteY36" fmla="*/ 178879 h 186594"/>
                <a:gd name="connsiteX37" fmla="*/ 55817 w 120872"/>
                <a:gd name="connsiteY37" fmla="*/ 186595 h 186594"/>
                <a:gd name="connsiteX38" fmla="*/ 33052 w 120872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872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6" y="175641"/>
                    <a:pt x="0" y="175451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4" y="165545"/>
                    <a:pt x="29147" y="167926"/>
                    <a:pt x="35433" y="169926"/>
                  </a:cubicBezTo>
                  <a:cubicBezTo>
                    <a:pt x="41720" y="171926"/>
                    <a:pt x="48577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1" y="116777"/>
                    <a:pt x="74867" y="113538"/>
                  </a:cubicBezTo>
                  <a:cubicBezTo>
                    <a:pt x="69151" y="110300"/>
                    <a:pt x="61150" y="106394"/>
                    <a:pt x="51054" y="102013"/>
                  </a:cubicBezTo>
                  <a:cubicBezTo>
                    <a:pt x="41910" y="97917"/>
                    <a:pt x="34004" y="93726"/>
                    <a:pt x="27146" y="89535"/>
                  </a:cubicBezTo>
                  <a:cubicBezTo>
                    <a:pt x="20288" y="85344"/>
                    <a:pt x="14478" y="79629"/>
                    <a:pt x="9525" y="72485"/>
                  </a:cubicBezTo>
                  <a:cubicBezTo>
                    <a:pt x="4572" y="65342"/>
                    <a:pt x="2096" y="56864"/>
                    <a:pt x="2096" y="46958"/>
                  </a:cubicBezTo>
                  <a:cubicBezTo>
                    <a:pt x="2096" y="38005"/>
                    <a:pt x="4477" y="29908"/>
                    <a:pt x="9334" y="22860"/>
                  </a:cubicBezTo>
                  <a:cubicBezTo>
                    <a:pt x="14097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09" y="571"/>
                    <a:pt x="81724" y="1715"/>
                  </a:cubicBezTo>
                  <a:cubicBezTo>
                    <a:pt x="87535" y="2858"/>
                    <a:pt x="94107" y="4382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2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526"/>
                    <a:pt x="67532" y="12764"/>
                    <a:pt x="61531" y="12764"/>
                  </a:cubicBezTo>
                  <a:cubicBezTo>
                    <a:pt x="50292" y="12764"/>
                    <a:pt x="41720" y="15145"/>
                    <a:pt x="35909" y="19907"/>
                  </a:cubicBezTo>
                  <a:cubicBezTo>
                    <a:pt x="30099" y="24670"/>
                    <a:pt x="27242" y="31528"/>
                    <a:pt x="27242" y="40481"/>
                  </a:cubicBezTo>
                  <a:cubicBezTo>
                    <a:pt x="27242" y="46958"/>
                    <a:pt x="28956" y="52483"/>
                    <a:pt x="32480" y="56864"/>
                  </a:cubicBezTo>
                  <a:cubicBezTo>
                    <a:pt x="36004" y="61246"/>
                    <a:pt x="40386" y="65056"/>
                    <a:pt x="45529" y="68104"/>
                  </a:cubicBezTo>
                  <a:cubicBezTo>
                    <a:pt x="50673" y="71152"/>
                    <a:pt x="59055" y="75438"/>
                    <a:pt x="70485" y="80867"/>
                  </a:cubicBezTo>
                  <a:cubicBezTo>
                    <a:pt x="81058" y="85916"/>
                    <a:pt x="89725" y="90488"/>
                    <a:pt x="96393" y="94583"/>
                  </a:cubicBezTo>
                  <a:cubicBezTo>
                    <a:pt x="103061" y="98679"/>
                    <a:pt x="108871" y="104013"/>
                    <a:pt x="113633" y="110585"/>
                  </a:cubicBezTo>
                  <a:cubicBezTo>
                    <a:pt x="118491" y="117157"/>
                    <a:pt x="120872" y="125063"/>
                    <a:pt x="120872" y="134207"/>
                  </a:cubicBezTo>
                  <a:cubicBezTo>
                    <a:pt x="120872" y="142875"/>
                    <a:pt x="118491" y="151162"/>
                    <a:pt x="113633" y="159163"/>
                  </a:cubicBezTo>
                  <a:cubicBezTo>
                    <a:pt x="108871" y="167164"/>
                    <a:pt x="101441" y="173736"/>
                    <a:pt x="91630" y="178879"/>
                  </a:cubicBezTo>
                  <a:cubicBezTo>
                    <a:pt x="81724" y="184023"/>
                    <a:pt x="69818" y="186595"/>
                    <a:pt x="55817" y="186595"/>
                  </a:cubicBezTo>
                  <a:cubicBezTo>
                    <a:pt x="47244" y="186595"/>
                    <a:pt x="39719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4" name="Freeform: Shape 1038"/>
            <p:cNvSpPr/>
            <p:nvPr/>
          </p:nvSpPr>
          <p:spPr>
            <a:xfrm>
              <a:off x="11281029" y="6829298"/>
              <a:ext cx="137541" cy="141351"/>
            </a:xfrm>
            <a:custGeom>
              <a:avLst/>
              <a:gdLst>
                <a:gd name="connsiteX0" fmla="*/ 103442 w 137541"/>
                <a:gd name="connsiteY0" fmla="*/ 138113 h 141351"/>
                <a:gd name="connsiteX1" fmla="*/ 100108 w 137541"/>
                <a:gd name="connsiteY1" fmla="*/ 129350 h 141351"/>
                <a:gd name="connsiteX2" fmla="*/ 100108 w 137541"/>
                <a:gd name="connsiteY2" fmla="*/ 121063 h 141351"/>
                <a:gd name="connsiteX3" fmla="*/ 79915 w 137541"/>
                <a:gd name="connsiteY3" fmla="*/ 135255 h 141351"/>
                <a:gd name="connsiteX4" fmla="*/ 55531 w 137541"/>
                <a:gd name="connsiteY4" fmla="*/ 141351 h 141351"/>
                <a:gd name="connsiteX5" fmla="*/ 23241 w 137541"/>
                <a:gd name="connsiteY5" fmla="*/ 129159 h 141351"/>
                <a:gd name="connsiteX6" fmla="*/ 13716 w 137541"/>
                <a:gd name="connsiteY6" fmla="*/ 88773 h 141351"/>
                <a:gd name="connsiteX7" fmla="*/ 13716 w 137541"/>
                <a:gd name="connsiteY7" fmla="*/ 17812 h 141351"/>
                <a:gd name="connsiteX8" fmla="*/ 0 w 137541"/>
                <a:gd name="connsiteY8" fmla="*/ 13906 h 141351"/>
                <a:gd name="connsiteX9" fmla="*/ 0 w 137541"/>
                <a:gd name="connsiteY9" fmla="*/ 3143 h 141351"/>
                <a:gd name="connsiteX10" fmla="*/ 34290 w 137541"/>
                <a:gd name="connsiteY10" fmla="*/ 0 h 141351"/>
                <a:gd name="connsiteX11" fmla="*/ 34576 w 137541"/>
                <a:gd name="connsiteY11" fmla="*/ 0 h 141351"/>
                <a:gd name="connsiteX12" fmla="*/ 39243 w 137541"/>
                <a:gd name="connsiteY12" fmla="*/ 2953 h 141351"/>
                <a:gd name="connsiteX13" fmla="*/ 39243 w 137541"/>
                <a:gd name="connsiteY13" fmla="*/ 86868 h 141351"/>
                <a:gd name="connsiteX14" fmla="*/ 41339 w 137541"/>
                <a:gd name="connsiteY14" fmla="*/ 109061 h 141351"/>
                <a:gd name="connsiteX15" fmla="*/ 48673 w 137541"/>
                <a:gd name="connsiteY15" fmla="*/ 120777 h 141351"/>
                <a:gd name="connsiteX16" fmla="*/ 64008 w 137541"/>
                <a:gd name="connsiteY16" fmla="*/ 124587 h 141351"/>
                <a:gd name="connsiteX17" fmla="*/ 82391 w 137541"/>
                <a:gd name="connsiteY17" fmla="*/ 120396 h 141351"/>
                <a:gd name="connsiteX18" fmla="*/ 97346 w 137541"/>
                <a:gd name="connsiteY18" fmla="*/ 110585 h 141351"/>
                <a:gd name="connsiteX19" fmla="*/ 97346 w 137541"/>
                <a:gd name="connsiteY19" fmla="*/ 17812 h 141351"/>
                <a:gd name="connsiteX20" fmla="*/ 79724 w 137541"/>
                <a:gd name="connsiteY20" fmla="*/ 13906 h 141351"/>
                <a:gd name="connsiteX21" fmla="*/ 79724 w 137541"/>
                <a:gd name="connsiteY21" fmla="*/ 3143 h 141351"/>
                <a:gd name="connsiteX22" fmla="*/ 116967 w 137541"/>
                <a:gd name="connsiteY22" fmla="*/ 0 h 141351"/>
                <a:gd name="connsiteX23" fmla="*/ 117253 w 137541"/>
                <a:gd name="connsiteY23" fmla="*/ 0 h 141351"/>
                <a:gd name="connsiteX24" fmla="*/ 122873 w 137541"/>
                <a:gd name="connsiteY24" fmla="*/ 2953 h 141351"/>
                <a:gd name="connsiteX25" fmla="*/ 122873 w 137541"/>
                <a:gd name="connsiteY25" fmla="*/ 126302 h 141351"/>
                <a:gd name="connsiteX26" fmla="*/ 137541 w 137541"/>
                <a:gd name="connsiteY26" fmla="*/ 126302 h 141351"/>
                <a:gd name="connsiteX27" fmla="*/ 137255 w 137541"/>
                <a:gd name="connsiteY27" fmla="*/ 137351 h 141351"/>
                <a:gd name="connsiteX28" fmla="*/ 125349 w 137541"/>
                <a:gd name="connsiteY28" fmla="*/ 140018 h 141351"/>
                <a:gd name="connsiteX29" fmla="*/ 113728 w 137541"/>
                <a:gd name="connsiteY29" fmla="*/ 140970 h 141351"/>
                <a:gd name="connsiteX30" fmla="*/ 103442 w 137541"/>
                <a:gd name="connsiteY30" fmla="*/ 138113 h 141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1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678" y="126492"/>
                    <a:pt x="88011" y="131159"/>
                    <a:pt x="79915" y="135255"/>
                  </a:cubicBezTo>
                  <a:cubicBezTo>
                    <a:pt x="71819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8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9" y="109061"/>
                  </a:cubicBezTo>
                  <a:cubicBezTo>
                    <a:pt x="42767" y="114395"/>
                    <a:pt x="45148" y="118301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3" y="2953"/>
                  </a:lnTo>
                  <a:lnTo>
                    <a:pt x="122873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683" y="139351"/>
                    <a:pt x="125349" y="140018"/>
                  </a:cubicBezTo>
                  <a:cubicBezTo>
                    <a:pt x="122015" y="140684"/>
                    <a:pt x="118110" y="140970"/>
                    <a:pt x="113728" y="140970"/>
                  </a:cubicBezTo>
                  <a:cubicBezTo>
                    <a:pt x="108966" y="140779"/>
                    <a:pt x="105632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5" name="Freeform: Shape 1039"/>
            <p:cNvSpPr/>
            <p:nvPr/>
          </p:nvSpPr>
          <p:spPr>
            <a:xfrm>
              <a:off x="11433905" y="6828440"/>
              <a:ext cx="136305" cy="198596"/>
            </a:xfrm>
            <a:custGeom>
              <a:avLst/>
              <a:gdLst>
                <a:gd name="connsiteX0" fmla="*/ 127825 w 136305"/>
                <a:gd name="connsiteY0" fmla="*/ 104870 h 198596"/>
                <a:gd name="connsiteX1" fmla="*/ 103346 w 136305"/>
                <a:gd name="connsiteY1" fmla="*/ 132112 h 198596"/>
                <a:gd name="connsiteX2" fmla="*/ 66199 w 136305"/>
                <a:gd name="connsiteY2" fmla="*/ 142113 h 198596"/>
                <a:gd name="connsiteX3" fmla="*/ 53435 w 136305"/>
                <a:gd name="connsiteY3" fmla="*/ 141161 h 198596"/>
                <a:gd name="connsiteX4" fmla="*/ 42386 w 136305"/>
                <a:gd name="connsiteY4" fmla="*/ 138684 h 198596"/>
                <a:gd name="connsiteX5" fmla="*/ 43148 w 136305"/>
                <a:gd name="connsiteY5" fmla="*/ 159258 h 198596"/>
                <a:gd name="connsiteX6" fmla="*/ 43148 w 136305"/>
                <a:gd name="connsiteY6" fmla="*/ 183928 h 198596"/>
                <a:gd name="connsiteX7" fmla="*/ 68580 w 136305"/>
                <a:gd name="connsiteY7" fmla="*/ 186595 h 198596"/>
                <a:gd name="connsiteX8" fmla="*/ 68580 w 136305"/>
                <a:gd name="connsiteY8" fmla="*/ 198596 h 198596"/>
                <a:gd name="connsiteX9" fmla="*/ 286 w 136305"/>
                <a:gd name="connsiteY9" fmla="*/ 198596 h 198596"/>
                <a:gd name="connsiteX10" fmla="*/ 286 w 136305"/>
                <a:gd name="connsiteY10" fmla="*/ 186595 h 198596"/>
                <a:gd name="connsiteX11" fmla="*/ 17907 w 136305"/>
                <a:gd name="connsiteY11" fmla="*/ 183928 h 198596"/>
                <a:gd name="connsiteX12" fmla="*/ 17907 w 136305"/>
                <a:gd name="connsiteY12" fmla="*/ 22479 h 198596"/>
                <a:gd name="connsiteX13" fmla="*/ 0 w 136305"/>
                <a:gd name="connsiteY13" fmla="*/ 18098 h 198596"/>
                <a:gd name="connsiteX14" fmla="*/ 0 w 136305"/>
                <a:gd name="connsiteY14" fmla="*/ 4858 h 198596"/>
                <a:gd name="connsiteX15" fmla="*/ 34766 w 136305"/>
                <a:gd name="connsiteY15" fmla="*/ 476 h 198596"/>
                <a:gd name="connsiteX16" fmla="*/ 35242 w 136305"/>
                <a:gd name="connsiteY16" fmla="*/ 476 h 198596"/>
                <a:gd name="connsiteX17" fmla="*/ 40386 w 136305"/>
                <a:gd name="connsiteY17" fmla="*/ 4858 h 198596"/>
                <a:gd name="connsiteX18" fmla="*/ 40386 w 136305"/>
                <a:gd name="connsiteY18" fmla="*/ 19336 h 198596"/>
                <a:gd name="connsiteX19" fmla="*/ 58579 w 136305"/>
                <a:gd name="connsiteY19" fmla="*/ 5620 h 198596"/>
                <a:gd name="connsiteX20" fmla="*/ 82963 w 136305"/>
                <a:gd name="connsiteY20" fmla="*/ 0 h 198596"/>
                <a:gd name="connsiteX21" fmla="*/ 109538 w 136305"/>
                <a:gd name="connsiteY21" fmla="*/ 7144 h 198596"/>
                <a:gd name="connsiteX22" fmla="*/ 128968 w 136305"/>
                <a:gd name="connsiteY22" fmla="*/ 29147 h 198596"/>
                <a:gd name="connsiteX23" fmla="*/ 136303 w 136305"/>
                <a:gd name="connsiteY23" fmla="*/ 66866 h 198596"/>
                <a:gd name="connsiteX24" fmla="*/ 127825 w 136305"/>
                <a:gd name="connsiteY24" fmla="*/ 104870 h 198596"/>
                <a:gd name="connsiteX25" fmla="*/ 55626 w 136305"/>
                <a:gd name="connsiteY25" fmla="*/ 21050 h 198596"/>
                <a:gd name="connsiteX26" fmla="*/ 43148 w 136305"/>
                <a:gd name="connsiteY26" fmla="*/ 29623 h 198596"/>
                <a:gd name="connsiteX27" fmla="*/ 43148 w 136305"/>
                <a:gd name="connsiteY27" fmla="*/ 121920 h 198596"/>
                <a:gd name="connsiteX28" fmla="*/ 51816 w 136305"/>
                <a:gd name="connsiteY28" fmla="*/ 127159 h 198596"/>
                <a:gd name="connsiteX29" fmla="*/ 67151 w 136305"/>
                <a:gd name="connsiteY29" fmla="*/ 129445 h 198596"/>
                <a:gd name="connsiteX30" fmla="*/ 97631 w 136305"/>
                <a:gd name="connsiteY30" fmla="*/ 114491 h 198596"/>
                <a:gd name="connsiteX31" fmla="*/ 109252 w 136305"/>
                <a:gd name="connsiteY31" fmla="*/ 69437 h 198596"/>
                <a:gd name="connsiteX32" fmla="*/ 99060 w 136305"/>
                <a:gd name="connsiteY32" fmla="*/ 30004 h 198596"/>
                <a:gd name="connsiteX33" fmla="*/ 72961 w 136305"/>
                <a:gd name="connsiteY33" fmla="*/ 17050 h 198596"/>
                <a:gd name="connsiteX34" fmla="*/ 55626 w 136305"/>
                <a:gd name="connsiteY34" fmla="*/ 21050 h 198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6305" h="198596">
                  <a:moveTo>
                    <a:pt x="127825" y="104870"/>
                  </a:moveTo>
                  <a:cubicBezTo>
                    <a:pt x="122111" y="116396"/>
                    <a:pt x="113919" y="125444"/>
                    <a:pt x="103346" y="132112"/>
                  </a:cubicBezTo>
                  <a:cubicBezTo>
                    <a:pt x="92773" y="138779"/>
                    <a:pt x="80391" y="142113"/>
                    <a:pt x="66199" y="142113"/>
                  </a:cubicBezTo>
                  <a:cubicBezTo>
                    <a:pt x="62293" y="142113"/>
                    <a:pt x="58007" y="141827"/>
                    <a:pt x="53435" y="141161"/>
                  </a:cubicBezTo>
                  <a:cubicBezTo>
                    <a:pt x="48863" y="140494"/>
                    <a:pt x="45148" y="139732"/>
                    <a:pt x="42386" y="138684"/>
                  </a:cubicBezTo>
                  <a:lnTo>
                    <a:pt x="43148" y="159258"/>
                  </a:lnTo>
                  <a:lnTo>
                    <a:pt x="43148" y="183928"/>
                  </a:lnTo>
                  <a:lnTo>
                    <a:pt x="68580" y="186595"/>
                  </a:lnTo>
                  <a:lnTo>
                    <a:pt x="68580" y="198596"/>
                  </a:lnTo>
                  <a:lnTo>
                    <a:pt x="286" y="198596"/>
                  </a:lnTo>
                  <a:lnTo>
                    <a:pt x="286" y="186595"/>
                  </a:lnTo>
                  <a:lnTo>
                    <a:pt x="17907" y="183928"/>
                  </a:lnTo>
                  <a:lnTo>
                    <a:pt x="17907" y="22479"/>
                  </a:lnTo>
                  <a:lnTo>
                    <a:pt x="0" y="18098"/>
                  </a:lnTo>
                  <a:lnTo>
                    <a:pt x="0" y="4858"/>
                  </a:lnTo>
                  <a:lnTo>
                    <a:pt x="34766" y="476"/>
                  </a:lnTo>
                  <a:lnTo>
                    <a:pt x="35242" y="476"/>
                  </a:lnTo>
                  <a:lnTo>
                    <a:pt x="40386" y="4858"/>
                  </a:lnTo>
                  <a:lnTo>
                    <a:pt x="40386" y="19336"/>
                  </a:lnTo>
                  <a:cubicBezTo>
                    <a:pt x="45244" y="13906"/>
                    <a:pt x="51340" y="9430"/>
                    <a:pt x="58579" y="5620"/>
                  </a:cubicBezTo>
                  <a:cubicBezTo>
                    <a:pt x="65818" y="1905"/>
                    <a:pt x="73914" y="0"/>
                    <a:pt x="82963" y="0"/>
                  </a:cubicBezTo>
                  <a:cubicBezTo>
                    <a:pt x="92583" y="0"/>
                    <a:pt x="101441" y="2381"/>
                    <a:pt x="109538" y="7144"/>
                  </a:cubicBezTo>
                  <a:cubicBezTo>
                    <a:pt x="117634" y="11906"/>
                    <a:pt x="124111" y="19241"/>
                    <a:pt x="128968" y="29147"/>
                  </a:cubicBezTo>
                  <a:cubicBezTo>
                    <a:pt x="133826" y="39053"/>
                    <a:pt x="136303" y="51626"/>
                    <a:pt x="136303" y="66866"/>
                  </a:cubicBezTo>
                  <a:cubicBezTo>
                    <a:pt x="136398" y="80677"/>
                    <a:pt x="133540" y="93345"/>
                    <a:pt x="127825" y="104870"/>
                  </a:cubicBezTo>
                  <a:close/>
                  <a:moveTo>
                    <a:pt x="55626" y="21050"/>
                  </a:moveTo>
                  <a:cubicBezTo>
                    <a:pt x="50197" y="23622"/>
                    <a:pt x="46101" y="26479"/>
                    <a:pt x="43148" y="29623"/>
                  </a:cubicBezTo>
                  <a:lnTo>
                    <a:pt x="43148" y="121920"/>
                  </a:lnTo>
                  <a:cubicBezTo>
                    <a:pt x="44291" y="123920"/>
                    <a:pt x="47149" y="125635"/>
                    <a:pt x="51816" y="127159"/>
                  </a:cubicBezTo>
                  <a:cubicBezTo>
                    <a:pt x="56483" y="128683"/>
                    <a:pt x="61531" y="129445"/>
                    <a:pt x="67151" y="129445"/>
                  </a:cubicBezTo>
                  <a:cubicBezTo>
                    <a:pt x="79724" y="129445"/>
                    <a:pt x="89916" y="124492"/>
                    <a:pt x="97631" y="114491"/>
                  </a:cubicBezTo>
                  <a:cubicBezTo>
                    <a:pt x="105346" y="104584"/>
                    <a:pt x="109252" y="89535"/>
                    <a:pt x="109252" y="69437"/>
                  </a:cubicBezTo>
                  <a:cubicBezTo>
                    <a:pt x="109252" y="51816"/>
                    <a:pt x="105823" y="38672"/>
                    <a:pt x="99060" y="30004"/>
                  </a:cubicBezTo>
                  <a:cubicBezTo>
                    <a:pt x="92297" y="21336"/>
                    <a:pt x="83629" y="17050"/>
                    <a:pt x="72961" y="17050"/>
                  </a:cubicBezTo>
                  <a:cubicBezTo>
                    <a:pt x="66865" y="17145"/>
                    <a:pt x="61055" y="18383"/>
                    <a:pt x="55626" y="2105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6" name="Freeform: Shape 1040"/>
            <p:cNvSpPr/>
            <p:nvPr/>
          </p:nvSpPr>
          <p:spPr>
            <a:xfrm>
              <a:off x="11592115" y="6828345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9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7" name="Freeform: Shape 1041"/>
            <p:cNvSpPr/>
            <p:nvPr/>
          </p:nvSpPr>
          <p:spPr>
            <a:xfrm>
              <a:off x="11703462" y="6829012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8 w 120300"/>
                <a:gd name="connsiteY3" fmla="*/ 31718 h 141541"/>
                <a:gd name="connsiteX4" fmla="*/ 70580 w 120300"/>
                <a:gd name="connsiteY4" fmla="*/ 22003 h 141541"/>
                <a:gd name="connsiteX5" fmla="*/ 53531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2 h 141541"/>
                <a:gd name="connsiteX22" fmla="*/ 82963 w 120300"/>
                <a:gd name="connsiteY22" fmla="*/ 122015 h 141541"/>
                <a:gd name="connsiteX23" fmla="*/ 64960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294 w 120300"/>
                <a:gd name="connsiteY28" fmla="*/ 121063 h 141541"/>
                <a:gd name="connsiteX29" fmla="*/ 81439 w 120300"/>
                <a:gd name="connsiteY29" fmla="*/ 111728 h 141541"/>
                <a:gd name="connsiteX30" fmla="*/ 81439 w 120300"/>
                <a:gd name="connsiteY30" fmla="*/ 69628 h 141541"/>
                <a:gd name="connsiteX31" fmla="*/ 41148 w 120300"/>
                <a:gd name="connsiteY31" fmla="*/ 77819 h 141541"/>
                <a:gd name="connsiteX32" fmla="*/ 27527 w 120300"/>
                <a:gd name="connsiteY32" fmla="*/ 99250 h 141541"/>
                <a:gd name="connsiteX33" fmla="*/ 34004 w 120300"/>
                <a:gd name="connsiteY33" fmla="*/ 118681 h 141541"/>
                <a:gd name="connsiteX34" fmla="*/ 51530 w 120300"/>
                <a:gd name="connsiteY34" fmla="*/ 124968 h 141541"/>
                <a:gd name="connsiteX35" fmla="*/ 66294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8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960" y="18955"/>
                    <a:pt x="53531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5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9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154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191" y="86868"/>
                    <a:pt x="7906" y="75533"/>
                    <a:pt x="23241" y="68294"/>
                  </a:cubicBezTo>
                  <a:close/>
                  <a:moveTo>
                    <a:pt x="66294" y="121063"/>
                  </a:moveTo>
                  <a:cubicBezTo>
                    <a:pt x="71819" y="118491"/>
                    <a:pt x="76867" y="115348"/>
                    <a:pt x="81439" y="111728"/>
                  </a:cubicBezTo>
                  <a:lnTo>
                    <a:pt x="81439" y="69628"/>
                  </a:lnTo>
                  <a:cubicBezTo>
                    <a:pt x="63627" y="69628"/>
                    <a:pt x="50197" y="72390"/>
                    <a:pt x="41148" y="77819"/>
                  </a:cubicBezTo>
                  <a:cubicBezTo>
                    <a:pt x="32099" y="83248"/>
                    <a:pt x="27527" y="90392"/>
                    <a:pt x="27527" y="99250"/>
                  </a:cubicBezTo>
                  <a:cubicBezTo>
                    <a:pt x="27527" y="108109"/>
                    <a:pt x="29718" y="114586"/>
                    <a:pt x="34004" y="118681"/>
                  </a:cubicBezTo>
                  <a:cubicBezTo>
                    <a:pt x="38291" y="122872"/>
                    <a:pt x="44196" y="124968"/>
                    <a:pt x="51530" y="124968"/>
                  </a:cubicBezTo>
                  <a:cubicBezTo>
                    <a:pt x="55912" y="124968"/>
                    <a:pt x="60769" y="123634"/>
                    <a:pt x="66294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8" name="Freeform: Shape 1042"/>
            <p:cNvSpPr/>
            <p:nvPr/>
          </p:nvSpPr>
          <p:spPr>
            <a:xfrm>
              <a:off x="11829668" y="6832060"/>
              <a:ext cx="140970" cy="137731"/>
            </a:xfrm>
            <a:custGeom>
              <a:avLst/>
              <a:gdLst>
                <a:gd name="connsiteX0" fmla="*/ 95 w 140970"/>
                <a:gd name="connsiteY0" fmla="*/ 0 h 137731"/>
                <a:gd name="connsiteX1" fmla="*/ 56864 w 140970"/>
                <a:gd name="connsiteY1" fmla="*/ 0 h 137731"/>
                <a:gd name="connsiteX2" fmla="*/ 56864 w 140970"/>
                <a:gd name="connsiteY2" fmla="*/ 11525 h 137731"/>
                <a:gd name="connsiteX3" fmla="*/ 39529 w 140970"/>
                <a:gd name="connsiteY3" fmla="*/ 14669 h 137731"/>
                <a:gd name="connsiteX4" fmla="*/ 64198 w 140970"/>
                <a:gd name="connsiteY4" fmla="*/ 85153 h 137731"/>
                <a:gd name="connsiteX5" fmla="*/ 74486 w 140970"/>
                <a:gd name="connsiteY5" fmla="*/ 116205 h 137731"/>
                <a:gd name="connsiteX6" fmla="*/ 83344 w 140970"/>
                <a:gd name="connsiteY6" fmla="*/ 86106 h 137731"/>
                <a:gd name="connsiteX7" fmla="*/ 108014 w 140970"/>
                <a:gd name="connsiteY7" fmla="*/ 14669 h 137731"/>
                <a:gd name="connsiteX8" fmla="*/ 91345 w 140970"/>
                <a:gd name="connsiteY8" fmla="*/ 11525 h 137731"/>
                <a:gd name="connsiteX9" fmla="*/ 91345 w 140970"/>
                <a:gd name="connsiteY9" fmla="*/ 0 h 137731"/>
                <a:gd name="connsiteX10" fmla="*/ 140970 w 140970"/>
                <a:gd name="connsiteY10" fmla="*/ 0 h 137731"/>
                <a:gd name="connsiteX11" fmla="*/ 140970 w 140970"/>
                <a:gd name="connsiteY11" fmla="*/ 11525 h 137731"/>
                <a:gd name="connsiteX12" fmla="*/ 128206 w 140970"/>
                <a:gd name="connsiteY12" fmla="*/ 14669 h 137731"/>
                <a:gd name="connsiteX13" fmla="*/ 80963 w 140970"/>
                <a:gd name="connsiteY13" fmla="*/ 137731 h 137731"/>
                <a:gd name="connsiteX14" fmla="*/ 60198 w 140970"/>
                <a:gd name="connsiteY14" fmla="*/ 137731 h 137731"/>
                <a:gd name="connsiteX15" fmla="*/ 11049 w 140970"/>
                <a:gd name="connsiteY15" fmla="*/ 14669 h 137731"/>
                <a:gd name="connsiteX16" fmla="*/ 0 w 140970"/>
                <a:gd name="connsiteY16" fmla="*/ 11525 h 137731"/>
                <a:gd name="connsiteX17" fmla="*/ 0 w 140970"/>
                <a:gd name="connsiteY17" fmla="*/ 0 h 137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0970" h="137731">
                  <a:moveTo>
                    <a:pt x="95" y="0"/>
                  </a:moveTo>
                  <a:lnTo>
                    <a:pt x="56864" y="0"/>
                  </a:lnTo>
                  <a:lnTo>
                    <a:pt x="56864" y="11525"/>
                  </a:lnTo>
                  <a:lnTo>
                    <a:pt x="39529" y="14669"/>
                  </a:lnTo>
                  <a:lnTo>
                    <a:pt x="64198" y="85153"/>
                  </a:lnTo>
                  <a:lnTo>
                    <a:pt x="74486" y="116205"/>
                  </a:lnTo>
                  <a:lnTo>
                    <a:pt x="83344" y="86106"/>
                  </a:lnTo>
                  <a:lnTo>
                    <a:pt x="108014" y="14669"/>
                  </a:lnTo>
                  <a:lnTo>
                    <a:pt x="91345" y="11525"/>
                  </a:lnTo>
                  <a:lnTo>
                    <a:pt x="91345" y="0"/>
                  </a:lnTo>
                  <a:lnTo>
                    <a:pt x="140970" y="0"/>
                  </a:lnTo>
                  <a:lnTo>
                    <a:pt x="140970" y="11525"/>
                  </a:lnTo>
                  <a:lnTo>
                    <a:pt x="128206" y="14669"/>
                  </a:lnTo>
                  <a:lnTo>
                    <a:pt x="80963" y="137731"/>
                  </a:lnTo>
                  <a:lnTo>
                    <a:pt x="60198" y="137731"/>
                  </a:lnTo>
                  <a:lnTo>
                    <a:pt x="11049" y="14669"/>
                  </a:lnTo>
                  <a:lnTo>
                    <a:pt x="0" y="115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79" name="Freeform: Shape 1043"/>
            <p:cNvSpPr/>
            <p:nvPr/>
          </p:nvSpPr>
          <p:spPr>
            <a:xfrm>
              <a:off x="11979497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430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8" y="4191"/>
                    <a:pt x="99250" y="12573"/>
                  </a:cubicBezTo>
                  <a:cubicBezTo>
                    <a:pt x="107633" y="20955"/>
                    <a:pt x="112109" y="33052"/>
                    <a:pt x="112585" y="48673"/>
                  </a:cubicBezTo>
                  <a:cubicBezTo>
                    <a:pt x="112585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247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0" name="Freeform: Shape 1044"/>
            <p:cNvSpPr/>
            <p:nvPr/>
          </p:nvSpPr>
          <p:spPr>
            <a:xfrm>
              <a:off x="12112085" y="6827964"/>
              <a:ext cx="136016" cy="206025"/>
            </a:xfrm>
            <a:custGeom>
              <a:avLst/>
              <a:gdLst>
                <a:gd name="connsiteX0" fmla="*/ 14097 w 136016"/>
                <a:gd name="connsiteY0" fmla="*/ 196120 h 206025"/>
                <a:gd name="connsiteX1" fmla="*/ 0 w 136016"/>
                <a:gd name="connsiteY1" fmla="*/ 168783 h 206025"/>
                <a:gd name="connsiteX2" fmla="*/ 6763 w 136016"/>
                <a:gd name="connsiteY2" fmla="*/ 148971 h 206025"/>
                <a:gd name="connsiteX3" fmla="*/ 22765 w 136016"/>
                <a:gd name="connsiteY3" fmla="*/ 135255 h 206025"/>
                <a:gd name="connsiteX4" fmla="*/ 11525 w 136016"/>
                <a:gd name="connsiteY4" fmla="*/ 114681 h 206025"/>
                <a:gd name="connsiteX5" fmla="*/ 16669 w 136016"/>
                <a:gd name="connsiteY5" fmla="*/ 98012 h 206025"/>
                <a:gd name="connsiteX6" fmla="*/ 30099 w 136016"/>
                <a:gd name="connsiteY6" fmla="*/ 86011 h 206025"/>
                <a:gd name="connsiteX7" fmla="*/ 11335 w 136016"/>
                <a:gd name="connsiteY7" fmla="*/ 70580 h 206025"/>
                <a:gd name="connsiteX8" fmla="*/ 4858 w 136016"/>
                <a:gd name="connsiteY8" fmla="*/ 46863 h 206025"/>
                <a:gd name="connsiteX9" fmla="*/ 12763 w 136016"/>
                <a:gd name="connsiteY9" fmla="*/ 22098 h 206025"/>
                <a:gd name="connsiteX10" fmla="*/ 33814 w 136016"/>
                <a:gd name="connsiteY10" fmla="*/ 5905 h 206025"/>
                <a:gd name="connsiteX11" fmla="*/ 61627 w 136016"/>
                <a:gd name="connsiteY11" fmla="*/ 286 h 206025"/>
                <a:gd name="connsiteX12" fmla="*/ 100298 w 136016"/>
                <a:gd name="connsiteY12" fmla="*/ 10573 h 206025"/>
                <a:gd name="connsiteX13" fmla="*/ 111538 w 136016"/>
                <a:gd name="connsiteY13" fmla="*/ 3429 h 206025"/>
                <a:gd name="connsiteX14" fmla="*/ 127730 w 136016"/>
                <a:gd name="connsiteY14" fmla="*/ 0 h 206025"/>
                <a:gd name="connsiteX15" fmla="*/ 136017 w 136016"/>
                <a:gd name="connsiteY15" fmla="*/ 0 h 206025"/>
                <a:gd name="connsiteX16" fmla="*/ 136017 w 136016"/>
                <a:gd name="connsiteY16" fmla="*/ 21526 h 206025"/>
                <a:gd name="connsiteX17" fmla="*/ 109061 w 136016"/>
                <a:gd name="connsiteY17" fmla="*/ 21526 h 206025"/>
                <a:gd name="connsiteX18" fmla="*/ 114967 w 136016"/>
                <a:gd name="connsiteY18" fmla="*/ 42577 h 206025"/>
                <a:gd name="connsiteX19" fmla="*/ 107728 w 136016"/>
                <a:gd name="connsiteY19" fmla="*/ 68199 h 206025"/>
                <a:gd name="connsiteX20" fmla="*/ 87630 w 136016"/>
                <a:gd name="connsiteY20" fmla="*/ 85439 h 206025"/>
                <a:gd name="connsiteX21" fmla="*/ 58674 w 136016"/>
                <a:gd name="connsiteY21" fmla="*/ 91535 h 206025"/>
                <a:gd name="connsiteX22" fmla="*/ 39814 w 136016"/>
                <a:gd name="connsiteY22" fmla="*/ 89345 h 206025"/>
                <a:gd name="connsiteX23" fmla="*/ 34195 w 136016"/>
                <a:gd name="connsiteY23" fmla="*/ 96965 h 206025"/>
                <a:gd name="connsiteX24" fmla="*/ 32004 w 136016"/>
                <a:gd name="connsiteY24" fmla="*/ 105061 h 206025"/>
                <a:gd name="connsiteX25" fmla="*/ 37909 w 136016"/>
                <a:gd name="connsiteY25" fmla="*/ 117157 h 206025"/>
                <a:gd name="connsiteX26" fmla="*/ 58960 w 136016"/>
                <a:gd name="connsiteY26" fmla="*/ 120491 h 206025"/>
                <a:gd name="connsiteX27" fmla="*/ 86582 w 136016"/>
                <a:gd name="connsiteY27" fmla="*/ 120491 h 206025"/>
                <a:gd name="connsiteX28" fmla="*/ 121825 w 136016"/>
                <a:gd name="connsiteY28" fmla="*/ 129540 h 206025"/>
                <a:gd name="connsiteX29" fmla="*/ 133350 w 136016"/>
                <a:gd name="connsiteY29" fmla="*/ 155258 h 206025"/>
                <a:gd name="connsiteX30" fmla="*/ 123349 w 136016"/>
                <a:gd name="connsiteY30" fmla="*/ 180880 h 206025"/>
                <a:gd name="connsiteX31" fmla="*/ 96298 w 136016"/>
                <a:gd name="connsiteY31" fmla="*/ 199263 h 206025"/>
                <a:gd name="connsiteX32" fmla="*/ 59436 w 136016"/>
                <a:gd name="connsiteY32" fmla="*/ 206026 h 206025"/>
                <a:gd name="connsiteX33" fmla="*/ 14097 w 136016"/>
                <a:gd name="connsiteY33" fmla="*/ 196120 h 206025"/>
                <a:gd name="connsiteX34" fmla="*/ 84392 w 136016"/>
                <a:gd name="connsiteY34" fmla="*/ 188309 h 206025"/>
                <a:gd name="connsiteX35" fmla="*/ 101632 w 136016"/>
                <a:gd name="connsiteY35" fmla="*/ 177832 h 206025"/>
                <a:gd name="connsiteX36" fmla="*/ 108204 w 136016"/>
                <a:gd name="connsiteY36" fmla="*/ 161544 h 206025"/>
                <a:gd name="connsiteX37" fmla="*/ 102299 w 136016"/>
                <a:gd name="connsiteY37" fmla="*/ 145542 h 206025"/>
                <a:gd name="connsiteX38" fmla="*/ 79534 w 136016"/>
                <a:gd name="connsiteY38" fmla="*/ 140494 h 206025"/>
                <a:gd name="connsiteX39" fmla="*/ 50673 w 136016"/>
                <a:gd name="connsiteY39" fmla="*/ 140494 h 206025"/>
                <a:gd name="connsiteX40" fmla="*/ 35242 w 136016"/>
                <a:gd name="connsiteY40" fmla="*/ 139255 h 206025"/>
                <a:gd name="connsiteX41" fmla="*/ 25241 w 136016"/>
                <a:gd name="connsiteY41" fmla="*/ 163925 h 206025"/>
                <a:gd name="connsiteX42" fmla="*/ 33528 w 136016"/>
                <a:gd name="connsiteY42" fmla="*/ 184690 h 206025"/>
                <a:gd name="connsiteX43" fmla="*/ 61722 w 136016"/>
                <a:gd name="connsiteY43" fmla="*/ 191834 h 206025"/>
                <a:gd name="connsiteX44" fmla="*/ 84392 w 136016"/>
                <a:gd name="connsiteY44" fmla="*/ 188309 h 206025"/>
                <a:gd name="connsiteX45" fmla="*/ 89154 w 136016"/>
                <a:gd name="connsiteY45" fmla="*/ 45244 h 206025"/>
                <a:gd name="connsiteX46" fmla="*/ 81915 w 136016"/>
                <a:gd name="connsiteY46" fmla="*/ 21146 h 206025"/>
                <a:gd name="connsiteX47" fmla="*/ 60293 w 136016"/>
                <a:gd name="connsiteY47" fmla="*/ 13430 h 206025"/>
                <a:gd name="connsiteX48" fmla="*/ 38957 w 136016"/>
                <a:gd name="connsiteY48" fmla="*/ 20860 h 206025"/>
                <a:gd name="connsiteX49" fmla="*/ 31147 w 136016"/>
                <a:gd name="connsiteY49" fmla="*/ 44672 h 206025"/>
                <a:gd name="connsiteX50" fmla="*/ 38576 w 136016"/>
                <a:gd name="connsiteY50" fmla="*/ 69151 h 206025"/>
                <a:gd name="connsiteX51" fmla="*/ 61246 w 136016"/>
                <a:gd name="connsiteY51" fmla="*/ 78200 h 206025"/>
                <a:gd name="connsiteX52" fmla="*/ 89154 w 136016"/>
                <a:gd name="connsiteY52" fmla="*/ 45244 h 206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6016" h="206025">
                  <a:moveTo>
                    <a:pt x="14097" y="196120"/>
                  </a:moveTo>
                  <a:cubicBezTo>
                    <a:pt x="4763" y="189548"/>
                    <a:pt x="0" y="180403"/>
                    <a:pt x="0" y="168783"/>
                  </a:cubicBezTo>
                  <a:cubicBezTo>
                    <a:pt x="0" y="161639"/>
                    <a:pt x="2191" y="154972"/>
                    <a:pt x="6763" y="148971"/>
                  </a:cubicBezTo>
                  <a:cubicBezTo>
                    <a:pt x="11239" y="142970"/>
                    <a:pt x="16574" y="138398"/>
                    <a:pt x="22765" y="135255"/>
                  </a:cubicBezTo>
                  <a:cubicBezTo>
                    <a:pt x="15240" y="130969"/>
                    <a:pt x="11525" y="124111"/>
                    <a:pt x="11525" y="114681"/>
                  </a:cubicBezTo>
                  <a:cubicBezTo>
                    <a:pt x="11525" y="108775"/>
                    <a:pt x="13240" y="103251"/>
                    <a:pt x="16669" y="98012"/>
                  </a:cubicBezTo>
                  <a:cubicBezTo>
                    <a:pt x="20098" y="92773"/>
                    <a:pt x="24575" y="88773"/>
                    <a:pt x="30099" y="86011"/>
                  </a:cubicBezTo>
                  <a:cubicBezTo>
                    <a:pt x="21908" y="82391"/>
                    <a:pt x="15716" y="77248"/>
                    <a:pt x="11335" y="70580"/>
                  </a:cubicBezTo>
                  <a:cubicBezTo>
                    <a:pt x="6953" y="63913"/>
                    <a:pt x="4858" y="56007"/>
                    <a:pt x="4858" y="46863"/>
                  </a:cubicBezTo>
                  <a:cubicBezTo>
                    <a:pt x="4858" y="37433"/>
                    <a:pt x="7525" y="29147"/>
                    <a:pt x="12763" y="22098"/>
                  </a:cubicBezTo>
                  <a:cubicBezTo>
                    <a:pt x="18097" y="15049"/>
                    <a:pt x="25051" y="9716"/>
                    <a:pt x="33814" y="5905"/>
                  </a:cubicBezTo>
                  <a:cubicBezTo>
                    <a:pt x="42577" y="2191"/>
                    <a:pt x="51816" y="286"/>
                    <a:pt x="61627" y="286"/>
                  </a:cubicBezTo>
                  <a:cubicBezTo>
                    <a:pt x="78105" y="286"/>
                    <a:pt x="90964" y="3715"/>
                    <a:pt x="100298" y="10573"/>
                  </a:cubicBezTo>
                  <a:cubicBezTo>
                    <a:pt x="102775" y="8096"/>
                    <a:pt x="106489" y="5715"/>
                    <a:pt x="111538" y="3429"/>
                  </a:cubicBezTo>
                  <a:cubicBezTo>
                    <a:pt x="116586" y="1143"/>
                    <a:pt x="122015" y="0"/>
                    <a:pt x="127730" y="0"/>
                  </a:cubicBezTo>
                  <a:lnTo>
                    <a:pt x="136017" y="0"/>
                  </a:lnTo>
                  <a:lnTo>
                    <a:pt x="136017" y="21526"/>
                  </a:lnTo>
                  <a:lnTo>
                    <a:pt x="109061" y="21526"/>
                  </a:lnTo>
                  <a:cubicBezTo>
                    <a:pt x="112967" y="27527"/>
                    <a:pt x="114967" y="34576"/>
                    <a:pt x="114967" y="42577"/>
                  </a:cubicBezTo>
                  <a:cubicBezTo>
                    <a:pt x="114967" y="52197"/>
                    <a:pt x="112585" y="60770"/>
                    <a:pt x="107728" y="68199"/>
                  </a:cubicBezTo>
                  <a:cubicBezTo>
                    <a:pt x="102870" y="75628"/>
                    <a:pt x="96203" y="81344"/>
                    <a:pt x="87630" y="85439"/>
                  </a:cubicBezTo>
                  <a:cubicBezTo>
                    <a:pt x="79058" y="89535"/>
                    <a:pt x="69437" y="91535"/>
                    <a:pt x="58674" y="91535"/>
                  </a:cubicBezTo>
                  <a:cubicBezTo>
                    <a:pt x="51625" y="91535"/>
                    <a:pt x="45339" y="90773"/>
                    <a:pt x="39814" y="89345"/>
                  </a:cubicBezTo>
                  <a:cubicBezTo>
                    <a:pt x="37529" y="91630"/>
                    <a:pt x="35624" y="94107"/>
                    <a:pt x="34195" y="96965"/>
                  </a:cubicBezTo>
                  <a:cubicBezTo>
                    <a:pt x="32766" y="99727"/>
                    <a:pt x="32004" y="102394"/>
                    <a:pt x="32004" y="105061"/>
                  </a:cubicBezTo>
                  <a:cubicBezTo>
                    <a:pt x="32004" y="110966"/>
                    <a:pt x="34004" y="114967"/>
                    <a:pt x="37909" y="117157"/>
                  </a:cubicBezTo>
                  <a:cubicBezTo>
                    <a:pt x="41815" y="119348"/>
                    <a:pt x="48863" y="120491"/>
                    <a:pt x="58960" y="120491"/>
                  </a:cubicBezTo>
                  <a:lnTo>
                    <a:pt x="86582" y="120491"/>
                  </a:lnTo>
                  <a:cubicBezTo>
                    <a:pt x="102394" y="120491"/>
                    <a:pt x="114109" y="123539"/>
                    <a:pt x="121825" y="129540"/>
                  </a:cubicBezTo>
                  <a:cubicBezTo>
                    <a:pt x="129540" y="135541"/>
                    <a:pt x="133350" y="144113"/>
                    <a:pt x="133350" y="155258"/>
                  </a:cubicBezTo>
                  <a:cubicBezTo>
                    <a:pt x="133350" y="164592"/>
                    <a:pt x="130016" y="173069"/>
                    <a:pt x="123349" y="180880"/>
                  </a:cubicBezTo>
                  <a:cubicBezTo>
                    <a:pt x="116681" y="188595"/>
                    <a:pt x="107633" y="194786"/>
                    <a:pt x="96298" y="199263"/>
                  </a:cubicBezTo>
                  <a:cubicBezTo>
                    <a:pt x="84963" y="203740"/>
                    <a:pt x="72676" y="206026"/>
                    <a:pt x="59436" y="206026"/>
                  </a:cubicBezTo>
                  <a:cubicBezTo>
                    <a:pt x="38671" y="206026"/>
                    <a:pt x="23527" y="202692"/>
                    <a:pt x="14097" y="196120"/>
                  </a:cubicBezTo>
                  <a:close/>
                  <a:moveTo>
                    <a:pt x="84392" y="188309"/>
                  </a:moveTo>
                  <a:cubicBezTo>
                    <a:pt x="91535" y="185928"/>
                    <a:pt x="97250" y="182404"/>
                    <a:pt x="101632" y="177832"/>
                  </a:cubicBezTo>
                  <a:cubicBezTo>
                    <a:pt x="106013" y="173165"/>
                    <a:pt x="108204" y="167735"/>
                    <a:pt x="108204" y="161544"/>
                  </a:cubicBezTo>
                  <a:cubicBezTo>
                    <a:pt x="108204" y="154210"/>
                    <a:pt x="106204" y="148876"/>
                    <a:pt x="102299" y="145542"/>
                  </a:cubicBezTo>
                  <a:cubicBezTo>
                    <a:pt x="98393" y="142208"/>
                    <a:pt x="90773" y="140494"/>
                    <a:pt x="79534" y="140494"/>
                  </a:cubicBezTo>
                  <a:lnTo>
                    <a:pt x="50673" y="140494"/>
                  </a:lnTo>
                  <a:cubicBezTo>
                    <a:pt x="44101" y="140494"/>
                    <a:pt x="39053" y="140113"/>
                    <a:pt x="35242" y="139255"/>
                  </a:cubicBezTo>
                  <a:cubicBezTo>
                    <a:pt x="28575" y="146590"/>
                    <a:pt x="25241" y="154876"/>
                    <a:pt x="25241" y="163925"/>
                  </a:cubicBezTo>
                  <a:cubicBezTo>
                    <a:pt x="25241" y="172974"/>
                    <a:pt x="28004" y="180023"/>
                    <a:pt x="33528" y="184690"/>
                  </a:cubicBezTo>
                  <a:cubicBezTo>
                    <a:pt x="39053" y="189452"/>
                    <a:pt x="48482" y="191834"/>
                    <a:pt x="61722" y="191834"/>
                  </a:cubicBezTo>
                  <a:cubicBezTo>
                    <a:pt x="69723" y="191834"/>
                    <a:pt x="77248" y="190691"/>
                    <a:pt x="84392" y="188309"/>
                  </a:cubicBezTo>
                  <a:close/>
                  <a:moveTo>
                    <a:pt x="89154" y="45244"/>
                  </a:moveTo>
                  <a:cubicBezTo>
                    <a:pt x="89154" y="34290"/>
                    <a:pt x="86773" y="26289"/>
                    <a:pt x="81915" y="21146"/>
                  </a:cubicBezTo>
                  <a:cubicBezTo>
                    <a:pt x="77153" y="16002"/>
                    <a:pt x="69913" y="13430"/>
                    <a:pt x="60293" y="13430"/>
                  </a:cubicBezTo>
                  <a:cubicBezTo>
                    <a:pt x="51340" y="13430"/>
                    <a:pt x="44196" y="15907"/>
                    <a:pt x="38957" y="20860"/>
                  </a:cubicBezTo>
                  <a:cubicBezTo>
                    <a:pt x="33718" y="25813"/>
                    <a:pt x="31147" y="33814"/>
                    <a:pt x="31147" y="44672"/>
                  </a:cubicBezTo>
                  <a:cubicBezTo>
                    <a:pt x="31147" y="54959"/>
                    <a:pt x="33623" y="63151"/>
                    <a:pt x="38576" y="69151"/>
                  </a:cubicBezTo>
                  <a:cubicBezTo>
                    <a:pt x="43529" y="75152"/>
                    <a:pt x="51054" y="78200"/>
                    <a:pt x="61246" y="78200"/>
                  </a:cubicBezTo>
                  <a:cubicBezTo>
                    <a:pt x="79820" y="78296"/>
                    <a:pt x="89154" y="67247"/>
                    <a:pt x="89154" y="4524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1" name="Freeform: Shape 1045"/>
            <p:cNvSpPr/>
            <p:nvPr/>
          </p:nvSpPr>
          <p:spPr>
            <a:xfrm>
              <a:off x="12254293" y="6767576"/>
              <a:ext cx="150495" cy="200501"/>
            </a:xfrm>
            <a:custGeom>
              <a:avLst/>
              <a:gdLst>
                <a:gd name="connsiteX0" fmla="*/ 20574 w 150495"/>
                <a:gd name="connsiteY0" fmla="*/ 17812 h 200501"/>
                <a:gd name="connsiteX1" fmla="*/ 0 w 150495"/>
                <a:gd name="connsiteY1" fmla="*/ 15145 h 200501"/>
                <a:gd name="connsiteX2" fmla="*/ 0 w 150495"/>
                <a:gd name="connsiteY2" fmla="*/ 4667 h 200501"/>
                <a:gd name="connsiteX3" fmla="*/ 39910 w 150495"/>
                <a:gd name="connsiteY3" fmla="*/ 0 h 200501"/>
                <a:gd name="connsiteX4" fmla="*/ 40386 w 150495"/>
                <a:gd name="connsiteY4" fmla="*/ 0 h 200501"/>
                <a:gd name="connsiteX5" fmla="*/ 45720 w 150495"/>
                <a:gd name="connsiteY5" fmla="*/ 3715 h 200501"/>
                <a:gd name="connsiteX6" fmla="*/ 45720 w 150495"/>
                <a:gd name="connsiteY6" fmla="*/ 60484 h 200501"/>
                <a:gd name="connsiteX7" fmla="*/ 44768 w 150495"/>
                <a:gd name="connsiteY7" fmla="*/ 81248 h 200501"/>
                <a:gd name="connsiteX8" fmla="*/ 66294 w 150495"/>
                <a:gd name="connsiteY8" fmla="*/ 67818 h 200501"/>
                <a:gd name="connsiteX9" fmla="*/ 93917 w 150495"/>
                <a:gd name="connsiteY9" fmla="*/ 61436 h 200501"/>
                <a:gd name="connsiteX10" fmla="*/ 117920 w 150495"/>
                <a:gd name="connsiteY10" fmla="*/ 67342 h 200501"/>
                <a:gd name="connsiteX11" fmla="*/ 129921 w 150495"/>
                <a:gd name="connsiteY11" fmla="*/ 85344 h 200501"/>
                <a:gd name="connsiteX12" fmla="*/ 133350 w 150495"/>
                <a:gd name="connsiteY12" fmla="*/ 118015 h 200501"/>
                <a:gd name="connsiteX13" fmla="*/ 133350 w 150495"/>
                <a:gd name="connsiteY13" fmla="*/ 186309 h 200501"/>
                <a:gd name="connsiteX14" fmla="*/ 150495 w 150495"/>
                <a:gd name="connsiteY14" fmla="*/ 188500 h 200501"/>
                <a:gd name="connsiteX15" fmla="*/ 150495 w 150495"/>
                <a:gd name="connsiteY15" fmla="*/ 200501 h 200501"/>
                <a:gd name="connsiteX16" fmla="*/ 92012 w 150495"/>
                <a:gd name="connsiteY16" fmla="*/ 200501 h 200501"/>
                <a:gd name="connsiteX17" fmla="*/ 92012 w 150495"/>
                <a:gd name="connsiteY17" fmla="*/ 188500 h 200501"/>
                <a:gd name="connsiteX18" fmla="*/ 107918 w 150495"/>
                <a:gd name="connsiteY18" fmla="*/ 186309 h 200501"/>
                <a:gd name="connsiteX19" fmla="*/ 107918 w 150495"/>
                <a:gd name="connsiteY19" fmla="*/ 117824 h 200501"/>
                <a:gd name="connsiteX20" fmla="*/ 105918 w 150495"/>
                <a:gd name="connsiteY20" fmla="*/ 95155 h 200501"/>
                <a:gd name="connsiteX21" fmla="*/ 98584 w 150495"/>
                <a:gd name="connsiteY21" fmla="*/ 82868 h 200501"/>
                <a:gd name="connsiteX22" fmla="*/ 82391 w 150495"/>
                <a:gd name="connsiteY22" fmla="*/ 78867 h 200501"/>
                <a:gd name="connsiteX23" fmla="*/ 63532 w 150495"/>
                <a:gd name="connsiteY23" fmla="*/ 83249 h 200501"/>
                <a:gd name="connsiteX24" fmla="*/ 45911 w 150495"/>
                <a:gd name="connsiteY24" fmla="*/ 93536 h 200501"/>
                <a:gd name="connsiteX25" fmla="*/ 45911 w 150495"/>
                <a:gd name="connsiteY25" fmla="*/ 186309 h 200501"/>
                <a:gd name="connsiteX26" fmla="*/ 62770 w 150495"/>
                <a:gd name="connsiteY26" fmla="*/ 188500 h 200501"/>
                <a:gd name="connsiteX27" fmla="*/ 62770 w 150495"/>
                <a:gd name="connsiteY27" fmla="*/ 200501 h 200501"/>
                <a:gd name="connsiteX28" fmla="*/ 5715 w 150495"/>
                <a:gd name="connsiteY28" fmla="*/ 200501 h 200501"/>
                <a:gd name="connsiteX29" fmla="*/ 5715 w 150495"/>
                <a:gd name="connsiteY29" fmla="*/ 188500 h 200501"/>
                <a:gd name="connsiteX30" fmla="*/ 20383 w 150495"/>
                <a:gd name="connsiteY30" fmla="*/ 186499 h 200501"/>
                <a:gd name="connsiteX31" fmla="*/ 20383 w 150495"/>
                <a:gd name="connsiteY31" fmla="*/ 17812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0495" h="200501">
                  <a:moveTo>
                    <a:pt x="20574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910" y="0"/>
                  </a:lnTo>
                  <a:lnTo>
                    <a:pt x="40386" y="0"/>
                  </a:lnTo>
                  <a:lnTo>
                    <a:pt x="45720" y="3715"/>
                  </a:lnTo>
                  <a:lnTo>
                    <a:pt x="45720" y="60484"/>
                  </a:lnTo>
                  <a:lnTo>
                    <a:pt x="44768" y="81248"/>
                  </a:lnTo>
                  <a:cubicBezTo>
                    <a:pt x="50006" y="76486"/>
                    <a:pt x="57150" y="72009"/>
                    <a:pt x="66294" y="67818"/>
                  </a:cubicBezTo>
                  <a:cubicBezTo>
                    <a:pt x="75438" y="63532"/>
                    <a:pt x="84677" y="61436"/>
                    <a:pt x="93917" y="61436"/>
                  </a:cubicBezTo>
                  <a:cubicBezTo>
                    <a:pt x="104204" y="61436"/>
                    <a:pt x="112205" y="63437"/>
                    <a:pt x="117920" y="67342"/>
                  </a:cubicBezTo>
                  <a:cubicBezTo>
                    <a:pt x="123635" y="71247"/>
                    <a:pt x="127635" y="77248"/>
                    <a:pt x="129921" y="85344"/>
                  </a:cubicBezTo>
                  <a:cubicBezTo>
                    <a:pt x="132207" y="93440"/>
                    <a:pt x="133350" y="104299"/>
                    <a:pt x="133350" y="118015"/>
                  </a:cubicBezTo>
                  <a:lnTo>
                    <a:pt x="133350" y="186309"/>
                  </a:lnTo>
                  <a:lnTo>
                    <a:pt x="150495" y="188500"/>
                  </a:lnTo>
                  <a:lnTo>
                    <a:pt x="150495" y="200501"/>
                  </a:lnTo>
                  <a:lnTo>
                    <a:pt x="92012" y="200501"/>
                  </a:lnTo>
                  <a:lnTo>
                    <a:pt x="92012" y="188500"/>
                  </a:lnTo>
                  <a:lnTo>
                    <a:pt x="107918" y="186309"/>
                  </a:lnTo>
                  <a:lnTo>
                    <a:pt x="107918" y="117824"/>
                  </a:lnTo>
                  <a:cubicBezTo>
                    <a:pt x="107918" y="108204"/>
                    <a:pt x="107252" y="100679"/>
                    <a:pt x="105918" y="95155"/>
                  </a:cubicBezTo>
                  <a:cubicBezTo>
                    <a:pt x="104585" y="89725"/>
                    <a:pt x="102203" y="85630"/>
                    <a:pt x="98584" y="82868"/>
                  </a:cubicBezTo>
                  <a:cubicBezTo>
                    <a:pt x="94964" y="80200"/>
                    <a:pt x="89630" y="78867"/>
                    <a:pt x="82391" y="78867"/>
                  </a:cubicBezTo>
                  <a:cubicBezTo>
                    <a:pt x="76486" y="78867"/>
                    <a:pt x="70199" y="80296"/>
                    <a:pt x="63532" y="83249"/>
                  </a:cubicBezTo>
                  <a:cubicBezTo>
                    <a:pt x="56864" y="86201"/>
                    <a:pt x="50959" y="89630"/>
                    <a:pt x="45911" y="93536"/>
                  </a:cubicBezTo>
                  <a:lnTo>
                    <a:pt x="45911" y="186309"/>
                  </a:lnTo>
                  <a:lnTo>
                    <a:pt x="62770" y="188500"/>
                  </a:lnTo>
                  <a:lnTo>
                    <a:pt x="62770" y="200501"/>
                  </a:lnTo>
                  <a:lnTo>
                    <a:pt x="5715" y="200501"/>
                  </a:lnTo>
                  <a:lnTo>
                    <a:pt x="5715" y="188500"/>
                  </a:lnTo>
                  <a:lnTo>
                    <a:pt x="20383" y="186499"/>
                  </a:lnTo>
                  <a:lnTo>
                    <a:pt x="20383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2" name="Freeform: Shape 1046"/>
            <p:cNvSpPr/>
            <p:nvPr/>
          </p:nvSpPr>
          <p:spPr>
            <a:xfrm>
              <a:off x="12422504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861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430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3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3" y="42386"/>
                    <a:pt x="26861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3" name="Freeform: Shape 1047"/>
            <p:cNvSpPr/>
            <p:nvPr/>
          </p:nvSpPr>
          <p:spPr>
            <a:xfrm>
              <a:off x="12556616" y="6828345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8" y="25241"/>
                    <a:pt x="55436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4" name="Freeform: Shape 1048"/>
            <p:cNvSpPr/>
            <p:nvPr/>
          </p:nvSpPr>
          <p:spPr>
            <a:xfrm>
              <a:off x="12667678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868 w 112585"/>
                <a:gd name="connsiteY11" fmla="*/ 121729 h 142208"/>
                <a:gd name="connsiteX12" fmla="*/ 105346 w 112585"/>
                <a:gd name="connsiteY12" fmla="*/ 113252 h 142208"/>
                <a:gd name="connsiteX13" fmla="*/ 110014 w 112585"/>
                <a:gd name="connsiteY13" fmla="*/ 124015 h 142208"/>
                <a:gd name="connsiteX14" fmla="*/ 88963 w 112585"/>
                <a:gd name="connsiteY14" fmla="*/ 136779 h 142208"/>
                <a:gd name="connsiteX15" fmla="*/ 60579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246 w 112585"/>
                <a:gd name="connsiteY20" fmla="*/ 13716 h 142208"/>
                <a:gd name="connsiteX21" fmla="*/ 36576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5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8" y="4191"/>
                    <a:pt x="99250" y="12573"/>
                  </a:cubicBezTo>
                  <a:cubicBezTo>
                    <a:pt x="107633" y="20955"/>
                    <a:pt x="112109" y="33052"/>
                    <a:pt x="112585" y="48673"/>
                  </a:cubicBezTo>
                  <a:cubicBezTo>
                    <a:pt x="112585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868" y="121729"/>
                  </a:cubicBezTo>
                  <a:cubicBezTo>
                    <a:pt x="96012" y="119348"/>
                    <a:pt x="101441" y="116586"/>
                    <a:pt x="105346" y="113252"/>
                  </a:cubicBezTo>
                  <a:lnTo>
                    <a:pt x="110014" y="124015"/>
                  </a:lnTo>
                  <a:cubicBezTo>
                    <a:pt x="105251" y="128873"/>
                    <a:pt x="98298" y="133160"/>
                    <a:pt x="88963" y="136779"/>
                  </a:cubicBezTo>
                  <a:cubicBezTo>
                    <a:pt x="79629" y="140398"/>
                    <a:pt x="70199" y="142208"/>
                    <a:pt x="60579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343" y="16764"/>
                    <a:pt x="68485" y="13716"/>
                    <a:pt x="59246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5" name="Freeform: Shape 1049"/>
            <p:cNvSpPr/>
            <p:nvPr/>
          </p:nvSpPr>
          <p:spPr>
            <a:xfrm>
              <a:off x="12859035" y="6829012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8 w 120300"/>
                <a:gd name="connsiteY3" fmla="*/ 31718 h 141541"/>
                <a:gd name="connsiteX4" fmla="*/ 70580 w 120300"/>
                <a:gd name="connsiteY4" fmla="*/ 22003 h 141541"/>
                <a:gd name="connsiteX5" fmla="*/ 53530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2 h 141541"/>
                <a:gd name="connsiteX22" fmla="*/ 82963 w 120300"/>
                <a:gd name="connsiteY22" fmla="*/ 122015 h 141541"/>
                <a:gd name="connsiteX23" fmla="*/ 64961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389 w 120300"/>
                <a:gd name="connsiteY28" fmla="*/ 121063 h 141541"/>
                <a:gd name="connsiteX29" fmla="*/ 81534 w 120300"/>
                <a:gd name="connsiteY29" fmla="*/ 111728 h 141541"/>
                <a:gd name="connsiteX30" fmla="*/ 81534 w 120300"/>
                <a:gd name="connsiteY30" fmla="*/ 69628 h 141541"/>
                <a:gd name="connsiteX31" fmla="*/ 41243 w 120300"/>
                <a:gd name="connsiteY31" fmla="*/ 77819 h 141541"/>
                <a:gd name="connsiteX32" fmla="*/ 27622 w 120300"/>
                <a:gd name="connsiteY32" fmla="*/ 99250 h 141541"/>
                <a:gd name="connsiteX33" fmla="*/ 34100 w 120300"/>
                <a:gd name="connsiteY33" fmla="*/ 118681 h 141541"/>
                <a:gd name="connsiteX34" fmla="*/ 51625 w 120300"/>
                <a:gd name="connsiteY34" fmla="*/ 124968 h 141541"/>
                <a:gd name="connsiteX35" fmla="*/ 66389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8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865" y="18955"/>
                    <a:pt x="53530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5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8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1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286" y="86868"/>
                    <a:pt x="8001" y="75533"/>
                    <a:pt x="23241" y="68294"/>
                  </a:cubicBezTo>
                  <a:close/>
                  <a:moveTo>
                    <a:pt x="66389" y="121063"/>
                  </a:moveTo>
                  <a:cubicBezTo>
                    <a:pt x="71914" y="118491"/>
                    <a:pt x="76962" y="115348"/>
                    <a:pt x="81534" y="111728"/>
                  </a:cubicBezTo>
                  <a:lnTo>
                    <a:pt x="81534" y="69628"/>
                  </a:lnTo>
                  <a:cubicBezTo>
                    <a:pt x="63722" y="69628"/>
                    <a:pt x="50292" y="72390"/>
                    <a:pt x="41243" y="77819"/>
                  </a:cubicBezTo>
                  <a:cubicBezTo>
                    <a:pt x="32195" y="83248"/>
                    <a:pt x="27622" y="90392"/>
                    <a:pt x="27622" y="99250"/>
                  </a:cubicBezTo>
                  <a:cubicBezTo>
                    <a:pt x="27622" y="108109"/>
                    <a:pt x="29813" y="114586"/>
                    <a:pt x="34100" y="118681"/>
                  </a:cubicBezTo>
                  <a:cubicBezTo>
                    <a:pt x="38386" y="122872"/>
                    <a:pt x="44291" y="124968"/>
                    <a:pt x="51625" y="124968"/>
                  </a:cubicBezTo>
                  <a:cubicBezTo>
                    <a:pt x="55912" y="124968"/>
                    <a:pt x="60865" y="123634"/>
                    <a:pt x="66389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6" name="Freeform: Shape 1050"/>
            <p:cNvSpPr/>
            <p:nvPr/>
          </p:nvSpPr>
          <p:spPr>
            <a:xfrm>
              <a:off x="10794968" y="7061136"/>
              <a:ext cx="147542" cy="185165"/>
            </a:xfrm>
            <a:custGeom>
              <a:avLst/>
              <a:gdLst>
                <a:gd name="connsiteX0" fmla="*/ 20384 w 147542"/>
                <a:gd name="connsiteY0" fmla="*/ 17145 h 185165"/>
                <a:gd name="connsiteX1" fmla="*/ 286 w 147542"/>
                <a:gd name="connsiteY1" fmla="*/ 14192 h 185165"/>
                <a:gd name="connsiteX2" fmla="*/ 286 w 147542"/>
                <a:gd name="connsiteY2" fmla="*/ 1905 h 185165"/>
                <a:gd name="connsiteX3" fmla="*/ 33338 w 147542"/>
                <a:gd name="connsiteY3" fmla="*/ 1905 h 185165"/>
                <a:gd name="connsiteX4" fmla="*/ 54388 w 147542"/>
                <a:gd name="connsiteY4" fmla="*/ 952 h 185165"/>
                <a:gd name="connsiteX5" fmla="*/ 71723 w 147542"/>
                <a:gd name="connsiteY5" fmla="*/ 0 h 185165"/>
                <a:gd name="connsiteX6" fmla="*/ 120015 w 147542"/>
                <a:gd name="connsiteY6" fmla="*/ 10477 h 185165"/>
                <a:gd name="connsiteX7" fmla="*/ 134588 w 147542"/>
                <a:gd name="connsiteY7" fmla="*/ 41339 h 185165"/>
                <a:gd name="connsiteX8" fmla="*/ 124587 w 147542"/>
                <a:gd name="connsiteY8" fmla="*/ 71152 h 185165"/>
                <a:gd name="connsiteX9" fmla="*/ 97155 w 147542"/>
                <a:gd name="connsiteY9" fmla="*/ 86773 h 185165"/>
                <a:gd name="connsiteX10" fmla="*/ 134112 w 147542"/>
                <a:gd name="connsiteY10" fmla="*/ 97822 h 185165"/>
                <a:gd name="connsiteX11" fmla="*/ 147542 w 147542"/>
                <a:gd name="connsiteY11" fmla="*/ 129159 h 185165"/>
                <a:gd name="connsiteX12" fmla="*/ 130016 w 147542"/>
                <a:gd name="connsiteY12" fmla="*/ 169545 h 185165"/>
                <a:gd name="connsiteX13" fmla="*/ 72104 w 147542"/>
                <a:gd name="connsiteY13" fmla="*/ 185166 h 185165"/>
                <a:gd name="connsiteX14" fmla="*/ 55245 w 147542"/>
                <a:gd name="connsiteY14" fmla="*/ 184404 h 185165"/>
                <a:gd name="connsiteX15" fmla="*/ 32576 w 147542"/>
                <a:gd name="connsiteY15" fmla="*/ 183737 h 185165"/>
                <a:gd name="connsiteX16" fmla="*/ 0 w 147542"/>
                <a:gd name="connsiteY16" fmla="*/ 183737 h 185165"/>
                <a:gd name="connsiteX17" fmla="*/ 0 w 147542"/>
                <a:gd name="connsiteY17" fmla="*/ 171736 h 185165"/>
                <a:gd name="connsiteX18" fmla="*/ 20288 w 147542"/>
                <a:gd name="connsiteY18" fmla="*/ 169259 h 185165"/>
                <a:gd name="connsiteX19" fmla="*/ 20288 w 147542"/>
                <a:gd name="connsiteY19" fmla="*/ 17145 h 185165"/>
                <a:gd name="connsiteX20" fmla="*/ 60198 w 147542"/>
                <a:gd name="connsiteY20" fmla="*/ 82487 h 185165"/>
                <a:gd name="connsiteX21" fmla="*/ 73628 w 147542"/>
                <a:gd name="connsiteY21" fmla="*/ 82487 h 185165"/>
                <a:gd name="connsiteX22" fmla="*/ 99536 w 147542"/>
                <a:gd name="connsiteY22" fmla="*/ 72962 h 185165"/>
                <a:gd name="connsiteX23" fmla="*/ 108299 w 147542"/>
                <a:gd name="connsiteY23" fmla="*/ 45815 h 185165"/>
                <a:gd name="connsiteX24" fmla="*/ 99536 w 147542"/>
                <a:gd name="connsiteY24" fmla="*/ 20765 h 185165"/>
                <a:gd name="connsiteX25" fmla="*/ 69437 w 147542"/>
                <a:gd name="connsiteY25" fmla="*/ 12859 h 185165"/>
                <a:gd name="connsiteX26" fmla="*/ 51340 w 147542"/>
                <a:gd name="connsiteY26" fmla="*/ 13811 h 185165"/>
                <a:gd name="connsiteX27" fmla="*/ 46292 w 147542"/>
                <a:gd name="connsiteY27" fmla="*/ 14192 h 185165"/>
                <a:gd name="connsiteX28" fmla="*/ 46292 w 147542"/>
                <a:gd name="connsiteY28" fmla="*/ 82201 h 185165"/>
                <a:gd name="connsiteX29" fmla="*/ 60198 w 147542"/>
                <a:gd name="connsiteY29" fmla="*/ 82487 h 185165"/>
                <a:gd name="connsiteX30" fmla="*/ 71723 w 147542"/>
                <a:gd name="connsiteY30" fmla="*/ 172022 h 185165"/>
                <a:gd name="connsiteX31" fmla="*/ 107537 w 147542"/>
                <a:gd name="connsiteY31" fmla="*/ 161830 h 185165"/>
                <a:gd name="connsiteX32" fmla="*/ 118682 w 147542"/>
                <a:gd name="connsiteY32" fmla="*/ 132588 h 185165"/>
                <a:gd name="connsiteX33" fmla="*/ 109061 w 147542"/>
                <a:gd name="connsiteY33" fmla="*/ 105156 h 185165"/>
                <a:gd name="connsiteX34" fmla="*/ 77819 w 147542"/>
                <a:gd name="connsiteY34" fmla="*/ 96584 h 185165"/>
                <a:gd name="connsiteX35" fmla="*/ 46292 w 147542"/>
                <a:gd name="connsiteY35" fmla="*/ 97060 h 185165"/>
                <a:gd name="connsiteX36" fmla="*/ 46292 w 147542"/>
                <a:gd name="connsiteY36" fmla="*/ 170021 h 185165"/>
                <a:gd name="connsiteX37" fmla="*/ 71723 w 147542"/>
                <a:gd name="connsiteY37" fmla="*/ 172022 h 185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7542" h="185165">
                  <a:moveTo>
                    <a:pt x="20384" y="17145"/>
                  </a:moveTo>
                  <a:lnTo>
                    <a:pt x="286" y="14192"/>
                  </a:lnTo>
                  <a:lnTo>
                    <a:pt x="286" y="1905"/>
                  </a:lnTo>
                  <a:lnTo>
                    <a:pt x="33338" y="1905"/>
                  </a:lnTo>
                  <a:cubicBezTo>
                    <a:pt x="38862" y="1905"/>
                    <a:pt x="45911" y="1619"/>
                    <a:pt x="54388" y="952"/>
                  </a:cubicBezTo>
                  <a:cubicBezTo>
                    <a:pt x="62198" y="286"/>
                    <a:pt x="68009" y="0"/>
                    <a:pt x="71723" y="0"/>
                  </a:cubicBezTo>
                  <a:cubicBezTo>
                    <a:pt x="94202" y="0"/>
                    <a:pt x="110395" y="3524"/>
                    <a:pt x="120015" y="10477"/>
                  </a:cubicBezTo>
                  <a:cubicBezTo>
                    <a:pt x="129731" y="17526"/>
                    <a:pt x="134588" y="27813"/>
                    <a:pt x="134588" y="41339"/>
                  </a:cubicBezTo>
                  <a:cubicBezTo>
                    <a:pt x="134588" y="52959"/>
                    <a:pt x="131255" y="62865"/>
                    <a:pt x="124587" y="71152"/>
                  </a:cubicBezTo>
                  <a:cubicBezTo>
                    <a:pt x="117920" y="79439"/>
                    <a:pt x="108776" y="84677"/>
                    <a:pt x="97155" y="86773"/>
                  </a:cubicBezTo>
                  <a:cubicBezTo>
                    <a:pt x="112776" y="86487"/>
                    <a:pt x="125159" y="90107"/>
                    <a:pt x="134112" y="97822"/>
                  </a:cubicBezTo>
                  <a:cubicBezTo>
                    <a:pt x="143066" y="105537"/>
                    <a:pt x="147542" y="115919"/>
                    <a:pt x="147542" y="129159"/>
                  </a:cubicBezTo>
                  <a:cubicBezTo>
                    <a:pt x="147542" y="145637"/>
                    <a:pt x="141732" y="159068"/>
                    <a:pt x="130016" y="169545"/>
                  </a:cubicBezTo>
                  <a:cubicBezTo>
                    <a:pt x="118301" y="180022"/>
                    <a:pt x="99060" y="185166"/>
                    <a:pt x="72104" y="185166"/>
                  </a:cubicBezTo>
                  <a:cubicBezTo>
                    <a:pt x="66199" y="185166"/>
                    <a:pt x="60579" y="184880"/>
                    <a:pt x="55245" y="184404"/>
                  </a:cubicBezTo>
                  <a:cubicBezTo>
                    <a:pt x="42577" y="184023"/>
                    <a:pt x="35052" y="183737"/>
                    <a:pt x="32576" y="183737"/>
                  </a:cubicBezTo>
                  <a:lnTo>
                    <a:pt x="0" y="183737"/>
                  </a:lnTo>
                  <a:lnTo>
                    <a:pt x="0" y="171736"/>
                  </a:lnTo>
                  <a:lnTo>
                    <a:pt x="20288" y="169259"/>
                  </a:lnTo>
                  <a:lnTo>
                    <a:pt x="20288" y="17145"/>
                  </a:lnTo>
                  <a:close/>
                  <a:moveTo>
                    <a:pt x="60198" y="82487"/>
                  </a:moveTo>
                  <a:lnTo>
                    <a:pt x="73628" y="82487"/>
                  </a:lnTo>
                  <a:cubicBezTo>
                    <a:pt x="85058" y="82487"/>
                    <a:pt x="93726" y="79343"/>
                    <a:pt x="99536" y="72962"/>
                  </a:cubicBezTo>
                  <a:cubicBezTo>
                    <a:pt x="105442" y="66580"/>
                    <a:pt x="108299" y="57531"/>
                    <a:pt x="108299" y="45815"/>
                  </a:cubicBezTo>
                  <a:cubicBezTo>
                    <a:pt x="108299" y="34385"/>
                    <a:pt x="105347" y="26003"/>
                    <a:pt x="99536" y="20765"/>
                  </a:cubicBezTo>
                  <a:cubicBezTo>
                    <a:pt x="93631" y="15430"/>
                    <a:pt x="83630" y="12859"/>
                    <a:pt x="69437" y="12859"/>
                  </a:cubicBezTo>
                  <a:cubicBezTo>
                    <a:pt x="63532" y="12859"/>
                    <a:pt x="57531" y="13145"/>
                    <a:pt x="51340" y="13811"/>
                  </a:cubicBezTo>
                  <a:lnTo>
                    <a:pt x="46292" y="14192"/>
                  </a:lnTo>
                  <a:lnTo>
                    <a:pt x="46292" y="82201"/>
                  </a:lnTo>
                  <a:cubicBezTo>
                    <a:pt x="48578" y="82391"/>
                    <a:pt x="53245" y="82487"/>
                    <a:pt x="60198" y="82487"/>
                  </a:cubicBezTo>
                  <a:close/>
                  <a:moveTo>
                    <a:pt x="71723" y="172022"/>
                  </a:moveTo>
                  <a:cubicBezTo>
                    <a:pt x="88202" y="172022"/>
                    <a:pt x="100108" y="168688"/>
                    <a:pt x="107537" y="161830"/>
                  </a:cubicBezTo>
                  <a:cubicBezTo>
                    <a:pt x="114967" y="155067"/>
                    <a:pt x="118682" y="145351"/>
                    <a:pt x="118682" y="132588"/>
                  </a:cubicBezTo>
                  <a:cubicBezTo>
                    <a:pt x="118682" y="120015"/>
                    <a:pt x="115443" y="110871"/>
                    <a:pt x="109061" y="105156"/>
                  </a:cubicBezTo>
                  <a:cubicBezTo>
                    <a:pt x="102584" y="99441"/>
                    <a:pt x="92202" y="96584"/>
                    <a:pt x="77819" y="96584"/>
                  </a:cubicBezTo>
                  <a:cubicBezTo>
                    <a:pt x="61151" y="96584"/>
                    <a:pt x="50673" y="96774"/>
                    <a:pt x="46292" y="97060"/>
                  </a:cubicBezTo>
                  <a:lnTo>
                    <a:pt x="46292" y="170021"/>
                  </a:lnTo>
                  <a:cubicBezTo>
                    <a:pt x="50006" y="171355"/>
                    <a:pt x="58483" y="172022"/>
                    <a:pt x="71723" y="17202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7" name="Freeform: Shape 1051"/>
            <p:cNvSpPr/>
            <p:nvPr/>
          </p:nvSpPr>
          <p:spPr>
            <a:xfrm>
              <a:off x="10962417" y="7105427"/>
              <a:ext cx="126492" cy="142208"/>
            </a:xfrm>
            <a:custGeom>
              <a:avLst/>
              <a:gdLst>
                <a:gd name="connsiteX0" fmla="*/ 9049 w 126492"/>
                <a:gd name="connsiteY0" fmla="*/ 33052 h 142208"/>
                <a:gd name="connsiteX1" fmla="*/ 32861 w 126492"/>
                <a:gd name="connsiteY1" fmla="*/ 8477 h 142208"/>
                <a:gd name="connsiteX2" fmla="*/ 64580 w 126492"/>
                <a:gd name="connsiteY2" fmla="*/ 0 h 142208"/>
                <a:gd name="connsiteX3" fmla="*/ 110966 w 126492"/>
                <a:gd name="connsiteY3" fmla="*/ 19622 h 142208"/>
                <a:gd name="connsiteX4" fmla="*/ 126492 w 126492"/>
                <a:gd name="connsiteY4" fmla="*/ 71056 h 142208"/>
                <a:gd name="connsiteX5" fmla="*/ 117443 w 126492"/>
                <a:gd name="connsiteY5" fmla="*/ 109442 h 142208"/>
                <a:gd name="connsiteX6" fmla="*/ 93631 w 126492"/>
                <a:gd name="connsiteY6" fmla="*/ 133922 h 142208"/>
                <a:gd name="connsiteX7" fmla="*/ 61913 w 126492"/>
                <a:gd name="connsiteY7" fmla="*/ 142208 h 142208"/>
                <a:gd name="connsiteX8" fmla="*/ 15526 w 126492"/>
                <a:gd name="connsiteY8" fmla="*/ 122587 h 142208"/>
                <a:gd name="connsiteX9" fmla="*/ 0 w 126492"/>
                <a:gd name="connsiteY9" fmla="*/ 71152 h 142208"/>
                <a:gd name="connsiteX10" fmla="*/ 9049 w 126492"/>
                <a:gd name="connsiteY10" fmla="*/ 33052 h 142208"/>
                <a:gd name="connsiteX11" fmla="*/ 89345 w 126492"/>
                <a:gd name="connsiteY11" fmla="*/ 114300 h 142208"/>
                <a:gd name="connsiteX12" fmla="*/ 98393 w 126492"/>
                <a:gd name="connsiteY12" fmla="*/ 72962 h 142208"/>
                <a:gd name="connsiteX13" fmla="*/ 90107 w 126492"/>
                <a:gd name="connsiteY13" fmla="*/ 29908 h 142208"/>
                <a:gd name="connsiteX14" fmla="*/ 63437 w 126492"/>
                <a:gd name="connsiteY14" fmla="*/ 14002 h 142208"/>
                <a:gd name="connsiteX15" fmla="*/ 37338 w 126492"/>
                <a:gd name="connsiteY15" fmla="*/ 27908 h 142208"/>
                <a:gd name="connsiteX16" fmla="*/ 28194 w 126492"/>
                <a:gd name="connsiteY16" fmla="*/ 69247 h 142208"/>
                <a:gd name="connsiteX17" fmla="*/ 36767 w 126492"/>
                <a:gd name="connsiteY17" fmla="*/ 112300 h 142208"/>
                <a:gd name="connsiteX18" fmla="*/ 63437 w 126492"/>
                <a:gd name="connsiteY18" fmla="*/ 128206 h 142208"/>
                <a:gd name="connsiteX19" fmla="*/ 89345 w 126492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2" h="142208">
                  <a:moveTo>
                    <a:pt x="9049" y="33052"/>
                  </a:moveTo>
                  <a:cubicBezTo>
                    <a:pt x="15049" y="22289"/>
                    <a:pt x="23051" y="14097"/>
                    <a:pt x="32861" y="8477"/>
                  </a:cubicBezTo>
                  <a:cubicBezTo>
                    <a:pt x="42672" y="2858"/>
                    <a:pt x="53340" y="0"/>
                    <a:pt x="64580" y="0"/>
                  </a:cubicBezTo>
                  <a:cubicBezTo>
                    <a:pt x="85154" y="0"/>
                    <a:pt x="100584" y="6572"/>
                    <a:pt x="110966" y="19622"/>
                  </a:cubicBezTo>
                  <a:cubicBezTo>
                    <a:pt x="121349" y="32671"/>
                    <a:pt x="126492" y="49816"/>
                    <a:pt x="126492" y="71056"/>
                  </a:cubicBezTo>
                  <a:cubicBezTo>
                    <a:pt x="126492" y="85916"/>
                    <a:pt x="123444" y="98679"/>
                    <a:pt x="117443" y="109442"/>
                  </a:cubicBezTo>
                  <a:cubicBezTo>
                    <a:pt x="111443" y="120206"/>
                    <a:pt x="103442" y="128397"/>
                    <a:pt x="93631" y="133922"/>
                  </a:cubicBezTo>
                  <a:cubicBezTo>
                    <a:pt x="83725" y="139446"/>
                    <a:pt x="73152" y="142208"/>
                    <a:pt x="61913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4" y="109538"/>
                    <a:pt x="0" y="92393"/>
                    <a:pt x="0" y="71152"/>
                  </a:cubicBezTo>
                  <a:cubicBezTo>
                    <a:pt x="0" y="56483"/>
                    <a:pt x="2953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7" y="29908"/>
                  </a:cubicBezTo>
                  <a:cubicBezTo>
                    <a:pt x="84582" y="19336"/>
                    <a:pt x="75629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2" y="101727"/>
                    <a:pt x="36767" y="112300"/>
                  </a:cubicBezTo>
                  <a:cubicBezTo>
                    <a:pt x="42482" y="122873"/>
                    <a:pt x="51340" y="128206"/>
                    <a:pt x="63437" y="128206"/>
                  </a:cubicBezTo>
                  <a:cubicBezTo>
                    <a:pt x="74676" y="128206"/>
                    <a:pt x="83249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8" name="Freeform: Shape 1052"/>
            <p:cNvSpPr/>
            <p:nvPr/>
          </p:nvSpPr>
          <p:spPr>
            <a:xfrm>
              <a:off x="11109293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3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3 w 66103"/>
                <a:gd name="connsiteY7" fmla="*/ 188405 h 200405"/>
                <a:gd name="connsiteX8" fmla="*/ 66103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3" y="188405"/>
                  </a:lnTo>
                  <a:lnTo>
                    <a:pt x="66103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89" name="Freeform: Shape 1053"/>
            <p:cNvSpPr/>
            <p:nvPr/>
          </p:nvSpPr>
          <p:spPr>
            <a:xfrm>
              <a:off x="11191970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7 w 64865"/>
                <a:gd name="connsiteY14" fmla="*/ 18097 h 194119"/>
                <a:gd name="connsiteX15" fmla="*/ 18669 w 64865"/>
                <a:gd name="connsiteY15" fmla="*/ 5143 h 194119"/>
                <a:gd name="connsiteX16" fmla="*/ 31718 w 64865"/>
                <a:gd name="connsiteY16" fmla="*/ 0 h 194119"/>
                <a:gd name="connsiteX17" fmla="*/ 43910 w 64865"/>
                <a:gd name="connsiteY17" fmla="*/ 4381 h 194119"/>
                <a:gd name="connsiteX18" fmla="*/ 47816 w 64865"/>
                <a:gd name="connsiteY18" fmla="*/ 15621 h 194119"/>
                <a:gd name="connsiteX19" fmla="*/ 43053 w 64865"/>
                <a:gd name="connsiteY19" fmla="*/ 28861 h 194119"/>
                <a:gd name="connsiteX20" fmla="*/ 29718 w 64865"/>
                <a:gd name="connsiteY20" fmla="*/ 33718 h 194119"/>
                <a:gd name="connsiteX21" fmla="*/ 29432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7" y="22669"/>
                    <a:pt x="13907" y="18097"/>
                  </a:cubicBezTo>
                  <a:cubicBezTo>
                    <a:pt x="13907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718" y="0"/>
                  </a:cubicBezTo>
                  <a:cubicBezTo>
                    <a:pt x="37243" y="0"/>
                    <a:pt x="41339" y="1429"/>
                    <a:pt x="43910" y="4381"/>
                  </a:cubicBezTo>
                  <a:cubicBezTo>
                    <a:pt x="46482" y="7334"/>
                    <a:pt x="47816" y="11049"/>
                    <a:pt x="47816" y="15621"/>
                  </a:cubicBezTo>
                  <a:cubicBezTo>
                    <a:pt x="47816" y="21145"/>
                    <a:pt x="46196" y="25527"/>
                    <a:pt x="43053" y="28861"/>
                  </a:cubicBezTo>
                  <a:cubicBezTo>
                    <a:pt x="39910" y="32099"/>
                    <a:pt x="35433" y="33718"/>
                    <a:pt x="29718" y="33718"/>
                  </a:cubicBezTo>
                  <a:lnTo>
                    <a:pt x="29432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0" name="Freeform: Shape 1054"/>
            <p:cNvSpPr/>
            <p:nvPr/>
          </p:nvSpPr>
          <p:spPr>
            <a:xfrm>
              <a:off x="11272265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4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4 w 66103"/>
                <a:gd name="connsiteY7" fmla="*/ 188405 h 200405"/>
                <a:gd name="connsiteX8" fmla="*/ 66104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1" name="Freeform: Shape 1055"/>
            <p:cNvSpPr/>
            <p:nvPr/>
          </p:nvSpPr>
          <p:spPr>
            <a:xfrm>
              <a:off x="11355705" y="7105427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9 w 126587"/>
                <a:gd name="connsiteY5" fmla="*/ 109442 h 142208"/>
                <a:gd name="connsiteX6" fmla="*/ 93631 w 126587"/>
                <a:gd name="connsiteY6" fmla="*/ 133922 h 142208"/>
                <a:gd name="connsiteX7" fmla="*/ 61912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5 w 126587"/>
                <a:gd name="connsiteY11" fmla="*/ 114300 h 142208"/>
                <a:gd name="connsiteX12" fmla="*/ 98393 w 126587"/>
                <a:gd name="connsiteY12" fmla="*/ 72962 h 142208"/>
                <a:gd name="connsiteX13" fmla="*/ 90107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6 h 142208"/>
                <a:gd name="connsiteX19" fmla="*/ 89345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49" y="22289"/>
                    <a:pt x="23050" y="14097"/>
                    <a:pt x="32956" y="8477"/>
                  </a:cubicBezTo>
                  <a:cubicBezTo>
                    <a:pt x="42863" y="2858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9" y="109442"/>
                  </a:cubicBezTo>
                  <a:cubicBezTo>
                    <a:pt x="111538" y="120206"/>
                    <a:pt x="103537" y="128397"/>
                    <a:pt x="93631" y="133922"/>
                  </a:cubicBezTo>
                  <a:cubicBezTo>
                    <a:pt x="83725" y="139446"/>
                    <a:pt x="73247" y="142208"/>
                    <a:pt x="61912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4" y="109538"/>
                    <a:pt x="0" y="92393"/>
                    <a:pt x="0" y="71152"/>
                  </a:cubicBezTo>
                  <a:cubicBezTo>
                    <a:pt x="0" y="56483"/>
                    <a:pt x="2953" y="43815"/>
                    <a:pt x="9049" y="33052"/>
                  </a:cubicBezTo>
                  <a:close/>
                  <a:moveTo>
                    <a:pt x="89345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7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3"/>
                    <a:pt x="51340" y="128206"/>
                    <a:pt x="63437" y="128206"/>
                  </a:cubicBezTo>
                  <a:cubicBezTo>
                    <a:pt x="74676" y="128206"/>
                    <a:pt x="83249" y="123539"/>
                    <a:pt x="89345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2" name="Freeform: Shape 1056"/>
            <p:cNvSpPr/>
            <p:nvPr/>
          </p:nvSpPr>
          <p:spPr>
            <a:xfrm>
              <a:off x="11504961" y="7105332"/>
              <a:ext cx="95535" cy="139541"/>
            </a:xfrm>
            <a:custGeom>
              <a:avLst/>
              <a:gdLst>
                <a:gd name="connsiteX0" fmla="*/ 0 w 95535"/>
                <a:gd name="connsiteY0" fmla="*/ 127540 h 139541"/>
                <a:gd name="connsiteX1" fmla="*/ 18383 w 95535"/>
                <a:gd name="connsiteY1" fmla="*/ 126111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540"/>
                  </a:moveTo>
                  <a:lnTo>
                    <a:pt x="18383" y="126111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905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3" name="Freeform: Shape 1057"/>
            <p:cNvSpPr/>
            <p:nvPr/>
          </p:nvSpPr>
          <p:spPr>
            <a:xfrm>
              <a:off x="11675745" y="7063041"/>
              <a:ext cx="177260" cy="182022"/>
            </a:xfrm>
            <a:custGeom>
              <a:avLst/>
              <a:gdLst>
                <a:gd name="connsiteX0" fmla="*/ 19621 w 177260"/>
                <a:gd name="connsiteY0" fmla="*/ 15240 h 182022"/>
                <a:gd name="connsiteX1" fmla="*/ 0 w 177260"/>
                <a:gd name="connsiteY1" fmla="*/ 12287 h 182022"/>
                <a:gd name="connsiteX2" fmla="*/ 0 w 177260"/>
                <a:gd name="connsiteY2" fmla="*/ 0 h 182022"/>
                <a:gd name="connsiteX3" fmla="*/ 45529 w 177260"/>
                <a:gd name="connsiteY3" fmla="*/ 0 h 182022"/>
                <a:gd name="connsiteX4" fmla="*/ 127063 w 177260"/>
                <a:gd name="connsiteY4" fmla="*/ 119444 h 182022"/>
                <a:gd name="connsiteX5" fmla="*/ 140779 w 177260"/>
                <a:gd name="connsiteY5" fmla="*/ 145352 h 182022"/>
                <a:gd name="connsiteX6" fmla="*/ 140779 w 177260"/>
                <a:gd name="connsiteY6" fmla="*/ 15240 h 182022"/>
                <a:gd name="connsiteX7" fmla="*/ 119539 w 177260"/>
                <a:gd name="connsiteY7" fmla="*/ 12287 h 182022"/>
                <a:gd name="connsiteX8" fmla="*/ 119539 w 177260"/>
                <a:gd name="connsiteY8" fmla="*/ 0 h 182022"/>
                <a:gd name="connsiteX9" fmla="*/ 177260 w 177260"/>
                <a:gd name="connsiteY9" fmla="*/ 0 h 182022"/>
                <a:gd name="connsiteX10" fmla="*/ 177260 w 177260"/>
                <a:gd name="connsiteY10" fmla="*/ 12287 h 182022"/>
                <a:gd name="connsiteX11" fmla="*/ 157639 w 177260"/>
                <a:gd name="connsiteY11" fmla="*/ 15240 h 182022"/>
                <a:gd name="connsiteX12" fmla="*/ 157639 w 177260"/>
                <a:gd name="connsiteY12" fmla="*/ 181927 h 182022"/>
                <a:gd name="connsiteX13" fmla="*/ 138303 w 177260"/>
                <a:gd name="connsiteY13" fmla="*/ 181927 h 182022"/>
                <a:gd name="connsiteX14" fmla="*/ 55054 w 177260"/>
                <a:gd name="connsiteY14" fmla="*/ 59817 h 182022"/>
                <a:gd name="connsiteX15" fmla="*/ 36195 w 177260"/>
                <a:gd name="connsiteY15" fmla="*/ 27527 h 182022"/>
                <a:gd name="connsiteX16" fmla="*/ 36195 w 177260"/>
                <a:gd name="connsiteY16" fmla="*/ 167545 h 182022"/>
                <a:gd name="connsiteX17" fmla="*/ 59436 w 177260"/>
                <a:gd name="connsiteY17" fmla="*/ 170021 h 182022"/>
                <a:gd name="connsiteX18" fmla="*/ 59436 w 177260"/>
                <a:gd name="connsiteY18" fmla="*/ 182023 h 182022"/>
                <a:gd name="connsiteX19" fmla="*/ 0 w 177260"/>
                <a:gd name="connsiteY19" fmla="*/ 182023 h 182022"/>
                <a:gd name="connsiteX20" fmla="*/ 0 w 177260"/>
                <a:gd name="connsiteY20" fmla="*/ 170021 h 182022"/>
                <a:gd name="connsiteX21" fmla="*/ 19621 w 177260"/>
                <a:gd name="connsiteY21" fmla="*/ 167354 h 182022"/>
                <a:gd name="connsiteX22" fmla="*/ 19621 w 177260"/>
                <a:gd name="connsiteY22" fmla="*/ 15240 h 18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2022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29" y="0"/>
                  </a:lnTo>
                  <a:lnTo>
                    <a:pt x="127063" y="119444"/>
                  </a:lnTo>
                  <a:lnTo>
                    <a:pt x="140779" y="145352"/>
                  </a:lnTo>
                  <a:lnTo>
                    <a:pt x="140779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7"/>
                  </a:lnTo>
                  <a:lnTo>
                    <a:pt x="138303" y="181927"/>
                  </a:lnTo>
                  <a:lnTo>
                    <a:pt x="55054" y="59817"/>
                  </a:lnTo>
                  <a:lnTo>
                    <a:pt x="36195" y="27527"/>
                  </a:lnTo>
                  <a:lnTo>
                    <a:pt x="36195" y="167545"/>
                  </a:lnTo>
                  <a:lnTo>
                    <a:pt x="59436" y="170021"/>
                  </a:lnTo>
                  <a:lnTo>
                    <a:pt x="59436" y="182023"/>
                  </a:lnTo>
                  <a:lnTo>
                    <a:pt x="0" y="182023"/>
                  </a:lnTo>
                  <a:lnTo>
                    <a:pt x="0" y="170021"/>
                  </a:lnTo>
                  <a:lnTo>
                    <a:pt x="19621" y="167354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4" name="Freeform: Shape 1058"/>
            <p:cNvSpPr/>
            <p:nvPr/>
          </p:nvSpPr>
          <p:spPr>
            <a:xfrm>
              <a:off x="11869674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868 w 112585"/>
                <a:gd name="connsiteY11" fmla="*/ 121729 h 142208"/>
                <a:gd name="connsiteX12" fmla="*/ 105346 w 112585"/>
                <a:gd name="connsiteY12" fmla="*/ 113252 h 142208"/>
                <a:gd name="connsiteX13" fmla="*/ 110014 w 112585"/>
                <a:gd name="connsiteY13" fmla="*/ 124015 h 142208"/>
                <a:gd name="connsiteX14" fmla="*/ 88963 w 112585"/>
                <a:gd name="connsiteY14" fmla="*/ 136779 h 142208"/>
                <a:gd name="connsiteX15" fmla="*/ 60579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245 w 112585"/>
                <a:gd name="connsiteY20" fmla="*/ 13716 h 142208"/>
                <a:gd name="connsiteX21" fmla="*/ 36576 w 112585"/>
                <a:gd name="connsiteY21" fmla="*/ 24003 h 142208"/>
                <a:gd name="connsiteX22" fmla="*/ 26860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868" y="121729"/>
                  </a:cubicBezTo>
                  <a:cubicBezTo>
                    <a:pt x="96012" y="119348"/>
                    <a:pt x="101441" y="116586"/>
                    <a:pt x="105346" y="113252"/>
                  </a:cubicBezTo>
                  <a:lnTo>
                    <a:pt x="110014" y="124015"/>
                  </a:lnTo>
                  <a:cubicBezTo>
                    <a:pt x="105251" y="128873"/>
                    <a:pt x="98298" y="133160"/>
                    <a:pt x="88963" y="136779"/>
                  </a:cubicBezTo>
                  <a:cubicBezTo>
                    <a:pt x="79629" y="140398"/>
                    <a:pt x="70199" y="142208"/>
                    <a:pt x="60579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245" y="13716"/>
                  </a:cubicBezTo>
                  <a:cubicBezTo>
                    <a:pt x="49816" y="13716"/>
                    <a:pt x="42196" y="17145"/>
                    <a:pt x="36576" y="24003"/>
                  </a:cubicBezTo>
                  <a:cubicBezTo>
                    <a:pt x="30956" y="30861"/>
                    <a:pt x="27718" y="42386"/>
                    <a:pt x="26860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5" name="Freeform: Shape 1059"/>
            <p:cNvSpPr/>
            <p:nvPr/>
          </p:nvSpPr>
          <p:spPr>
            <a:xfrm>
              <a:off x="11999785" y="7073709"/>
              <a:ext cx="88201" cy="173640"/>
            </a:xfrm>
            <a:custGeom>
              <a:avLst/>
              <a:gdLst>
                <a:gd name="connsiteX0" fmla="*/ 24479 w 88201"/>
                <a:gd name="connsiteY0" fmla="*/ 167259 h 173640"/>
                <a:gd name="connsiteX1" fmla="*/ 17621 w 88201"/>
                <a:gd name="connsiteY1" fmla="*/ 145447 h 173640"/>
                <a:gd name="connsiteX2" fmla="*/ 17621 w 88201"/>
                <a:gd name="connsiteY2" fmla="*/ 51435 h 173640"/>
                <a:gd name="connsiteX3" fmla="*/ 0 w 88201"/>
                <a:gd name="connsiteY3" fmla="*/ 51435 h 173640"/>
                <a:gd name="connsiteX4" fmla="*/ 0 w 88201"/>
                <a:gd name="connsiteY4" fmla="*/ 40386 h 173640"/>
                <a:gd name="connsiteX5" fmla="*/ 6858 w 88201"/>
                <a:gd name="connsiteY5" fmla="*/ 38672 h 173640"/>
                <a:gd name="connsiteX6" fmla="*/ 14478 w 88201"/>
                <a:gd name="connsiteY6" fmla="*/ 36005 h 173640"/>
                <a:gd name="connsiteX7" fmla="*/ 20574 w 88201"/>
                <a:gd name="connsiteY7" fmla="*/ 27241 h 173640"/>
                <a:gd name="connsiteX8" fmla="*/ 25241 w 88201"/>
                <a:gd name="connsiteY8" fmla="*/ 12287 h 173640"/>
                <a:gd name="connsiteX9" fmla="*/ 28385 w 88201"/>
                <a:gd name="connsiteY9" fmla="*/ 0 h 173640"/>
                <a:gd name="connsiteX10" fmla="*/ 42863 w 88201"/>
                <a:gd name="connsiteY10" fmla="*/ 0 h 173640"/>
                <a:gd name="connsiteX11" fmla="*/ 43339 w 88201"/>
                <a:gd name="connsiteY11" fmla="*/ 35243 h 173640"/>
                <a:gd name="connsiteX12" fmla="*/ 84201 w 88201"/>
                <a:gd name="connsiteY12" fmla="*/ 35243 h 173640"/>
                <a:gd name="connsiteX13" fmla="*/ 84201 w 88201"/>
                <a:gd name="connsiteY13" fmla="*/ 51435 h 173640"/>
                <a:gd name="connsiteX14" fmla="*/ 43339 w 88201"/>
                <a:gd name="connsiteY14" fmla="*/ 51435 h 173640"/>
                <a:gd name="connsiteX15" fmla="*/ 43339 w 88201"/>
                <a:gd name="connsiteY15" fmla="*/ 126587 h 173640"/>
                <a:gd name="connsiteX16" fmla="*/ 44196 w 88201"/>
                <a:gd name="connsiteY16" fmla="*/ 146209 h 173640"/>
                <a:gd name="connsiteX17" fmla="*/ 47911 w 88201"/>
                <a:gd name="connsiteY17" fmla="*/ 153543 h 173640"/>
                <a:gd name="connsiteX18" fmla="*/ 57531 w 88201"/>
                <a:gd name="connsiteY18" fmla="*/ 155258 h 173640"/>
                <a:gd name="connsiteX19" fmla="*/ 72104 w 88201"/>
                <a:gd name="connsiteY19" fmla="*/ 153543 h 173640"/>
                <a:gd name="connsiteX20" fmla="*/ 84487 w 88201"/>
                <a:gd name="connsiteY20" fmla="*/ 149828 h 173640"/>
                <a:gd name="connsiteX21" fmla="*/ 88202 w 88201"/>
                <a:gd name="connsiteY21" fmla="*/ 160877 h 173640"/>
                <a:gd name="connsiteX22" fmla="*/ 69247 w 88201"/>
                <a:gd name="connsiteY22" fmla="*/ 169450 h 173640"/>
                <a:gd name="connsiteX23" fmla="*/ 45339 w 88201"/>
                <a:gd name="connsiteY23" fmla="*/ 173641 h 173640"/>
                <a:gd name="connsiteX24" fmla="*/ 24479 w 88201"/>
                <a:gd name="connsiteY24" fmla="*/ 167259 h 173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640">
                  <a:moveTo>
                    <a:pt x="24479" y="167259"/>
                  </a:moveTo>
                  <a:cubicBezTo>
                    <a:pt x="19907" y="162973"/>
                    <a:pt x="17621" y="155734"/>
                    <a:pt x="17621" y="145447"/>
                  </a:cubicBezTo>
                  <a:lnTo>
                    <a:pt x="17621" y="51435"/>
                  </a:lnTo>
                  <a:lnTo>
                    <a:pt x="0" y="51435"/>
                  </a:lnTo>
                  <a:lnTo>
                    <a:pt x="0" y="40386"/>
                  </a:lnTo>
                  <a:cubicBezTo>
                    <a:pt x="762" y="40195"/>
                    <a:pt x="3143" y="39624"/>
                    <a:pt x="6858" y="38672"/>
                  </a:cubicBezTo>
                  <a:cubicBezTo>
                    <a:pt x="10573" y="37719"/>
                    <a:pt x="13144" y="36766"/>
                    <a:pt x="14478" y="36005"/>
                  </a:cubicBezTo>
                  <a:cubicBezTo>
                    <a:pt x="17050" y="34576"/>
                    <a:pt x="19145" y="31623"/>
                    <a:pt x="20574" y="27241"/>
                  </a:cubicBezTo>
                  <a:cubicBezTo>
                    <a:pt x="21907" y="24098"/>
                    <a:pt x="23431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8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828"/>
                  </a:cubicBezTo>
                  <a:lnTo>
                    <a:pt x="88202" y="160877"/>
                  </a:lnTo>
                  <a:cubicBezTo>
                    <a:pt x="84296" y="163830"/>
                    <a:pt x="77915" y="166688"/>
                    <a:pt x="69247" y="169450"/>
                  </a:cubicBezTo>
                  <a:cubicBezTo>
                    <a:pt x="60579" y="172212"/>
                    <a:pt x="52578" y="173641"/>
                    <a:pt x="45339" y="173641"/>
                  </a:cubicBezTo>
                  <a:cubicBezTo>
                    <a:pt x="36005" y="173641"/>
                    <a:pt x="29051" y="171545"/>
                    <a:pt x="24479" y="16725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6" name="Freeform: Shape 1060"/>
            <p:cNvSpPr/>
            <p:nvPr/>
          </p:nvSpPr>
          <p:spPr>
            <a:xfrm>
              <a:off x="12103226" y="7105332"/>
              <a:ext cx="95535" cy="139541"/>
            </a:xfrm>
            <a:custGeom>
              <a:avLst/>
              <a:gdLst>
                <a:gd name="connsiteX0" fmla="*/ 95 w 95535"/>
                <a:gd name="connsiteY0" fmla="*/ 127540 h 139541"/>
                <a:gd name="connsiteX1" fmla="*/ 18479 w 95535"/>
                <a:gd name="connsiteY1" fmla="*/ 126111 h 139541"/>
                <a:gd name="connsiteX2" fmla="*/ 18479 w 95535"/>
                <a:gd name="connsiteY2" fmla="*/ 22574 h 139541"/>
                <a:gd name="connsiteX3" fmla="*/ 857 w 95535"/>
                <a:gd name="connsiteY3" fmla="*/ 18193 h 139541"/>
                <a:gd name="connsiteX4" fmla="*/ 857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4 h 139541"/>
                <a:gd name="connsiteX9" fmla="*/ 39719 w 95535"/>
                <a:gd name="connsiteY9" fmla="*/ 28384 h 139541"/>
                <a:gd name="connsiteX10" fmla="*/ 40481 w 95535"/>
                <a:gd name="connsiteY10" fmla="*/ 28384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40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7 w 95535"/>
                <a:gd name="connsiteY20" fmla="*/ 127825 h 139541"/>
                <a:gd name="connsiteX21" fmla="*/ 74867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540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95" y="127540"/>
                  </a:moveTo>
                  <a:lnTo>
                    <a:pt x="18479" y="126111"/>
                  </a:lnTo>
                  <a:lnTo>
                    <a:pt x="18479" y="22574"/>
                  </a:lnTo>
                  <a:lnTo>
                    <a:pt x="857" y="18193"/>
                  </a:lnTo>
                  <a:lnTo>
                    <a:pt x="857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4"/>
                  </a:lnTo>
                  <a:lnTo>
                    <a:pt x="39719" y="28384"/>
                  </a:lnTo>
                  <a:lnTo>
                    <a:pt x="40481" y="28384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531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40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908"/>
                    <a:pt x="92583" y="27051"/>
                    <a:pt x="90011" y="26384"/>
                  </a:cubicBezTo>
                  <a:cubicBezTo>
                    <a:pt x="87440" y="25622"/>
                    <a:pt x="84677" y="25241"/>
                    <a:pt x="81534" y="25241"/>
                  </a:cubicBezTo>
                  <a:cubicBezTo>
                    <a:pt x="68009" y="25241"/>
                    <a:pt x="55436" y="29432"/>
                    <a:pt x="43815" y="37719"/>
                  </a:cubicBezTo>
                  <a:lnTo>
                    <a:pt x="43815" y="125825"/>
                  </a:lnTo>
                  <a:lnTo>
                    <a:pt x="74867" y="127825"/>
                  </a:lnTo>
                  <a:lnTo>
                    <a:pt x="74867" y="139541"/>
                  </a:lnTo>
                  <a:lnTo>
                    <a:pt x="0" y="139541"/>
                  </a:lnTo>
                  <a:lnTo>
                    <a:pt x="0" y="1275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7" name="Freeform: Shape 1061"/>
            <p:cNvSpPr/>
            <p:nvPr/>
          </p:nvSpPr>
          <p:spPr>
            <a:xfrm>
              <a:off x="12214764" y="7106094"/>
              <a:ext cx="120205" cy="141446"/>
            </a:xfrm>
            <a:custGeom>
              <a:avLst/>
              <a:gdLst>
                <a:gd name="connsiteX0" fmla="*/ 23146 w 120205"/>
                <a:gd name="connsiteY0" fmla="*/ 68199 h 141446"/>
                <a:gd name="connsiteX1" fmla="*/ 81439 w 120205"/>
                <a:gd name="connsiteY1" fmla="*/ 56579 h 141446"/>
                <a:gd name="connsiteX2" fmla="*/ 81439 w 120205"/>
                <a:gd name="connsiteY2" fmla="*/ 49721 h 141446"/>
                <a:gd name="connsiteX3" fmla="*/ 78962 w 120205"/>
                <a:gd name="connsiteY3" fmla="*/ 31623 h 141446"/>
                <a:gd name="connsiteX4" fmla="*/ 70485 w 120205"/>
                <a:gd name="connsiteY4" fmla="*/ 22003 h 141446"/>
                <a:gd name="connsiteX5" fmla="*/ 53435 w 120205"/>
                <a:gd name="connsiteY5" fmla="*/ 18955 h 141446"/>
                <a:gd name="connsiteX6" fmla="*/ 31051 w 120205"/>
                <a:gd name="connsiteY6" fmla="*/ 22479 h 141446"/>
                <a:gd name="connsiteX7" fmla="*/ 11335 w 120205"/>
                <a:gd name="connsiteY7" fmla="*/ 31147 h 141446"/>
                <a:gd name="connsiteX8" fmla="*/ 5239 w 120205"/>
                <a:gd name="connsiteY8" fmla="*/ 18383 h 141446"/>
                <a:gd name="connsiteX9" fmla="*/ 16954 w 120205"/>
                <a:gd name="connsiteY9" fmla="*/ 11240 h 141446"/>
                <a:gd name="connsiteX10" fmla="*/ 36767 w 120205"/>
                <a:gd name="connsiteY10" fmla="*/ 3429 h 141446"/>
                <a:gd name="connsiteX11" fmla="*/ 59246 w 120205"/>
                <a:gd name="connsiteY11" fmla="*/ 0 h 141446"/>
                <a:gd name="connsiteX12" fmla="*/ 86773 w 120205"/>
                <a:gd name="connsiteY12" fmla="*/ 4763 h 141446"/>
                <a:gd name="connsiteX13" fmla="*/ 101346 w 120205"/>
                <a:gd name="connsiteY13" fmla="*/ 20098 h 141446"/>
                <a:gd name="connsiteX14" fmla="*/ 105728 w 120205"/>
                <a:gd name="connsiteY14" fmla="*/ 48197 h 141446"/>
                <a:gd name="connsiteX15" fmla="*/ 105728 w 120205"/>
                <a:gd name="connsiteY15" fmla="*/ 126778 h 141446"/>
                <a:gd name="connsiteX16" fmla="*/ 120205 w 120205"/>
                <a:gd name="connsiteY16" fmla="*/ 126778 h 141446"/>
                <a:gd name="connsiteX17" fmla="*/ 120205 w 120205"/>
                <a:gd name="connsiteY17" fmla="*/ 137541 h 141446"/>
                <a:gd name="connsiteX18" fmla="*/ 107823 w 120205"/>
                <a:gd name="connsiteY18" fmla="*/ 140018 h 141446"/>
                <a:gd name="connsiteX19" fmla="*/ 94774 w 120205"/>
                <a:gd name="connsiteY19" fmla="*/ 141256 h 141446"/>
                <a:gd name="connsiteX20" fmla="*/ 85439 w 120205"/>
                <a:gd name="connsiteY20" fmla="*/ 139160 h 141446"/>
                <a:gd name="connsiteX21" fmla="*/ 82963 w 120205"/>
                <a:gd name="connsiteY21" fmla="*/ 130016 h 141446"/>
                <a:gd name="connsiteX22" fmla="*/ 82963 w 120205"/>
                <a:gd name="connsiteY22" fmla="*/ 121920 h 141446"/>
                <a:gd name="connsiteX23" fmla="*/ 64961 w 120205"/>
                <a:gd name="connsiteY23" fmla="*/ 135350 h 141446"/>
                <a:gd name="connsiteX24" fmla="*/ 40862 w 120205"/>
                <a:gd name="connsiteY24" fmla="*/ 141446 h 141446"/>
                <a:gd name="connsiteX25" fmla="*/ 11621 w 120205"/>
                <a:gd name="connsiteY25" fmla="*/ 131255 h 141446"/>
                <a:gd name="connsiteX26" fmla="*/ 0 w 120205"/>
                <a:gd name="connsiteY26" fmla="*/ 102013 h 141446"/>
                <a:gd name="connsiteX27" fmla="*/ 23146 w 120205"/>
                <a:gd name="connsiteY27" fmla="*/ 68199 h 141446"/>
                <a:gd name="connsiteX28" fmla="*/ 66294 w 120205"/>
                <a:gd name="connsiteY28" fmla="*/ 120968 h 141446"/>
                <a:gd name="connsiteX29" fmla="*/ 81439 w 120205"/>
                <a:gd name="connsiteY29" fmla="*/ 111633 h 141446"/>
                <a:gd name="connsiteX30" fmla="*/ 81439 w 120205"/>
                <a:gd name="connsiteY30" fmla="*/ 69533 h 141446"/>
                <a:gd name="connsiteX31" fmla="*/ 41148 w 120205"/>
                <a:gd name="connsiteY31" fmla="*/ 77724 h 141446"/>
                <a:gd name="connsiteX32" fmla="*/ 27527 w 120205"/>
                <a:gd name="connsiteY32" fmla="*/ 99155 h 141446"/>
                <a:gd name="connsiteX33" fmla="*/ 34004 w 120205"/>
                <a:gd name="connsiteY33" fmla="*/ 118586 h 141446"/>
                <a:gd name="connsiteX34" fmla="*/ 51530 w 120205"/>
                <a:gd name="connsiteY34" fmla="*/ 124873 h 141446"/>
                <a:gd name="connsiteX35" fmla="*/ 66294 w 120205"/>
                <a:gd name="connsiteY35" fmla="*/ 12096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446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2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9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70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6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5" y="126778"/>
                  </a:lnTo>
                  <a:lnTo>
                    <a:pt x="120205" y="137541"/>
                  </a:lnTo>
                  <a:cubicBezTo>
                    <a:pt x="116967" y="138398"/>
                    <a:pt x="112776" y="139160"/>
                    <a:pt x="107823" y="140018"/>
                  </a:cubicBezTo>
                  <a:cubicBezTo>
                    <a:pt x="102870" y="140780"/>
                    <a:pt x="98488" y="141256"/>
                    <a:pt x="94774" y="141256"/>
                  </a:cubicBezTo>
                  <a:cubicBezTo>
                    <a:pt x="90202" y="141256"/>
                    <a:pt x="87058" y="140589"/>
                    <a:pt x="85439" y="139160"/>
                  </a:cubicBezTo>
                  <a:cubicBezTo>
                    <a:pt x="83820" y="137731"/>
                    <a:pt x="82963" y="134684"/>
                    <a:pt x="82963" y="130016"/>
                  </a:cubicBezTo>
                  <a:lnTo>
                    <a:pt x="82963" y="121920"/>
                  </a:lnTo>
                  <a:cubicBezTo>
                    <a:pt x="78105" y="126778"/>
                    <a:pt x="72104" y="131350"/>
                    <a:pt x="64961" y="135350"/>
                  </a:cubicBezTo>
                  <a:cubicBezTo>
                    <a:pt x="57817" y="139351"/>
                    <a:pt x="49816" y="141446"/>
                    <a:pt x="40862" y="141446"/>
                  </a:cubicBezTo>
                  <a:cubicBezTo>
                    <a:pt x="29146" y="141446"/>
                    <a:pt x="19336" y="138017"/>
                    <a:pt x="11621" y="131255"/>
                  </a:cubicBezTo>
                  <a:cubicBezTo>
                    <a:pt x="3905" y="124492"/>
                    <a:pt x="0" y="114776"/>
                    <a:pt x="0" y="102013"/>
                  </a:cubicBezTo>
                  <a:cubicBezTo>
                    <a:pt x="191" y="86773"/>
                    <a:pt x="7811" y="75438"/>
                    <a:pt x="23146" y="68199"/>
                  </a:cubicBezTo>
                  <a:close/>
                  <a:moveTo>
                    <a:pt x="66294" y="120968"/>
                  </a:moveTo>
                  <a:cubicBezTo>
                    <a:pt x="71818" y="118396"/>
                    <a:pt x="76867" y="115253"/>
                    <a:pt x="81439" y="111633"/>
                  </a:cubicBezTo>
                  <a:lnTo>
                    <a:pt x="81439" y="69533"/>
                  </a:lnTo>
                  <a:cubicBezTo>
                    <a:pt x="63627" y="69533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674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8" name="Freeform: Shape 1062"/>
            <p:cNvSpPr/>
            <p:nvPr/>
          </p:nvSpPr>
          <p:spPr>
            <a:xfrm>
              <a:off x="12349257" y="7105904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1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1 h 138969"/>
                <a:gd name="connsiteX6" fmla="*/ 40862 w 147732"/>
                <a:gd name="connsiteY6" fmla="*/ 14669 h 138969"/>
                <a:gd name="connsiteX7" fmla="*/ 40577 w 147732"/>
                <a:gd name="connsiteY7" fmla="*/ 20574 h 138969"/>
                <a:gd name="connsiteX8" fmla="*/ 63818 w 147732"/>
                <a:gd name="connsiteY8" fmla="*/ 6382 h 138969"/>
                <a:gd name="connsiteX9" fmla="*/ 91440 w 147732"/>
                <a:gd name="connsiteY9" fmla="*/ 0 h 138969"/>
                <a:gd name="connsiteX10" fmla="*/ 115253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5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7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7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7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3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4" y="39052"/>
                    <a:pt x="102870" y="33528"/>
                  </a:cubicBezTo>
                  <a:cubicBezTo>
                    <a:pt x="101537" y="28099"/>
                    <a:pt x="99155" y="24003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99" name="Freeform: Shape 1063"/>
            <p:cNvSpPr/>
            <p:nvPr/>
          </p:nvSpPr>
          <p:spPr>
            <a:xfrm>
              <a:off x="12517088" y="7105999"/>
              <a:ext cx="99155" cy="141446"/>
            </a:xfrm>
            <a:custGeom>
              <a:avLst/>
              <a:gdLst>
                <a:gd name="connsiteX0" fmla="*/ 20383 w 99155"/>
                <a:gd name="connsiteY0" fmla="*/ 119348 h 141446"/>
                <a:gd name="connsiteX1" fmla="*/ 30766 w 99155"/>
                <a:gd name="connsiteY1" fmla="*/ 125920 h 141446"/>
                <a:gd name="connsiteX2" fmla="*/ 47530 w 99155"/>
                <a:gd name="connsiteY2" fmla="*/ 128873 h 141446"/>
                <a:gd name="connsiteX3" fmla="*/ 68104 w 99155"/>
                <a:gd name="connsiteY3" fmla="*/ 123444 h 141446"/>
                <a:gd name="connsiteX4" fmla="*/ 74676 w 99155"/>
                <a:gd name="connsiteY4" fmla="*/ 108490 h 141446"/>
                <a:gd name="connsiteX5" fmla="*/ 70485 w 99155"/>
                <a:gd name="connsiteY5" fmla="*/ 96965 h 141446"/>
                <a:gd name="connsiteX6" fmla="*/ 58864 w 99155"/>
                <a:gd name="connsiteY6" fmla="*/ 88297 h 141446"/>
                <a:gd name="connsiteX7" fmla="*/ 37433 w 99155"/>
                <a:gd name="connsiteY7" fmla="*/ 79153 h 141446"/>
                <a:gd name="connsiteX8" fmla="*/ 9906 w 99155"/>
                <a:gd name="connsiteY8" fmla="*/ 62103 h 141446"/>
                <a:gd name="connsiteX9" fmla="*/ 1238 w 99155"/>
                <a:gd name="connsiteY9" fmla="*/ 36004 h 141446"/>
                <a:gd name="connsiteX10" fmla="*/ 7715 w 99155"/>
                <a:gd name="connsiteY10" fmla="*/ 17145 h 141446"/>
                <a:gd name="connsiteX11" fmla="*/ 25622 w 99155"/>
                <a:gd name="connsiteY11" fmla="*/ 4572 h 141446"/>
                <a:gd name="connsiteX12" fmla="*/ 50959 w 99155"/>
                <a:gd name="connsiteY12" fmla="*/ 0 h 141446"/>
                <a:gd name="connsiteX13" fmla="*/ 70675 w 99155"/>
                <a:gd name="connsiteY13" fmla="*/ 1715 h 141446"/>
                <a:gd name="connsiteX14" fmla="*/ 84296 w 99155"/>
                <a:gd name="connsiteY14" fmla="*/ 5144 h 141446"/>
                <a:gd name="connsiteX15" fmla="*/ 91154 w 99155"/>
                <a:gd name="connsiteY15" fmla="*/ 7334 h 141446"/>
                <a:gd name="connsiteX16" fmla="*/ 91154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1 h 141446"/>
                <a:gd name="connsiteX19" fmla="*/ 63532 w 99155"/>
                <a:gd name="connsiteY19" fmla="*/ 14573 h 141446"/>
                <a:gd name="connsiteX20" fmla="*/ 49339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4 w 99155"/>
                <a:gd name="connsiteY23" fmla="*/ 42672 h 141446"/>
                <a:gd name="connsiteX24" fmla="*/ 37338 w 99155"/>
                <a:gd name="connsiteY24" fmla="*/ 50387 h 141446"/>
                <a:gd name="connsiteX25" fmla="*/ 52006 w 99155"/>
                <a:gd name="connsiteY25" fmla="*/ 57245 h 141446"/>
                <a:gd name="connsiteX26" fmla="*/ 56864 w 99155"/>
                <a:gd name="connsiteY26" fmla="*/ 59245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383 w 99155"/>
                <a:gd name="connsiteY36" fmla="*/ 11934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383" y="119348"/>
                  </a:moveTo>
                  <a:cubicBezTo>
                    <a:pt x="22003" y="121825"/>
                    <a:pt x="25527" y="124015"/>
                    <a:pt x="30766" y="125920"/>
                  </a:cubicBezTo>
                  <a:cubicBezTo>
                    <a:pt x="36100" y="127921"/>
                    <a:pt x="41624" y="128873"/>
                    <a:pt x="47530" y="128873"/>
                  </a:cubicBezTo>
                  <a:cubicBezTo>
                    <a:pt x="56864" y="128873"/>
                    <a:pt x="63722" y="127063"/>
                    <a:pt x="68104" y="123444"/>
                  </a:cubicBezTo>
                  <a:cubicBezTo>
                    <a:pt x="72485" y="119824"/>
                    <a:pt x="74676" y="114871"/>
                    <a:pt x="74676" y="108490"/>
                  </a:cubicBezTo>
                  <a:cubicBezTo>
                    <a:pt x="74676" y="104108"/>
                    <a:pt x="73247" y="100203"/>
                    <a:pt x="70485" y="96965"/>
                  </a:cubicBezTo>
                  <a:cubicBezTo>
                    <a:pt x="67723" y="93726"/>
                    <a:pt x="63817" y="90773"/>
                    <a:pt x="58864" y="88297"/>
                  </a:cubicBezTo>
                  <a:cubicBezTo>
                    <a:pt x="53911" y="85725"/>
                    <a:pt x="46768" y="82677"/>
                    <a:pt x="37433" y="79153"/>
                  </a:cubicBezTo>
                  <a:cubicBezTo>
                    <a:pt x="24860" y="74390"/>
                    <a:pt x="15716" y="68770"/>
                    <a:pt x="9906" y="62103"/>
                  </a:cubicBezTo>
                  <a:cubicBezTo>
                    <a:pt x="4096" y="55531"/>
                    <a:pt x="1238" y="46768"/>
                    <a:pt x="1238" y="36004"/>
                  </a:cubicBezTo>
                  <a:cubicBezTo>
                    <a:pt x="1238" y="28861"/>
                    <a:pt x="3429" y="22574"/>
                    <a:pt x="7715" y="17145"/>
                  </a:cubicBezTo>
                  <a:cubicBezTo>
                    <a:pt x="12001" y="11716"/>
                    <a:pt x="18002" y="7525"/>
                    <a:pt x="25622" y="4572"/>
                  </a:cubicBezTo>
                  <a:cubicBezTo>
                    <a:pt x="33242" y="1619"/>
                    <a:pt x="41624" y="0"/>
                    <a:pt x="50959" y="0"/>
                  </a:cubicBezTo>
                  <a:cubicBezTo>
                    <a:pt x="58483" y="0"/>
                    <a:pt x="65056" y="571"/>
                    <a:pt x="70675" y="1715"/>
                  </a:cubicBezTo>
                  <a:cubicBezTo>
                    <a:pt x="76295" y="2857"/>
                    <a:pt x="80867" y="4000"/>
                    <a:pt x="84296" y="5144"/>
                  </a:cubicBezTo>
                  <a:cubicBezTo>
                    <a:pt x="87725" y="6286"/>
                    <a:pt x="90011" y="7048"/>
                    <a:pt x="91154" y="7334"/>
                  </a:cubicBezTo>
                  <a:lnTo>
                    <a:pt x="91154" y="37719"/>
                  </a:lnTo>
                  <a:lnTo>
                    <a:pt x="76200" y="37719"/>
                  </a:lnTo>
                  <a:lnTo>
                    <a:pt x="71342" y="19621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4"/>
                    <a:pt x="54578" y="12478"/>
                    <a:pt x="49339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5051"/>
                    <a:pt x="24860" y="30575"/>
                  </a:cubicBezTo>
                  <a:cubicBezTo>
                    <a:pt x="24860" y="35433"/>
                    <a:pt x="26003" y="39529"/>
                    <a:pt x="28384" y="42672"/>
                  </a:cubicBezTo>
                  <a:cubicBezTo>
                    <a:pt x="30766" y="45815"/>
                    <a:pt x="33718" y="48387"/>
                    <a:pt x="37338" y="50387"/>
                  </a:cubicBezTo>
                  <a:cubicBezTo>
                    <a:pt x="40957" y="52388"/>
                    <a:pt x="45815" y="54673"/>
                    <a:pt x="52006" y="57245"/>
                  </a:cubicBezTo>
                  <a:lnTo>
                    <a:pt x="56864" y="59245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724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5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383" y="11934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0" name="Freeform: Shape 1064"/>
            <p:cNvSpPr/>
            <p:nvPr/>
          </p:nvSpPr>
          <p:spPr>
            <a:xfrm>
              <a:off x="12635388" y="7105904"/>
              <a:ext cx="229076" cy="139064"/>
            </a:xfrm>
            <a:custGeom>
              <a:avLst/>
              <a:gdLst>
                <a:gd name="connsiteX0" fmla="*/ 2667 w 229076"/>
                <a:gd name="connsiteY0" fmla="*/ 126968 h 139064"/>
                <a:gd name="connsiteX1" fmla="*/ 17621 w 229076"/>
                <a:gd name="connsiteY1" fmla="*/ 124777 h 139064"/>
                <a:gd name="connsiteX2" fmla="*/ 17621 w 229076"/>
                <a:gd name="connsiteY2" fmla="*/ 22003 h 139064"/>
                <a:gd name="connsiteX3" fmla="*/ 0 w 229076"/>
                <a:gd name="connsiteY3" fmla="*/ 17621 h 139064"/>
                <a:gd name="connsiteX4" fmla="*/ 0 w 229076"/>
                <a:gd name="connsiteY4" fmla="*/ 4381 h 139064"/>
                <a:gd name="connsiteX5" fmla="*/ 34957 w 229076"/>
                <a:gd name="connsiteY5" fmla="*/ 0 h 139064"/>
                <a:gd name="connsiteX6" fmla="*/ 39338 w 229076"/>
                <a:gd name="connsiteY6" fmla="*/ 3143 h 139064"/>
                <a:gd name="connsiteX7" fmla="*/ 40767 w 229076"/>
                <a:gd name="connsiteY7" fmla="*/ 12954 h 139064"/>
                <a:gd name="connsiteX8" fmla="*/ 40481 w 229076"/>
                <a:gd name="connsiteY8" fmla="*/ 20765 h 139064"/>
                <a:gd name="connsiteX9" fmla="*/ 63817 w 229076"/>
                <a:gd name="connsiteY9" fmla="*/ 6477 h 139064"/>
                <a:gd name="connsiteX10" fmla="*/ 90392 w 229076"/>
                <a:gd name="connsiteY10" fmla="*/ 0 h 139064"/>
                <a:gd name="connsiteX11" fmla="*/ 111728 w 229076"/>
                <a:gd name="connsiteY11" fmla="*/ 4381 h 139064"/>
                <a:gd name="connsiteX12" fmla="*/ 123920 w 229076"/>
                <a:gd name="connsiteY12" fmla="*/ 18098 h 139064"/>
                <a:gd name="connsiteX13" fmla="*/ 145828 w 229076"/>
                <a:gd name="connsiteY13" fmla="*/ 5715 h 139064"/>
                <a:gd name="connsiteX14" fmla="*/ 172117 w 229076"/>
                <a:gd name="connsiteY14" fmla="*/ 0 h 139064"/>
                <a:gd name="connsiteX15" fmla="*/ 195834 w 229076"/>
                <a:gd name="connsiteY15" fmla="*/ 5715 h 139064"/>
                <a:gd name="connsiteX16" fmla="*/ 207931 w 229076"/>
                <a:gd name="connsiteY16" fmla="*/ 23622 h 139064"/>
                <a:gd name="connsiteX17" fmla="*/ 211455 w 229076"/>
                <a:gd name="connsiteY17" fmla="*/ 56007 h 139064"/>
                <a:gd name="connsiteX18" fmla="*/ 211455 w 229076"/>
                <a:gd name="connsiteY18" fmla="*/ 124777 h 139064"/>
                <a:gd name="connsiteX19" fmla="*/ 229076 w 229076"/>
                <a:gd name="connsiteY19" fmla="*/ 126968 h 139064"/>
                <a:gd name="connsiteX20" fmla="*/ 229076 w 229076"/>
                <a:gd name="connsiteY20" fmla="*/ 138970 h 139064"/>
                <a:gd name="connsiteX21" fmla="*/ 170783 w 229076"/>
                <a:gd name="connsiteY21" fmla="*/ 138970 h 139064"/>
                <a:gd name="connsiteX22" fmla="*/ 170783 w 229076"/>
                <a:gd name="connsiteY22" fmla="*/ 126968 h 139064"/>
                <a:gd name="connsiteX23" fmla="*/ 185928 w 229076"/>
                <a:gd name="connsiteY23" fmla="*/ 124777 h 139064"/>
                <a:gd name="connsiteX24" fmla="*/ 185928 w 229076"/>
                <a:gd name="connsiteY24" fmla="*/ 56769 h 139064"/>
                <a:gd name="connsiteX25" fmla="*/ 183833 w 229076"/>
                <a:gd name="connsiteY25" fmla="*/ 34100 h 139064"/>
                <a:gd name="connsiteX26" fmla="*/ 176022 w 229076"/>
                <a:gd name="connsiteY26" fmla="*/ 21527 h 139064"/>
                <a:gd name="connsiteX27" fmla="*/ 159544 w 229076"/>
                <a:gd name="connsiteY27" fmla="*/ 17335 h 139064"/>
                <a:gd name="connsiteX28" fmla="*/ 142399 w 229076"/>
                <a:gd name="connsiteY28" fmla="*/ 20860 h 139064"/>
                <a:gd name="connsiteX29" fmla="*/ 126968 w 229076"/>
                <a:gd name="connsiteY29" fmla="*/ 29337 h 139064"/>
                <a:gd name="connsiteX30" fmla="*/ 129159 w 229076"/>
                <a:gd name="connsiteY30" fmla="*/ 56483 h 139064"/>
                <a:gd name="connsiteX31" fmla="*/ 129159 w 229076"/>
                <a:gd name="connsiteY31" fmla="*/ 124777 h 139064"/>
                <a:gd name="connsiteX32" fmla="*/ 146494 w 229076"/>
                <a:gd name="connsiteY32" fmla="*/ 126968 h 139064"/>
                <a:gd name="connsiteX33" fmla="*/ 146494 w 229076"/>
                <a:gd name="connsiteY33" fmla="*/ 138970 h 139064"/>
                <a:gd name="connsiteX34" fmla="*/ 87249 w 229076"/>
                <a:gd name="connsiteY34" fmla="*/ 138970 h 139064"/>
                <a:gd name="connsiteX35" fmla="*/ 87249 w 229076"/>
                <a:gd name="connsiteY35" fmla="*/ 126968 h 139064"/>
                <a:gd name="connsiteX36" fmla="*/ 103442 w 229076"/>
                <a:gd name="connsiteY36" fmla="*/ 124777 h 139064"/>
                <a:gd name="connsiteX37" fmla="*/ 103442 w 229076"/>
                <a:gd name="connsiteY37" fmla="*/ 56293 h 139064"/>
                <a:gd name="connsiteX38" fmla="*/ 101632 w 229076"/>
                <a:gd name="connsiteY38" fmla="*/ 33528 h 139064"/>
                <a:gd name="connsiteX39" fmla="*/ 94679 w 229076"/>
                <a:gd name="connsiteY39" fmla="*/ 21431 h 139064"/>
                <a:gd name="connsiteX40" fmla="*/ 79058 w 229076"/>
                <a:gd name="connsiteY40" fmla="*/ 17431 h 139064"/>
                <a:gd name="connsiteX41" fmla="*/ 60293 w 229076"/>
                <a:gd name="connsiteY41" fmla="*/ 21812 h 139064"/>
                <a:gd name="connsiteX42" fmla="*/ 43053 w 229076"/>
                <a:gd name="connsiteY42" fmla="*/ 32099 h 139064"/>
                <a:gd name="connsiteX43" fmla="*/ 43053 w 229076"/>
                <a:gd name="connsiteY43" fmla="*/ 124873 h 139064"/>
                <a:gd name="connsiteX44" fmla="*/ 59436 w 229076"/>
                <a:gd name="connsiteY44" fmla="*/ 127063 h 139064"/>
                <a:gd name="connsiteX45" fmla="*/ 59436 w 229076"/>
                <a:gd name="connsiteY45" fmla="*/ 139065 h 139064"/>
                <a:gd name="connsiteX46" fmla="*/ 2381 w 229076"/>
                <a:gd name="connsiteY46" fmla="*/ 139065 h 139064"/>
                <a:gd name="connsiteX47" fmla="*/ 2381 w 229076"/>
                <a:gd name="connsiteY47" fmla="*/ 126968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29076" h="139064">
                  <a:moveTo>
                    <a:pt x="2667" y="126968"/>
                  </a:moveTo>
                  <a:lnTo>
                    <a:pt x="17621" y="124777"/>
                  </a:lnTo>
                  <a:lnTo>
                    <a:pt x="17621" y="22003"/>
                  </a:ln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9338" y="3143"/>
                  </a:lnTo>
                  <a:lnTo>
                    <a:pt x="40767" y="12954"/>
                  </a:lnTo>
                  <a:lnTo>
                    <a:pt x="40481" y="20765"/>
                  </a:lnTo>
                  <a:cubicBezTo>
                    <a:pt x="46196" y="15526"/>
                    <a:pt x="54007" y="10763"/>
                    <a:pt x="63817" y="6477"/>
                  </a:cubicBezTo>
                  <a:cubicBezTo>
                    <a:pt x="73723" y="2191"/>
                    <a:pt x="82487" y="0"/>
                    <a:pt x="90392" y="0"/>
                  </a:cubicBezTo>
                  <a:cubicBezTo>
                    <a:pt x="99250" y="0"/>
                    <a:pt x="106299" y="1429"/>
                    <a:pt x="111728" y="4381"/>
                  </a:cubicBezTo>
                  <a:cubicBezTo>
                    <a:pt x="117062" y="7334"/>
                    <a:pt x="121158" y="11906"/>
                    <a:pt x="123920" y="18098"/>
                  </a:cubicBezTo>
                  <a:cubicBezTo>
                    <a:pt x="129159" y="13716"/>
                    <a:pt x="136398" y="9525"/>
                    <a:pt x="145828" y="5715"/>
                  </a:cubicBezTo>
                  <a:cubicBezTo>
                    <a:pt x="155162" y="1905"/>
                    <a:pt x="164021" y="0"/>
                    <a:pt x="172117" y="0"/>
                  </a:cubicBezTo>
                  <a:cubicBezTo>
                    <a:pt x="182213" y="0"/>
                    <a:pt x="190119" y="1905"/>
                    <a:pt x="195834" y="5715"/>
                  </a:cubicBezTo>
                  <a:cubicBezTo>
                    <a:pt x="201549" y="9525"/>
                    <a:pt x="205550" y="15526"/>
                    <a:pt x="207931" y="23622"/>
                  </a:cubicBezTo>
                  <a:cubicBezTo>
                    <a:pt x="210312" y="31718"/>
                    <a:pt x="211455" y="42481"/>
                    <a:pt x="211455" y="56007"/>
                  </a:cubicBezTo>
                  <a:lnTo>
                    <a:pt x="211455" y="124777"/>
                  </a:lnTo>
                  <a:lnTo>
                    <a:pt x="229076" y="126968"/>
                  </a:lnTo>
                  <a:lnTo>
                    <a:pt x="229076" y="138970"/>
                  </a:lnTo>
                  <a:lnTo>
                    <a:pt x="170783" y="138970"/>
                  </a:lnTo>
                  <a:lnTo>
                    <a:pt x="170783" y="126968"/>
                  </a:lnTo>
                  <a:lnTo>
                    <a:pt x="185928" y="124777"/>
                  </a:lnTo>
                  <a:lnTo>
                    <a:pt x="185928" y="56769"/>
                  </a:lnTo>
                  <a:cubicBezTo>
                    <a:pt x="185928" y="47339"/>
                    <a:pt x="185261" y="39719"/>
                    <a:pt x="183833" y="34100"/>
                  </a:cubicBezTo>
                  <a:cubicBezTo>
                    <a:pt x="182404" y="28480"/>
                    <a:pt x="179832" y="24289"/>
                    <a:pt x="176022" y="21527"/>
                  </a:cubicBezTo>
                  <a:cubicBezTo>
                    <a:pt x="172212" y="18764"/>
                    <a:pt x="166688" y="17335"/>
                    <a:pt x="159544" y="17335"/>
                  </a:cubicBezTo>
                  <a:cubicBezTo>
                    <a:pt x="154210" y="17335"/>
                    <a:pt x="148400" y="18479"/>
                    <a:pt x="142399" y="20860"/>
                  </a:cubicBezTo>
                  <a:cubicBezTo>
                    <a:pt x="136398" y="23241"/>
                    <a:pt x="131254" y="26003"/>
                    <a:pt x="126968" y="29337"/>
                  </a:cubicBezTo>
                  <a:cubicBezTo>
                    <a:pt x="128397" y="35719"/>
                    <a:pt x="129159" y="44767"/>
                    <a:pt x="129159" y="56483"/>
                  </a:cubicBezTo>
                  <a:lnTo>
                    <a:pt x="129159" y="124777"/>
                  </a:lnTo>
                  <a:lnTo>
                    <a:pt x="146494" y="126968"/>
                  </a:lnTo>
                  <a:lnTo>
                    <a:pt x="146494" y="138970"/>
                  </a:lnTo>
                  <a:lnTo>
                    <a:pt x="87249" y="138970"/>
                  </a:lnTo>
                  <a:lnTo>
                    <a:pt x="87249" y="126968"/>
                  </a:lnTo>
                  <a:lnTo>
                    <a:pt x="103442" y="124777"/>
                  </a:lnTo>
                  <a:lnTo>
                    <a:pt x="103442" y="56293"/>
                  </a:lnTo>
                  <a:cubicBezTo>
                    <a:pt x="103442" y="46482"/>
                    <a:pt x="102870" y="38957"/>
                    <a:pt x="101632" y="33528"/>
                  </a:cubicBezTo>
                  <a:cubicBezTo>
                    <a:pt x="100393" y="28099"/>
                    <a:pt x="98108" y="24098"/>
                    <a:pt x="94679" y="21431"/>
                  </a:cubicBezTo>
                  <a:cubicBezTo>
                    <a:pt x="91250" y="18764"/>
                    <a:pt x="86011" y="17431"/>
                    <a:pt x="79058" y="17431"/>
                  </a:cubicBezTo>
                  <a:cubicBezTo>
                    <a:pt x="73152" y="17431"/>
                    <a:pt x="66961" y="18859"/>
                    <a:pt x="60293" y="21812"/>
                  </a:cubicBezTo>
                  <a:cubicBezTo>
                    <a:pt x="53721" y="24765"/>
                    <a:pt x="47911" y="28194"/>
                    <a:pt x="43053" y="32099"/>
                  </a:cubicBezTo>
                  <a:lnTo>
                    <a:pt x="43053" y="124873"/>
                  </a:lnTo>
                  <a:lnTo>
                    <a:pt x="59436" y="127063"/>
                  </a:lnTo>
                  <a:lnTo>
                    <a:pt x="59436" y="139065"/>
                  </a:lnTo>
                  <a:lnTo>
                    <a:pt x="2381" y="139065"/>
                  </a:lnTo>
                  <a:lnTo>
                    <a:pt x="2381" y="12696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1" name="Freeform: Shape 1065"/>
            <p:cNvSpPr/>
            <p:nvPr/>
          </p:nvSpPr>
          <p:spPr>
            <a:xfrm>
              <a:off x="12881133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099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2" name="Freeform: Shape 1066"/>
            <p:cNvSpPr/>
            <p:nvPr/>
          </p:nvSpPr>
          <p:spPr>
            <a:xfrm>
              <a:off x="12965715" y="7105999"/>
              <a:ext cx="99155" cy="141446"/>
            </a:xfrm>
            <a:custGeom>
              <a:avLst/>
              <a:gdLst>
                <a:gd name="connsiteX0" fmla="*/ 20383 w 99155"/>
                <a:gd name="connsiteY0" fmla="*/ 119348 h 141446"/>
                <a:gd name="connsiteX1" fmla="*/ 30766 w 99155"/>
                <a:gd name="connsiteY1" fmla="*/ 125920 h 141446"/>
                <a:gd name="connsiteX2" fmla="*/ 47530 w 99155"/>
                <a:gd name="connsiteY2" fmla="*/ 128873 h 141446"/>
                <a:gd name="connsiteX3" fmla="*/ 68104 w 99155"/>
                <a:gd name="connsiteY3" fmla="*/ 123444 h 141446"/>
                <a:gd name="connsiteX4" fmla="*/ 74676 w 99155"/>
                <a:gd name="connsiteY4" fmla="*/ 108490 h 141446"/>
                <a:gd name="connsiteX5" fmla="*/ 70485 w 99155"/>
                <a:gd name="connsiteY5" fmla="*/ 96965 h 141446"/>
                <a:gd name="connsiteX6" fmla="*/ 58865 w 99155"/>
                <a:gd name="connsiteY6" fmla="*/ 88297 h 141446"/>
                <a:gd name="connsiteX7" fmla="*/ 37433 w 99155"/>
                <a:gd name="connsiteY7" fmla="*/ 79153 h 141446"/>
                <a:gd name="connsiteX8" fmla="*/ 9906 w 99155"/>
                <a:gd name="connsiteY8" fmla="*/ 62103 h 141446"/>
                <a:gd name="connsiteX9" fmla="*/ 1238 w 99155"/>
                <a:gd name="connsiteY9" fmla="*/ 36004 h 141446"/>
                <a:gd name="connsiteX10" fmla="*/ 7715 w 99155"/>
                <a:gd name="connsiteY10" fmla="*/ 17145 h 141446"/>
                <a:gd name="connsiteX11" fmla="*/ 25622 w 99155"/>
                <a:gd name="connsiteY11" fmla="*/ 4572 h 141446"/>
                <a:gd name="connsiteX12" fmla="*/ 50959 w 99155"/>
                <a:gd name="connsiteY12" fmla="*/ 0 h 141446"/>
                <a:gd name="connsiteX13" fmla="*/ 70675 w 99155"/>
                <a:gd name="connsiteY13" fmla="*/ 1715 h 141446"/>
                <a:gd name="connsiteX14" fmla="*/ 84296 w 99155"/>
                <a:gd name="connsiteY14" fmla="*/ 5144 h 141446"/>
                <a:gd name="connsiteX15" fmla="*/ 91154 w 99155"/>
                <a:gd name="connsiteY15" fmla="*/ 7334 h 141446"/>
                <a:gd name="connsiteX16" fmla="*/ 91154 w 99155"/>
                <a:gd name="connsiteY16" fmla="*/ 37719 h 141446"/>
                <a:gd name="connsiteX17" fmla="*/ 76200 w 99155"/>
                <a:gd name="connsiteY17" fmla="*/ 37719 h 141446"/>
                <a:gd name="connsiteX18" fmla="*/ 71342 w 99155"/>
                <a:gd name="connsiteY18" fmla="*/ 19621 h 141446"/>
                <a:gd name="connsiteX19" fmla="*/ 63532 w 99155"/>
                <a:gd name="connsiteY19" fmla="*/ 14573 h 141446"/>
                <a:gd name="connsiteX20" fmla="*/ 49340 w 99155"/>
                <a:gd name="connsiteY20" fmla="*/ 12478 h 141446"/>
                <a:gd name="connsiteX21" fmla="*/ 31623 w 99155"/>
                <a:gd name="connsiteY21" fmla="*/ 17335 h 141446"/>
                <a:gd name="connsiteX22" fmla="*/ 24860 w 99155"/>
                <a:gd name="connsiteY22" fmla="*/ 30575 h 141446"/>
                <a:gd name="connsiteX23" fmla="*/ 28385 w 99155"/>
                <a:gd name="connsiteY23" fmla="*/ 42672 h 141446"/>
                <a:gd name="connsiteX24" fmla="*/ 37338 w 99155"/>
                <a:gd name="connsiteY24" fmla="*/ 50387 h 141446"/>
                <a:gd name="connsiteX25" fmla="*/ 52007 w 99155"/>
                <a:gd name="connsiteY25" fmla="*/ 57245 h 141446"/>
                <a:gd name="connsiteX26" fmla="*/ 56864 w 99155"/>
                <a:gd name="connsiteY26" fmla="*/ 59245 h 141446"/>
                <a:gd name="connsiteX27" fmla="*/ 79153 w 99155"/>
                <a:gd name="connsiteY27" fmla="*/ 69532 h 141446"/>
                <a:gd name="connsiteX28" fmla="*/ 93440 w 99155"/>
                <a:gd name="connsiteY28" fmla="*/ 82391 h 141446"/>
                <a:gd name="connsiteX29" fmla="*/ 99155 w 99155"/>
                <a:gd name="connsiteY29" fmla="*/ 101822 h 141446"/>
                <a:gd name="connsiteX30" fmla="*/ 85058 w 99155"/>
                <a:gd name="connsiteY30" fmla="*/ 130683 h 141446"/>
                <a:gd name="connsiteX31" fmla="*/ 46482 w 99155"/>
                <a:gd name="connsiteY31" fmla="*/ 141446 h 141446"/>
                <a:gd name="connsiteX32" fmla="*/ 21431 w 99155"/>
                <a:gd name="connsiteY32" fmla="*/ 138113 h 141446"/>
                <a:gd name="connsiteX33" fmla="*/ 0 w 99155"/>
                <a:gd name="connsiteY33" fmla="*/ 131350 h 141446"/>
                <a:gd name="connsiteX34" fmla="*/ 0 w 99155"/>
                <a:gd name="connsiteY34" fmla="*/ 100013 h 141446"/>
                <a:gd name="connsiteX35" fmla="*/ 15907 w 99155"/>
                <a:gd name="connsiteY35" fmla="*/ 100013 h 141446"/>
                <a:gd name="connsiteX36" fmla="*/ 20383 w 99155"/>
                <a:gd name="connsiteY36" fmla="*/ 11934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9155" h="141446">
                  <a:moveTo>
                    <a:pt x="20383" y="119348"/>
                  </a:moveTo>
                  <a:cubicBezTo>
                    <a:pt x="22003" y="121825"/>
                    <a:pt x="25527" y="124015"/>
                    <a:pt x="30766" y="125920"/>
                  </a:cubicBezTo>
                  <a:cubicBezTo>
                    <a:pt x="36100" y="127921"/>
                    <a:pt x="41624" y="128873"/>
                    <a:pt x="47530" y="128873"/>
                  </a:cubicBezTo>
                  <a:cubicBezTo>
                    <a:pt x="56864" y="128873"/>
                    <a:pt x="63722" y="127063"/>
                    <a:pt x="68104" y="123444"/>
                  </a:cubicBezTo>
                  <a:cubicBezTo>
                    <a:pt x="72485" y="119824"/>
                    <a:pt x="74676" y="114871"/>
                    <a:pt x="74676" y="108490"/>
                  </a:cubicBezTo>
                  <a:cubicBezTo>
                    <a:pt x="74676" y="104108"/>
                    <a:pt x="73247" y="100203"/>
                    <a:pt x="70485" y="96965"/>
                  </a:cubicBezTo>
                  <a:cubicBezTo>
                    <a:pt x="67723" y="93726"/>
                    <a:pt x="63817" y="90773"/>
                    <a:pt x="58865" y="88297"/>
                  </a:cubicBezTo>
                  <a:cubicBezTo>
                    <a:pt x="53912" y="85820"/>
                    <a:pt x="46768" y="82677"/>
                    <a:pt x="37433" y="79153"/>
                  </a:cubicBezTo>
                  <a:cubicBezTo>
                    <a:pt x="24860" y="74390"/>
                    <a:pt x="15716" y="68770"/>
                    <a:pt x="9906" y="62103"/>
                  </a:cubicBezTo>
                  <a:cubicBezTo>
                    <a:pt x="4096" y="55531"/>
                    <a:pt x="1238" y="46768"/>
                    <a:pt x="1238" y="36004"/>
                  </a:cubicBezTo>
                  <a:cubicBezTo>
                    <a:pt x="1238" y="28861"/>
                    <a:pt x="3429" y="22574"/>
                    <a:pt x="7715" y="17145"/>
                  </a:cubicBezTo>
                  <a:cubicBezTo>
                    <a:pt x="12002" y="11716"/>
                    <a:pt x="18002" y="7525"/>
                    <a:pt x="25622" y="4572"/>
                  </a:cubicBezTo>
                  <a:cubicBezTo>
                    <a:pt x="33242" y="1619"/>
                    <a:pt x="41624" y="0"/>
                    <a:pt x="50959" y="0"/>
                  </a:cubicBezTo>
                  <a:cubicBezTo>
                    <a:pt x="58483" y="0"/>
                    <a:pt x="65056" y="571"/>
                    <a:pt x="70675" y="1715"/>
                  </a:cubicBezTo>
                  <a:cubicBezTo>
                    <a:pt x="76295" y="2857"/>
                    <a:pt x="80867" y="4000"/>
                    <a:pt x="84296" y="5144"/>
                  </a:cubicBezTo>
                  <a:cubicBezTo>
                    <a:pt x="87725" y="6286"/>
                    <a:pt x="90011" y="7048"/>
                    <a:pt x="91154" y="7334"/>
                  </a:cubicBezTo>
                  <a:lnTo>
                    <a:pt x="91154" y="37719"/>
                  </a:lnTo>
                  <a:lnTo>
                    <a:pt x="76200" y="37719"/>
                  </a:lnTo>
                  <a:lnTo>
                    <a:pt x="71342" y="19621"/>
                  </a:lnTo>
                  <a:cubicBezTo>
                    <a:pt x="70390" y="17621"/>
                    <a:pt x="67723" y="16002"/>
                    <a:pt x="63532" y="14573"/>
                  </a:cubicBezTo>
                  <a:cubicBezTo>
                    <a:pt x="59341" y="13144"/>
                    <a:pt x="54578" y="12478"/>
                    <a:pt x="49340" y="12478"/>
                  </a:cubicBezTo>
                  <a:cubicBezTo>
                    <a:pt x="42005" y="12478"/>
                    <a:pt x="36100" y="14097"/>
                    <a:pt x="31623" y="17335"/>
                  </a:cubicBezTo>
                  <a:cubicBezTo>
                    <a:pt x="27146" y="20574"/>
                    <a:pt x="24860" y="25051"/>
                    <a:pt x="24860" y="30575"/>
                  </a:cubicBezTo>
                  <a:cubicBezTo>
                    <a:pt x="24860" y="35433"/>
                    <a:pt x="26003" y="39529"/>
                    <a:pt x="28385" y="42672"/>
                  </a:cubicBezTo>
                  <a:cubicBezTo>
                    <a:pt x="30766" y="45815"/>
                    <a:pt x="33719" y="48387"/>
                    <a:pt x="37338" y="50387"/>
                  </a:cubicBezTo>
                  <a:cubicBezTo>
                    <a:pt x="40958" y="52388"/>
                    <a:pt x="45815" y="54673"/>
                    <a:pt x="52007" y="57245"/>
                  </a:cubicBezTo>
                  <a:lnTo>
                    <a:pt x="56864" y="59245"/>
                  </a:lnTo>
                  <a:cubicBezTo>
                    <a:pt x="66008" y="62865"/>
                    <a:pt x="73438" y="66294"/>
                    <a:pt x="79153" y="69532"/>
                  </a:cubicBezTo>
                  <a:cubicBezTo>
                    <a:pt x="84868" y="72771"/>
                    <a:pt x="89630" y="77057"/>
                    <a:pt x="93440" y="82391"/>
                  </a:cubicBezTo>
                  <a:cubicBezTo>
                    <a:pt x="97250" y="87725"/>
                    <a:pt x="99155" y="94202"/>
                    <a:pt x="99155" y="101822"/>
                  </a:cubicBezTo>
                  <a:cubicBezTo>
                    <a:pt x="99155" y="113919"/>
                    <a:pt x="94488" y="123539"/>
                    <a:pt x="85058" y="130683"/>
                  </a:cubicBezTo>
                  <a:cubicBezTo>
                    <a:pt x="75629" y="137827"/>
                    <a:pt x="62865" y="141446"/>
                    <a:pt x="46482" y="141446"/>
                  </a:cubicBezTo>
                  <a:cubicBezTo>
                    <a:pt x="38481" y="141446"/>
                    <a:pt x="30099" y="140303"/>
                    <a:pt x="21431" y="138113"/>
                  </a:cubicBezTo>
                  <a:cubicBezTo>
                    <a:pt x="12668" y="135922"/>
                    <a:pt x="5525" y="133636"/>
                    <a:pt x="0" y="131350"/>
                  </a:cubicBezTo>
                  <a:lnTo>
                    <a:pt x="0" y="100013"/>
                  </a:lnTo>
                  <a:lnTo>
                    <a:pt x="15907" y="100013"/>
                  </a:lnTo>
                  <a:lnTo>
                    <a:pt x="20383" y="11934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3" name="Freeform: Shape 1067"/>
            <p:cNvSpPr/>
            <p:nvPr/>
          </p:nvSpPr>
          <p:spPr>
            <a:xfrm>
              <a:off x="13086207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099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4" name="Freeform: Shape 1068"/>
            <p:cNvSpPr/>
            <p:nvPr/>
          </p:nvSpPr>
          <p:spPr>
            <a:xfrm>
              <a:off x="13156882" y="7044467"/>
              <a:ext cx="138779" cy="203073"/>
            </a:xfrm>
            <a:custGeom>
              <a:avLst/>
              <a:gdLst>
                <a:gd name="connsiteX0" fmla="*/ 0 w 138779"/>
                <a:gd name="connsiteY0" fmla="*/ 4667 h 203073"/>
                <a:gd name="connsiteX1" fmla="*/ 39148 w 138779"/>
                <a:gd name="connsiteY1" fmla="*/ 0 h 203073"/>
                <a:gd name="connsiteX2" fmla="*/ 39624 w 138779"/>
                <a:gd name="connsiteY2" fmla="*/ 0 h 203073"/>
                <a:gd name="connsiteX3" fmla="*/ 45244 w 138779"/>
                <a:gd name="connsiteY3" fmla="*/ 3620 h 203073"/>
                <a:gd name="connsiteX4" fmla="*/ 45244 w 138779"/>
                <a:gd name="connsiteY4" fmla="*/ 77248 h 203073"/>
                <a:gd name="connsiteX5" fmla="*/ 62770 w 138779"/>
                <a:gd name="connsiteY5" fmla="*/ 65532 h 203073"/>
                <a:gd name="connsiteX6" fmla="*/ 85439 w 138779"/>
                <a:gd name="connsiteY6" fmla="*/ 60865 h 203073"/>
                <a:gd name="connsiteX7" fmla="*/ 112204 w 138779"/>
                <a:gd name="connsiteY7" fmla="*/ 68009 h 203073"/>
                <a:gd name="connsiteX8" fmla="*/ 131540 w 138779"/>
                <a:gd name="connsiteY8" fmla="*/ 90011 h 203073"/>
                <a:gd name="connsiteX9" fmla="*/ 138779 w 138779"/>
                <a:gd name="connsiteY9" fmla="*/ 127730 h 203073"/>
                <a:gd name="connsiteX10" fmla="*/ 130111 w 138779"/>
                <a:gd name="connsiteY10" fmla="*/ 165926 h 203073"/>
                <a:gd name="connsiteX11" fmla="*/ 105251 w 138779"/>
                <a:gd name="connsiteY11" fmla="*/ 193072 h 203073"/>
                <a:gd name="connsiteX12" fmla="*/ 67818 w 138779"/>
                <a:gd name="connsiteY12" fmla="*/ 203073 h 203073"/>
                <a:gd name="connsiteX13" fmla="*/ 36957 w 138779"/>
                <a:gd name="connsiteY13" fmla="*/ 199739 h 203073"/>
                <a:gd name="connsiteX14" fmla="*/ 20098 w 138779"/>
                <a:gd name="connsiteY14" fmla="*/ 193739 h 203073"/>
                <a:gd name="connsiteX15" fmla="*/ 20098 w 138779"/>
                <a:gd name="connsiteY15" fmla="*/ 17526 h 203073"/>
                <a:gd name="connsiteX16" fmla="*/ 0 w 138779"/>
                <a:gd name="connsiteY16" fmla="*/ 14859 h 203073"/>
                <a:gd name="connsiteX17" fmla="*/ 0 w 138779"/>
                <a:gd name="connsiteY17" fmla="*/ 4667 h 203073"/>
                <a:gd name="connsiteX18" fmla="*/ 58198 w 138779"/>
                <a:gd name="connsiteY18" fmla="*/ 82582 h 203073"/>
                <a:gd name="connsiteX19" fmla="*/ 45339 w 138779"/>
                <a:gd name="connsiteY19" fmla="*/ 92202 h 203073"/>
                <a:gd name="connsiteX20" fmla="*/ 45339 w 138779"/>
                <a:gd name="connsiteY20" fmla="*/ 182309 h 203073"/>
                <a:gd name="connsiteX21" fmla="*/ 53816 w 138779"/>
                <a:gd name="connsiteY21" fmla="*/ 187833 h 203073"/>
                <a:gd name="connsiteX22" fmla="*/ 69628 w 138779"/>
                <a:gd name="connsiteY22" fmla="*/ 189928 h 203073"/>
                <a:gd name="connsiteX23" fmla="*/ 100012 w 138779"/>
                <a:gd name="connsiteY23" fmla="*/ 174784 h 203073"/>
                <a:gd name="connsiteX24" fmla="*/ 111538 w 138779"/>
                <a:gd name="connsiteY24" fmla="*/ 130493 h 203073"/>
                <a:gd name="connsiteX25" fmla="*/ 101536 w 138779"/>
                <a:gd name="connsiteY25" fmla="*/ 91345 h 203073"/>
                <a:gd name="connsiteX26" fmla="*/ 75628 w 138779"/>
                <a:gd name="connsiteY26" fmla="*/ 78391 h 203073"/>
                <a:gd name="connsiteX27" fmla="*/ 58198 w 138779"/>
                <a:gd name="connsiteY27" fmla="*/ 82582 h 203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073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620"/>
                  </a:lnTo>
                  <a:lnTo>
                    <a:pt x="45244" y="77248"/>
                  </a:lnTo>
                  <a:cubicBezTo>
                    <a:pt x="50101" y="72485"/>
                    <a:pt x="56007" y="68580"/>
                    <a:pt x="62770" y="65532"/>
                  </a:cubicBezTo>
                  <a:cubicBezTo>
                    <a:pt x="69533" y="62484"/>
                    <a:pt x="77057" y="60865"/>
                    <a:pt x="85439" y="60865"/>
                  </a:cubicBezTo>
                  <a:cubicBezTo>
                    <a:pt x="95250" y="60865"/>
                    <a:pt x="104108" y="63246"/>
                    <a:pt x="112204" y="68009"/>
                  </a:cubicBezTo>
                  <a:cubicBezTo>
                    <a:pt x="120301" y="72771"/>
                    <a:pt x="126778" y="80105"/>
                    <a:pt x="131540" y="90011"/>
                  </a:cubicBezTo>
                  <a:cubicBezTo>
                    <a:pt x="136303" y="99917"/>
                    <a:pt x="138779" y="112490"/>
                    <a:pt x="138779" y="127730"/>
                  </a:cubicBezTo>
                  <a:cubicBezTo>
                    <a:pt x="138779" y="141732"/>
                    <a:pt x="135922" y="154495"/>
                    <a:pt x="130111" y="165926"/>
                  </a:cubicBezTo>
                  <a:cubicBezTo>
                    <a:pt x="124301" y="177355"/>
                    <a:pt x="116015" y="186404"/>
                    <a:pt x="105251" y="193072"/>
                  </a:cubicBezTo>
                  <a:cubicBezTo>
                    <a:pt x="94488" y="199739"/>
                    <a:pt x="82010" y="203073"/>
                    <a:pt x="67818" y="203073"/>
                  </a:cubicBezTo>
                  <a:cubicBezTo>
                    <a:pt x="56579" y="203073"/>
                    <a:pt x="46292" y="201930"/>
                    <a:pt x="36957" y="199739"/>
                  </a:cubicBezTo>
                  <a:cubicBezTo>
                    <a:pt x="27622" y="197549"/>
                    <a:pt x="22003" y="195548"/>
                    <a:pt x="20098" y="193739"/>
                  </a:cubicBezTo>
                  <a:lnTo>
                    <a:pt x="20098" y="17526"/>
                  </a:lnTo>
                  <a:lnTo>
                    <a:pt x="0" y="14859"/>
                  </a:lnTo>
                  <a:lnTo>
                    <a:pt x="0" y="4667"/>
                  </a:lnTo>
                  <a:close/>
                  <a:moveTo>
                    <a:pt x="58198" y="82582"/>
                  </a:moveTo>
                  <a:cubicBezTo>
                    <a:pt x="52864" y="85439"/>
                    <a:pt x="48577" y="88678"/>
                    <a:pt x="45339" y="92202"/>
                  </a:cubicBezTo>
                  <a:lnTo>
                    <a:pt x="45339" y="182309"/>
                  </a:lnTo>
                  <a:cubicBezTo>
                    <a:pt x="46292" y="184595"/>
                    <a:pt x="49149" y="186404"/>
                    <a:pt x="53816" y="187833"/>
                  </a:cubicBezTo>
                  <a:cubicBezTo>
                    <a:pt x="58483" y="189262"/>
                    <a:pt x="63722" y="189928"/>
                    <a:pt x="69628" y="189928"/>
                  </a:cubicBezTo>
                  <a:cubicBezTo>
                    <a:pt x="82201" y="189928"/>
                    <a:pt x="92297" y="184880"/>
                    <a:pt x="100012" y="174784"/>
                  </a:cubicBezTo>
                  <a:cubicBezTo>
                    <a:pt x="107633" y="164687"/>
                    <a:pt x="111538" y="149924"/>
                    <a:pt x="111538" y="130493"/>
                  </a:cubicBezTo>
                  <a:cubicBezTo>
                    <a:pt x="111538" y="113062"/>
                    <a:pt x="108204" y="100013"/>
                    <a:pt x="101536" y="91345"/>
                  </a:cubicBezTo>
                  <a:cubicBezTo>
                    <a:pt x="94869" y="82677"/>
                    <a:pt x="86201" y="78391"/>
                    <a:pt x="75628" y="78391"/>
                  </a:cubicBezTo>
                  <a:cubicBezTo>
                    <a:pt x="69247" y="78295"/>
                    <a:pt x="63437" y="79724"/>
                    <a:pt x="58198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5" name="Freeform: Shape 1069"/>
            <p:cNvSpPr/>
            <p:nvPr/>
          </p:nvSpPr>
          <p:spPr>
            <a:xfrm>
              <a:off x="13316235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3 h 194119"/>
                <a:gd name="connsiteX16" fmla="*/ 31909 w 64865"/>
                <a:gd name="connsiteY16" fmla="*/ 0 h 194119"/>
                <a:gd name="connsiteX17" fmla="*/ 44101 w 64865"/>
                <a:gd name="connsiteY17" fmla="*/ 4381 h 194119"/>
                <a:gd name="connsiteX18" fmla="*/ 48006 w 64865"/>
                <a:gd name="connsiteY18" fmla="*/ 15621 h 194119"/>
                <a:gd name="connsiteX19" fmla="*/ 43244 w 64865"/>
                <a:gd name="connsiteY19" fmla="*/ 28861 h 194119"/>
                <a:gd name="connsiteX20" fmla="*/ 29909 w 64865"/>
                <a:gd name="connsiteY20" fmla="*/ 33718 h 194119"/>
                <a:gd name="connsiteX21" fmla="*/ 29623 w 64865"/>
                <a:gd name="connsiteY21" fmla="*/ 33718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69"/>
                    <a:pt x="14002" y="18097"/>
                  </a:cubicBezTo>
                  <a:cubicBezTo>
                    <a:pt x="14002" y="12859"/>
                    <a:pt x="15621" y="8572"/>
                    <a:pt x="18764" y="5143"/>
                  </a:cubicBezTo>
                  <a:cubicBezTo>
                    <a:pt x="21907" y="1714"/>
                    <a:pt x="26289" y="0"/>
                    <a:pt x="31909" y="0"/>
                  </a:cubicBezTo>
                  <a:cubicBezTo>
                    <a:pt x="37433" y="0"/>
                    <a:pt x="41529" y="1429"/>
                    <a:pt x="44101" y="4381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5"/>
                    <a:pt x="46387" y="25527"/>
                    <a:pt x="43244" y="28861"/>
                  </a:cubicBezTo>
                  <a:cubicBezTo>
                    <a:pt x="40100" y="32099"/>
                    <a:pt x="35623" y="33718"/>
                    <a:pt x="29909" y="33718"/>
                  </a:cubicBezTo>
                  <a:lnTo>
                    <a:pt x="29623" y="33718"/>
                  </a:lnTo>
                  <a:cubicBezTo>
                    <a:pt x="24384" y="33718"/>
                    <a:pt x="20479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6" name="Freeform: Shape 1070"/>
            <p:cNvSpPr/>
            <p:nvPr/>
          </p:nvSpPr>
          <p:spPr>
            <a:xfrm>
              <a:off x="13396531" y="7044467"/>
              <a:ext cx="66103" cy="200405"/>
            </a:xfrm>
            <a:custGeom>
              <a:avLst/>
              <a:gdLst>
                <a:gd name="connsiteX0" fmla="*/ 19812 w 66103"/>
                <a:gd name="connsiteY0" fmla="*/ 17812 h 200405"/>
                <a:gd name="connsiteX1" fmla="*/ 0 w 66103"/>
                <a:gd name="connsiteY1" fmla="*/ 15145 h 200405"/>
                <a:gd name="connsiteX2" fmla="*/ 0 w 66103"/>
                <a:gd name="connsiteY2" fmla="*/ 4667 h 200405"/>
                <a:gd name="connsiteX3" fmla="*/ 39434 w 66103"/>
                <a:gd name="connsiteY3" fmla="*/ 0 h 200405"/>
                <a:gd name="connsiteX4" fmla="*/ 39910 w 66103"/>
                <a:gd name="connsiteY4" fmla="*/ 0 h 200405"/>
                <a:gd name="connsiteX5" fmla="*/ 45339 w 66103"/>
                <a:gd name="connsiteY5" fmla="*/ 3620 h 200405"/>
                <a:gd name="connsiteX6" fmla="*/ 45339 w 66103"/>
                <a:gd name="connsiteY6" fmla="*/ 186404 h 200405"/>
                <a:gd name="connsiteX7" fmla="*/ 66104 w 66103"/>
                <a:gd name="connsiteY7" fmla="*/ 188405 h 200405"/>
                <a:gd name="connsiteX8" fmla="*/ 66104 w 66103"/>
                <a:gd name="connsiteY8" fmla="*/ 200406 h 200405"/>
                <a:gd name="connsiteX9" fmla="*/ 0 w 66103"/>
                <a:gd name="connsiteY9" fmla="*/ 200406 h 200405"/>
                <a:gd name="connsiteX10" fmla="*/ 0 w 66103"/>
                <a:gd name="connsiteY10" fmla="*/ 188405 h 200405"/>
                <a:gd name="connsiteX11" fmla="*/ 19812 w 66103"/>
                <a:gd name="connsiteY11" fmla="*/ 186214 h 200405"/>
                <a:gd name="connsiteX12" fmla="*/ 19812 w 66103"/>
                <a:gd name="connsiteY12" fmla="*/ 17812 h 200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5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20"/>
                  </a:lnTo>
                  <a:lnTo>
                    <a:pt x="45339" y="186404"/>
                  </a:lnTo>
                  <a:lnTo>
                    <a:pt x="66104" y="188405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5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  <p:sp>
          <p:nvSpPr>
            <p:cNvPr id="107" name="Freeform: Shape 1071"/>
            <p:cNvSpPr/>
            <p:nvPr/>
          </p:nvSpPr>
          <p:spPr>
            <a:xfrm>
              <a:off x="13479494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5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4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3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525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7" y="0"/>
                    <a:pt x="90868" y="4191"/>
                    <a:pt x="99250" y="12573"/>
                  </a:cubicBezTo>
                  <a:cubicBezTo>
                    <a:pt x="107632" y="20955"/>
                    <a:pt x="112109" y="33052"/>
                    <a:pt x="112585" y="48673"/>
                  </a:cubicBezTo>
                  <a:cubicBezTo>
                    <a:pt x="112585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4" y="125254"/>
                  </a:cubicBezTo>
                  <a:cubicBezTo>
                    <a:pt x="74962" y="125254"/>
                    <a:pt x="81820" y="124111"/>
                    <a:pt x="88963" y="121729"/>
                  </a:cubicBezTo>
                  <a:cubicBezTo>
                    <a:pt x="96107" y="119348"/>
                    <a:pt x="101536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4" y="142208"/>
                    <a:pt x="60674" y="142208"/>
                  </a:cubicBezTo>
                  <a:cubicBezTo>
                    <a:pt x="40957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0" y="28956"/>
                    <a:pt x="79629" y="22860"/>
                  </a:cubicBezTo>
                  <a:cubicBezTo>
                    <a:pt x="75342" y="16764"/>
                    <a:pt x="68484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>
                <a:defRPr/>
              </a:pPr>
              <a:endParaRPr lang="ro-RO"/>
            </a:p>
          </p:txBody>
        </p:sp>
      </p:grpSp>
    </p:spTree>
    <p:extLst>
      <p:ext uri="{BB962C8B-B14F-4D97-AF65-F5344CB8AC3E}">
        <p14:creationId xmlns:p14="http://schemas.microsoft.com/office/powerpoint/2010/main" val="3595022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LNSP Titlu">
    <p:bg>
      <p:bgPr>
        <a:solidFill>
          <a:srgbClr val="00B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6" name="Graphic 4"/>
          <p:cNvGrpSpPr/>
          <p:nvPr/>
        </p:nvGrpSpPr>
        <p:grpSpPr>
          <a:xfrm>
            <a:off x="1105200" y="1162800"/>
            <a:ext cx="3741842" cy="1536944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/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5"/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6" name="Freeform: Shape 16"/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7" name="Freeform: Shape 17"/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8" name="Freeform: Shape 18"/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9" name="Freeform: Shape 19"/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0" name="Freeform: Shape 20"/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1"/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2"/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3"/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4"/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5"/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6"/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7"/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28"/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29"/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0"/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1"/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2"/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3"/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4"/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5"/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6"/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7"/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38"/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39"/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0"/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1"/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2"/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3"/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4"/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5"/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6"/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7"/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48"/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49"/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8" name="Graphic 4"/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/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1"/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2" name="Freeform: Shape 12"/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3" name="Freeform: Shape 13"/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4" name="Freeform: Shape 14"/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</p:grpSp>
          <p:sp>
            <p:nvSpPr>
              <p:cNvPr id="10" name="Freeform: Shape 10"/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</p:grpSp>
      <p:grpSp>
        <p:nvGrpSpPr>
          <p:cNvPr id="50" name="Graphic 4"/>
          <p:cNvGrpSpPr>
            <a:grpSpLocks noChangeAspect="1"/>
          </p:cNvGrpSpPr>
          <p:nvPr/>
        </p:nvGrpSpPr>
        <p:grpSpPr>
          <a:xfrm>
            <a:off x="19238400" y="1393200"/>
            <a:ext cx="2638800" cy="1009161"/>
            <a:chOff x="11201400" y="6490494"/>
            <a:chExt cx="1980057" cy="757237"/>
          </a:xfrm>
          <a:solidFill>
            <a:srgbClr val="FFFFFF"/>
          </a:solidFill>
        </p:grpSpPr>
        <p:sp>
          <p:nvSpPr>
            <p:cNvPr id="51" name="Freeform: Shape 51"/>
            <p:cNvSpPr/>
            <p:nvPr/>
          </p:nvSpPr>
          <p:spPr>
            <a:xfrm>
              <a:off x="11201400" y="6509067"/>
              <a:ext cx="139065" cy="181832"/>
            </a:xfrm>
            <a:custGeom>
              <a:avLst/>
              <a:gdLst>
                <a:gd name="connsiteX0" fmla="*/ 20288 w 139065"/>
                <a:gd name="connsiteY0" fmla="*/ 15240 h 181832"/>
                <a:gd name="connsiteX1" fmla="*/ 476 w 139065"/>
                <a:gd name="connsiteY1" fmla="*/ 12287 h 181832"/>
                <a:gd name="connsiteX2" fmla="*/ 476 w 139065"/>
                <a:gd name="connsiteY2" fmla="*/ 0 h 181832"/>
                <a:gd name="connsiteX3" fmla="*/ 70676 w 139065"/>
                <a:gd name="connsiteY3" fmla="*/ 0 h 181832"/>
                <a:gd name="connsiteX4" fmla="*/ 70676 w 139065"/>
                <a:gd name="connsiteY4" fmla="*/ 12192 h 181832"/>
                <a:gd name="connsiteX5" fmla="*/ 46482 w 139065"/>
                <a:gd name="connsiteY5" fmla="*/ 15240 h 181832"/>
                <a:gd name="connsiteX6" fmla="*/ 46482 w 139065"/>
                <a:gd name="connsiteY6" fmla="*/ 167450 h 181832"/>
                <a:gd name="connsiteX7" fmla="*/ 109633 w 139065"/>
                <a:gd name="connsiteY7" fmla="*/ 165259 h 181832"/>
                <a:gd name="connsiteX8" fmla="*/ 124111 w 139065"/>
                <a:gd name="connsiteY8" fmla="*/ 124111 h 181832"/>
                <a:gd name="connsiteX9" fmla="*/ 139065 w 139065"/>
                <a:gd name="connsiteY9" fmla="*/ 126302 h 181832"/>
                <a:gd name="connsiteX10" fmla="*/ 130493 w 139065"/>
                <a:gd name="connsiteY10" fmla="*/ 181832 h 181832"/>
                <a:gd name="connsiteX11" fmla="*/ 0 w 139065"/>
                <a:gd name="connsiteY11" fmla="*/ 181832 h 181832"/>
                <a:gd name="connsiteX12" fmla="*/ 0 w 139065"/>
                <a:gd name="connsiteY12" fmla="*/ 169831 h 181832"/>
                <a:gd name="connsiteX13" fmla="*/ 20288 w 139065"/>
                <a:gd name="connsiteY13" fmla="*/ 167354 h 181832"/>
                <a:gd name="connsiteX14" fmla="*/ 20288 w 139065"/>
                <a:gd name="connsiteY14" fmla="*/ 15240 h 181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9065" h="181832">
                  <a:moveTo>
                    <a:pt x="20288" y="15240"/>
                  </a:moveTo>
                  <a:lnTo>
                    <a:pt x="476" y="12287"/>
                  </a:lnTo>
                  <a:lnTo>
                    <a:pt x="476" y="0"/>
                  </a:lnTo>
                  <a:lnTo>
                    <a:pt x="70676" y="0"/>
                  </a:lnTo>
                  <a:lnTo>
                    <a:pt x="70676" y="12192"/>
                  </a:lnTo>
                  <a:lnTo>
                    <a:pt x="46482" y="15240"/>
                  </a:lnTo>
                  <a:lnTo>
                    <a:pt x="46482" y="167450"/>
                  </a:lnTo>
                  <a:lnTo>
                    <a:pt x="109633" y="165259"/>
                  </a:lnTo>
                  <a:lnTo>
                    <a:pt x="124111" y="124111"/>
                  </a:lnTo>
                  <a:lnTo>
                    <a:pt x="139065" y="126302"/>
                  </a:lnTo>
                  <a:lnTo>
                    <a:pt x="130493" y="181832"/>
                  </a:lnTo>
                  <a:lnTo>
                    <a:pt x="0" y="181832"/>
                  </a:lnTo>
                  <a:lnTo>
                    <a:pt x="0" y="169831"/>
                  </a:lnTo>
                  <a:lnTo>
                    <a:pt x="20288" y="167354"/>
                  </a:lnTo>
                  <a:lnTo>
                    <a:pt x="20288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2" name="Freeform: Shape 52"/>
            <p:cNvSpPr/>
            <p:nvPr/>
          </p:nvSpPr>
          <p:spPr>
            <a:xfrm>
              <a:off x="11355705" y="6552120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0 h 141541"/>
                <a:gd name="connsiteX3" fmla="*/ 78962 w 120205"/>
                <a:gd name="connsiteY3" fmla="*/ 31623 h 141541"/>
                <a:gd name="connsiteX4" fmla="*/ 70485 w 120205"/>
                <a:gd name="connsiteY4" fmla="*/ 21908 h 141541"/>
                <a:gd name="connsiteX5" fmla="*/ 53435 w 120205"/>
                <a:gd name="connsiteY5" fmla="*/ 18860 h 141541"/>
                <a:gd name="connsiteX6" fmla="*/ 31051 w 120205"/>
                <a:gd name="connsiteY6" fmla="*/ 22384 h 141541"/>
                <a:gd name="connsiteX7" fmla="*/ 11335 w 120205"/>
                <a:gd name="connsiteY7" fmla="*/ 31051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6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292 h 141541"/>
                <a:gd name="connsiteX15" fmla="*/ 105727 w 120205"/>
                <a:gd name="connsiteY15" fmla="*/ 126873 h 141541"/>
                <a:gd name="connsiteX16" fmla="*/ 120205 w 120205"/>
                <a:gd name="connsiteY16" fmla="*/ 126873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6 h 141541"/>
                <a:gd name="connsiteX21" fmla="*/ 82963 w 120205"/>
                <a:gd name="connsiteY21" fmla="*/ 130111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3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005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1908"/>
                  </a:cubicBezTo>
                  <a:cubicBezTo>
                    <a:pt x="66484" y="19907"/>
                    <a:pt x="60769" y="18860"/>
                    <a:pt x="53435" y="18860"/>
                  </a:cubicBezTo>
                  <a:cubicBezTo>
                    <a:pt x="45148" y="18860"/>
                    <a:pt x="37624" y="20003"/>
                    <a:pt x="31051" y="22384"/>
                  </a:cubicBezTo>
                  <a:cubicBezTo>
                    <a:pt x="24479" y="24765"/>
                    <a:pt x="17907" y="27623"/>
                    <a:pt x="11335" y="31051"/>
                  </a:cubicBezTo>
                  <a:lnTo>
                    <a:pt x="5239" y="18383"/>
                  </a:lnTo>
                  <a:cubicBezTo>
                    <a:pt x="7334" y="16574"/>
                    <a:pt x="11239" y="14192"/>
                    <a:pt x="16954" y="11240"/>
                  </a:cubicBezTo>
                  <a:cubicBezTo>
                    <a:pt x="22669" y="8287"/>
                    <a:pt x="29242" y="5715"/>
                    <a:pt x="36766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292"/>
                  </a:cubicBezTo>
                  <a:lnTo>
                    <a:pt x="105727" y="126873"/>
                  </a:lnTo>
                  <a:lnTo>
                    <a:pt x="120205" y="126873"/>
                  </a:lnTo>
                  <a:lnTo>
                    <a:pt x="120205" y="137636"/>
                  </a:lnTo>
                  <a:cubicBezTo>
                    <a:pt x="116967" y="138494"/>
                    <a:pt x="112776" y="139256"/>
                    <a:pt x="107823" y="140113"/>
                  </a:cubicBezTo>
                  <a:cubicBezTo>
                    <a:pt x="102870" y="140970"/>
                    <a:pt x="98489" y="141351"/>
                    <a:pt x="94774" y="141351"/>
                  </a:cubicBezTo>
                  <a:cubicBezTo>
                    <a:pt x="90202" y="141351"/>
                    <a:pt x="87058" y="140684"/>
                    <a:pt x="85439" y="139256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912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682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3" name="Freeform: Shape 53"/>
            <p:cNvSpPr/>
            <p:nvPr/>
          </p:nvSpPr>
          <p:spPr>
            <a:xfrm>
              <a:off x="11481625" y="6490494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5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02 h 203168"/>
                <a:gd name="connsiteX20" fmla="*/ 45244 w 138779"/>
                <a:gd name="connsiteY20" fmla="*/ 182309 h 203168"/>
                <a:gd name="connsiteX21" fmla="*/ 53721 w 138779"/>
                <a:gd name="connsiteY21" fmla="*/ 187833 h 203168"/>
                <a:gd name="connsiteX22" fmla="*/ 69533 w 138779"/>
                <a:gd name="connsiteY22" fmla="*/ 189929 h 203168"/>
                <a:gd name="connsiteX23" fmla="*/ 99917 w 138779"/>
                <a:gd name="connsiteY23" fmla="*/ 174784 h 203168"/>
                <a:gd name="connsiteX24" fmla="*/ 111442 w 138779"/>
                <a:gd name="connsiteY24" fmla="*/ 130493 h 203168"/>
                <a:gd name="connsiteX25" fmla="*/ 101441 w 138779"/>
                <a:gd name="connsiteY25" fmla="*/ 91345 h 203168"/>
                <a:gd name="connsiteX26" fmla="*/ 75533 w 138779"/>
                <a:gd name="connsiteY26" fmla="*/ 78391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1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204" y="63341"/>
                    <a:pt x="112205" y="68104"/>
                  </a:cubicBezTo>
                  <a:cubicBezTo>
                    <a:pt x="120206" y="72866"/>
                    <a:pt x="126683" y="80201"/>
                    <a:pt x="131540" y="90107"/>
                  </a:cubicBezTo>
                  <a:cubicBezTo>
                    <a:pt x="136398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4" y="186500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1" y="202025"/>
                    <a:pt x="36957" y="199835"/>
                  </a:cubicBezTo>
                  <a:cubicBezTo>
                    <a:pt x="27622" y="197644"/>
                    <a:pt x="22003" y="195644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8" y="85439"/>
                    <a:pt x="48482" y="88678"/>
                    <a:pt x="45244" y="92202"/>
                  </a:cubicBezTo>
                  <a:lnTo>
                    <a:pt x="45244" y="182309"/>
                  </a:lnTo>
                  <a:cubicBezTo>
                    <a:pt x="46196" y="184594"/>
                    <a:pt x="49054" y="186404"/>
                    <a:pt x="53721" y="187833"/>
                  </a:cubicBezTo>
                  <a:cubicBezTo>
                    <a:pt x="58388" y="189262"/>
                    <a:pt x="63627" y="189929"/>
                    <a:pt x="69533" y="189929"/>
                  </a:cubicBezTo>
                  <a:cubicBezTo>
                    <a:pt x="82106" y="189929"/>
                    <a:pt x="92202" y="184880"/>
                    <a:pt x="99917" y="174784"/>
                  </a:cubicBezTo>
                  <a:cubicBezTo>
                    <a:pt x="107633" y="164687"/>
                    <a:pt x="111442" y="149924"/>
                    <a:pt x="111442" y="130493"/>
                  </a:cubicBezTo>
                  <a:cubicBezTo>
                    <a:pt x="111442" y="113062"/>
                    <a:pt x="108109" y="100013"/>
                    <a:pt x="101441" y="91345"/>
                  </a:cubicBezTo>
                  <a:cubicBezTo>
                    <a:pt x="94774" y="82677"/>
                    <a:pt x="86106" y="78391"/>
                    <a:pt x="75533" y="78391"/>
                  </a:cubicBezTo>
                  <a:cubicBezTo>
                    <a:pt x="69152" y="78296"/>
                    <a:pt x="63437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4" name="Freeform: Shape 54"/>
            <p:cNvSpPr/>
            <p:nvPr/>
          </p:nvSpPr>
          <p:spPr>
            <a:xfrm>
              <a:off x="11641645" y="6551454"/>
              <a:ext cx="126491" cy="142112"/>
            </a:xfrm>
            <a:custGeom>
              <a:avLst/>
              <a:gdLst>
                <a:gd name="connsiteX0" fmla="*/ 9049 w 126491"/>
                <a:gd name="connsiteY0" fmla="*/ 33052 h 142112"/>
                <a:gd name="connsiteX1" fmla="*/ 32861 w 126491"/>
                <a:gd name="connsiteY1" fmla="*/ 8477 h 142112"/>
                <a:gd name="connsiteX2" fmla="*/ 64579 w 126491"/>
                <a:gd name="connsiteY2" fmla="*/ 0 h 142112"/>
                <a:gd name="connsiteX3" fmla="*/ 110966 w 126491"/>
                <a:gd name="connsiteY3" fmla="*/ 19526 h 142112"/>
                <a:gd name="connsiteX4" fmla="*/ 126492 w 126491"/>
                <a:gd name="connsiteY4" fmla="*/ 70961 h 142112"/>
                <a:gd name="connsiteX5" fmla="*/ 117443 w 126491"/>
                <a:gd name="connsiteY5" fmla="*/ 109347 h 142112"/>
                <a:gd name="connsiteX6" fmla="*/ 93631 w 126491"/>
                <a:gd name="connsiteY6" fmla="*/ 133826 h 142112"/>
                <a:gd name="connsiteX7" fmla="*/ 61913 w 126491"/>
                <a:gd name="connsiteY7" fmla="*/ 142113 h 142112"/>
                <a:gd name="connsiteX8" fmla="*/ 15526 w 126491"/>
                <a:gd name="connsiteY8" fmla="*/ 122492 h 142112"/>
                <a:gd name="connsiteX9" fmla="*/ 0 w 126491"/>
                <a:gd name="connsiteY9" fmla="*/ 71056 h 142112"/>
                <a:gd name="connsiteX10" fmla="*/ 9049 w 126491"/>
                <a:gd name="connsiteY10" fmla="*/ 33052 h 142112"/>
                <a:gd name="connsiteX11" fmla="*/ 89344 w 126491"/>
                <a:gd name="connsiteY11" fmla="*/ 114300 h 142112"/>
                <a:gd name="connsiteX12" fmla="*/ 98393 w 126491"/>
                <a:gd name="connsiteY12" fmla="*/ 72962 h 142112"/>
                <a:gd name="connsiteX13" fmla="*/ 90106 w 126491"/>
                <a:gd name="connsiteY13" fmla="*/ 29908 h 142112"/>
                <a:gd name="connsiteX14" fmla="*/ 63437 w 126491"/>
                <a:gd name="connsiteY14" fmla="*/ 14002 h 142112"/>
                <a:gd name="connsiteX15" fmla="*/ 37338 w 126491"/>
                <a:gd name="connsiteY15" fmla="*/ 27908 h 142112"/>
                <a:gd name="connsiteX16" fmla="*/ 28194 w 126491"/>
                <a:gd name="connsiteY16" fmla="*/ 69247 h 142112"/>
                <a:gd name="connsiteX17" fmla="*/ 36767 w 126491"/>
                <a:gd name="connsiteY17" fmla="*/ 112300 h 142112"/>
                <a:gd name="connsiteX18" fmla="*/ 63437 w 126491"/>
                <a:gd name="connsiteY18" fmla="*/ 128207 h 142112"/>
                <a:gd name="connsiteX19" fmla="*/ 89344 w 126491"/>
                <a:gd name="connsiteY19" fmla="*/ 114300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1" h="142112">
                  <a:moveTo>
                    <a:pt x="9049" y="33052"/>
                  </a:moveTo>
                  <a:cubicBezTo>
                    <a:pt x="15049" y="22288"/>
                    <a:pt x="23050" y="14097"/>
                    <a:pt x="32861" y="8477"/>
                  </a:cubicBezTo>
                  <a:cubicBezTo>
                    <a:pt x="42767" y="2857"/>
                    <a:pt x="53340" y="0"/>
                    <a:pt x="64579" y="0"/>
                  </a:cubicBezTo>
                  <a:cubicBezTo>
                    <a:pt x="85153" y="0"/>
                    <a:pt x="100584" y="6477"/>
                    <a:pt x="110966" y="19526"/>
                  </a:cubicBezTo>
                  <a:cubicBezTo>
                    <a:pt x="121348" y="32575"/>
                    <a:pt x="126492" y="49720"/>
                    <a:pt x="126492" y="70961"/>
                  </a:cubicBezTo>
                  <a:cubicBezTo>
                    <a:pt x="126492" y="85820"/>
                    <a:pt x="123444" y="98584"/>
                    <a:pt x="117443" y="109347"/>
                  </a:cubicBezTo>
                  <a:cubicBezTo>
                    <a:pt x="111442" y="120110"/>
                    <a:pt x="103442" y="128302"/>
                    <a:pt x="93631" y="133826"/>
                  </a:cubicBezTo>
                  <a:cubicBezTo>
                    <a:pt x="83725" y="139351"/>
                    <a:pt x="73152" y="142113"/>
                    <a:pt x="61913" y="142113"/>
                  </a:cubicBezTo>
                  <a:cubicBezTo>
                    <a:pt x="41339" y="142113"/>
                    <a:pt x="25908" y="135636"/>
                    <a:pt x="15526" y="122492"/>
                  </a:cubicBezTo>
                  <a:cubicBezTo>
                    <a:pt x="5143" y="109442"/>
                    <a:pt x="0" y="92297"/>
                    <a:pt x="0" y="71056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147" y="37148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2"/>
                    <a:pt x="51340" y="128207"/>
                    <a:pt x="63437" y="128207"/>
                  </a:cubicBezTo>
                  <a:cubicBezTo>
                    <a:pt x="74676" y="128207"/>
                    <a:pt x="83344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5" name="Freeform: Shape 55"/>
            <p:cNvSpPr/>
            <p:nvPr/>
          </p:nvSpPr>
          <p:spPr>
            <a:xfrm>
              <a:off x="11790807" y="6551358"/>
              <a:ext cx="95535" cy="139541"/>
            </a:xfrm>
            <a:custGeom>
              <a:avLst/>
              <a:gdLst>
                <a:gd name="connsiteX0" fmla="*/ 95 w 95535"/>
                <a:gd name="connsiteY0" fmla="*/ 127635 h 139541"/>
                <a:gd name="connsiteX1" fmla="*/ 18478 w 95535"/>
                <a:gd name="connsiteY1" fmla="*/ 126206 h 139541"/>
                <a:gd name="connsiteX2" fmla="*/ 18478 w 95535"/>
                <a:gd name="connsiteY2" fmla="*/ 22574 h 139541"/>
                <a:gd name="connsiteX3" fmla="*/ 857 w 95535"/>
                <a:gd name="connsiteY3" fmla="*/ 18193 h 139541"/>
                <a:gd name="connsiteX4" fmla="*/ 857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635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95" y="127635"/>
                  </a:moveTo>
                  <a:lnTo>
                    <a:pt x="18478" y="126206"/>
                  </a:lnTo>
                  <a:lnTo>
                    <a:pt x="18478" y="22574"/>
                  </a:lnTo>
                  <a:lnTo>
                    <a:pt x="857" y="18193"/>
                  </a:lnTo>
                  <a:lnTo>
                    <a:pt x="857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39" y="25718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6" name="Freeform: Shape 56"/>
            <p:cNvSpPr/>
            <p:nvPr/>
          </p:nvSpPr>
          <p:spPr>
            <a:xfrm>
              <a:off x="11902344" y="6552120"/>
              <a:ext cx="120300" cy="141541"/>
            </a:xfrm>
            <a:custGeom>
              <a:avLst/>
              <a:gdLst>
                <a:gd name="connsiteX0" fmla="*/ 23241 w 120300"/>
                <a:gd name="connsiteY0" fmla="*/ 68199 h 141541"/>
                <a:gd name="connsiteX1" fmla="*/ 81534 w 120300"/>
                <a:gd name="connsiteY1" fmla="*/ 56579 h 141541"/>
                <a:gd name="connsiteX2" fmla="*/ 81534 w 120300"/>
                <a:gd name="connsiteY2" fmla="*/ 49720 h 141541"/>
                <a:gd name="connsiteX3" fmla="*/ 79058 w 120300"/>
                <a:gd name="connsiteY3" fmla="*/ 31623 h 141541"/>
                <a:gd name="connsiteX4" fmla="*/ 70580 w 120300"/>
                <a:gd name="connsiteY4" fmla="*/ 21908 h 141541"/>
                <a:gd name="connsiteX5" fmla="*/ 53531 w 120300"/>
                <a:gd name="connsiteY5" fmla="*/ 18860 h 141541"/>
                <a:gd name="connsiteX6" fmla="*/ 31147 w 120300"/>
                <a:gd name="connsiteY6" fmla="*/ 22384 h 141541"/>
                <a:gd name="connsiteX7" fmla="*/ 11430 w 120300"/>
                <a:gd name="connsiteY7" fmla="*/ 31051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6 h 141541"/>
                <a:gd name="connsiteX21" fmla="*/ 82963 w 120300"/>
                <a:gd name="connsiteY21" fmla="*/ 130111 h 141541"/>
                <a:gd name="connsiteX22" fmla="*/ 82963 w 120300"/>
                <a:gd name="connsiteY22" fmla="*/ 122015 h 141541"/>
                <a:gd name="connsiteX23" fmla="*/ 64961 w 120300"/>
                <a:gd name="connsiteY23" fmla="*/ 135446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199 h 141541"/>
                <a:gd name="connsiteX28" fmla="*/ 66294 w 120300"/>
                <a:gd name="connsiteY28" fmla="*/ 120968 h 141541"/>
                <a:gd name="connsiteX29" fmla="*/ 81439 w 120300"/>
                <a:gd name="connsiteY29" fmla="*/ 111633 h 141541"/>
                <a:gd name="connsiteX30" fmla="*/ 81439 w 120300"/>
                <a:gd name="connsiteY30" fmla="*/ 69533 h 141541"/>
                <a:gd name="connsiteX31" fmla="*/ 41148 w 120300"/>
                <a:gd name="connsiteY31" fmla="*/ 77724 h 141541"/>
                <a:gd name="connsiteX32" fmla="*/ 27527 w 120300"/>
                <a:gd name="connsiteY32" fmla="*/ 99155 h 141541"/>
                <a:gd name="connsiteX33" fmla="*/ 34004 w 120300"/>
                <a:gd name="connsiteY33" fmla="*/ 118586 h 141541"/>
                <a:gd name="connsiteX34" fmla="*/ 51530 w 120300"/>
                <a:gd name="connsiteY34" fmla="*/ 124873 h 141541"/>
                <a:gd name="connsiteX35" fmla="*/ 66294 w 120300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199"/>
                  </a:moveTo>
                  <a:cubicBezTo>
                    <a:pt x="38576" y="60960"/>
                    <a:pt x="58007" y="57055"/>
                    <a:pt x="81534" y="56579"/>
                  </a:cubicBezTo>
                  <a:lnTo>
                    <a:pt x="81534" y="49720"/>
                  </a:lnTo>
                  <a:cubicBezTo>
                    <a:pt x="81534" y="42005"/>
                    <a:pt x="80677" y="36005"/>
                    <a:pt x="79058" y="31623"/>
                  </a:cubicBezTo>
                  <a:cubicBezTo>
                    <a:pt x="77438" y="27242"/>
                    <a:pt x="74581" y="24003"/>
                    <a:pt x="70580" y="21908"/>
                  </a:cubicBezTo>
                  <a:cubicBezTo>
                    <a:pt x="66580" y="19907"/>
                    <a:pt x="60960" y="18860"/>
                    <a:pt x="53531" y="18860"/>
                  </a:cubicBezTo>
                  <a:cubicBezTo>
                    <a:pt x="45244" y="18860"/>
                    <a:pt x="37719" y="20003"/>
                    <a:pt x="31147" y="22384"/>
                  </a:cubicBezTo>
                  <a:cubicBezTo>
                    <a:pt x="24575" y="24765"/>
                    <a:pt x="18002" y="27623"/>
                    <a:pt x="11430" y="31051"/>
                  </a:cubicBezTo>
                  <a:lnTo>
                    <a:pt x="5334" y="18383"/>
                  </a:lnTo>
                  <a:cubicBezTo>
                    <a:pt x="7430" y="16574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9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6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154" y="140684"/>
                    <a:pt x="85439" y="139256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1" y="135446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7" y="141542"/>
                    <a:pt x="19336" y="138113"/>
                    <a:pt x="11621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191" y="86773"/>
                    <a:pt x="7906" y="75438"/>
                    <a:pt x="23241" y="68199"/>
                  </a:cubicBezTo>
                  <a:close/>
                  <a:moveTo>
                    <a:pt x="66294" y="120968"/>
                  </a:moveTo>
                  <a:cubicBezTo>
                    <a:pt x="71819" y="118396"/>
                    <a:pt x="76867" y="115253"/>
                    <a:pt x="81439" y="111633"/>
                  </a:cubicBezTo>
                  <a:lnTo>
                    <a:pt x="81439" y="69533"/>
                  </a:lnTo>
                  <a:cubicBezTo>
                    <a:pt x="63627" y="69533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770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7" name="Freeform: Shape 57"/>
            <p:cNvSpPr/>
            <p:nvPr/>
          </p:nvSpPr>
          <p:spPr>
            <a:xfrm>
              <a:off x="12036361" y="6519926"/>
              <a:ext cx="88201" cy="173736"/>
            </a:xfrm>
            <a:custGeom>
              <a:avLst/>
              <a:gdLst>
                <a:gd name="connsiteX0" fmla="*/ 24479 w 88201"/>
                <a:gd name="connsiteY0" fmla="*/ 167069 h 173736"/>
                <a:gd name="connsiteX1" fmla="*/ 17621 w 88201"/>
                <a:gd name="connsiteY1" fmla="*/ 145256 h 173736"/>
                <a:gd name="connsiteX2" fmla="*/ 17621 w 88201"/>
                <a:gd name="connsiteY2" fmla="*/ 51340 h 173736"/>
                <a:gd name="connsiteX3" fmla="*/ 0 w 88201"/>
                <a:gd name="connsiteY3" fmla="*/ 51340 h 173736"/>
                <a:gd name="connsiteX4" fmla="*/ 0 w 88201"/>
                <a:gd name="connsiteY4" fmla="*/ 40291 h 173736"/>
                <a:gd name="connsiteX5" fmla="*/ 6858 w 88201"/>
                <a:gd name="connsiteY5" fmla="*/ 38576 h 173736"/>
                <a:gd name="connsiteX6" fmla="*/ 14478 w 88201"/>
                <a:gd name="connsiteY6" fmla="*/ 35909 h 173736"/>
                <a:gd name="connsiteX7" fmla="*/ 20574 w 88201"/>
                <a:gd name="connsiteY7" fmla="*/ 27146 h 173736"/>
                <a:gd name="connsiteX8" fmla="*/ 25241 w 88201"/>
                <a:gd name="connsiteY8" fmla="*/ 12192 h 173736"/>
                <a:gd name="connsiteX9" fmla="*/ 28384 w 88201"/>
                <a:gd name="connsiteY9" fmla="*/ 0 h 173736"/>
                <a:gd name="connsiteX10" fmla="*/ 42863 w 88201"/>
                <a:gd name="connsiteY10" fmla="*/ 0 h 173736"/>
                <a:gd name="connsiteX11" fmla="*/ 43339 w 88201"/>
                <a:gd name="connsiteY11" fmla="*/ 35243 h 173736"/>
                <a:gd name="connsiteX12" fmla="*/ 84201 w 88201"/>
                <a:gd name="connsiteY12" fmla="*/ 35243 h 173736"/>
                <a:gd name="connsiteX13" fmla="*/ 84201 w 88201"/>
                <a:gd name="connsiteY13" fmla="*/ 51435 h 173736"/>
                <a:gd name="connsiteX14" fmla="*/ 43339 w 88201"/>
                <a:gd name="connsiteY14" fmla="*/ 51435 h 173736"/>
                <a:gd name="connsiteX15" fmla="*/ 43339 w 88201"/>
                <a:gd name="connsiteY15" fmla="*/ 126587 h 173736"/>
                <a:gd name="connsiteX16" fmla="*/ 44196 w 88201"/>
                <a:gd name="connsiteY16" fmla="*/ 146209 h 173736"/>
                <a:gd name="connsiteX17" fmla="*/ 47911 w 88201"/>
                <a:gd name="connsiteY17" fmla="*/ 153543 h 173736"/>
                <a:gd name="connsiteX18" fmla="*/ 57531 w 88201"/>
                <a:gd name="connsiteY18" fmla="*/ 155258 h 173736"/>
                <a:gd name="connsiteX19" fmla="*/ 72104 w 88201"/>
                <a:gd name="connsiteY19" fmla="*/ 153543 h 173736"/>
                <a:gd name="connsiteX20" fmla="*/ 84487 w 88201"/>
                <a:gd name="connsiteY20" fmla="*/ 149924 h 173736"/>
                <a:gd name="connsiteX21" fmla="*/ 88201 w 88201"/>
                <a:gd name="connsiteY21" fmla="*/ 160973 h 173736"/>
                <a:gd name="connsiteX22" fmla="*/ 69247 w 88201"/>
                <a:gd name="connsiteY22" fmla="*/ 169545 h 173736"/>
                <a:gd name="connsiteX23" fmla="*/ 45434 w 88201"/>
                <a:gd name="connsiteY23" fmla="*/ 173736 h 173736"/>
                <a:gd name="connsiteX24" fmla="*/ 24479 w 88201"/>
                <a:gd name="connsiteY24" fmla="*/ 167069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6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762" y="40100"/>
                    <a:pt x="3048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201" y="160973"/>
                  </a:lnTo>
                  <a:cubicBezTo>
                    <a:pt x="84296" y="163925"/>
                    <a:pt x="77914" y="166783"/>
                    <a:pt x="69247" y="169545"/>
                  </a:cubicBezTo>
                  <a:cubicBezTo>
                    <a:pt x="60579" y="172307"/>
                    <a:pt x="52578" y="173736"/>
                    <a:pt x="45434" y="173736"/>
                  </a:cubicBezTo>
                  <a:cubicBezTo>
                    <a:pt x="36004" y="173450"/>
                    <a:pt x="29051" y="171355"/>
                    <a:pt x="24479" y="16706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8" name="Freeform: Shape 58"/>
            <p:cNvSpPr/>
            <p:nvPr/>
          </p:nvSpPr>
          <p:spPr>
            <a:xfrm>
              <a:off x="12139422" y="6551454"/>
              <a:ext cx="126587" cy="142112"/>
            </a:xfrm>
            <a:custGeom>
              <a:avLst/>
              <a:gdLst>
                <a:gd name="connsiteX0" fmla="*/ 9049 w 126587"/>
                <a:gd name="connsiteY0" fmla="*/ 33052 h 142112"/>
                <a:gd name="connsiteX1" fmla="*/ 32956 w 126587"/>
                <a:gd name="connsiteY1" fmla="*/ 8477 h 142112"/>
                <a:gd name="connsiteX2" fmla="*/ 64675 w 126587"/>
                <a:gd name="connsiteY2" fmla="*/ 0 h 142112"/>
                <a:gd name="connsiteX3" fmla="*/ 111061 w 126587"/>
                <a:gd name="connsiteY3" fmla="*/ 19526 h 142112"/>
                <a:gd name="connsiteX4" fmla="*/ 126587 w 126587"/>
                <a:gd name="connsiteY4" fmla="*/ 70961 h 142112"/>
                <a:gd name="connsiteX5" fmla="*/ 117538 w 126587"/>
                <a:gd name="connsiteY5" fmla="*/ 109347 h 142112"/>
                <a:gd name="connsiteX6" fmla="*/ 93631 w 126587"/>
                <a:gd name="connsiteY6" fmla="*/ 133826 h 142112"/>
                <a:gd name="connsiteX7" fmla="*/ 61913 w 126587"/>
                <a:gd name="connsiteY7" fmla="*/ 142113 h 142112"/>
                <a:gd name="connsiteX8" fmla="*/ 15526 w 126587"/>
                <a:gd name="connsiteY8" fmla="*/ 122492 h 142112"/>
                <a:gd name="connsiteX9" fmla="*/ 0 w 126587"/>
                <a:gd name="connsiteY9" fmla="*/ 71056 h 142112"/>
                <a:gd name="connsiteX10" fmla="*/ 9049 w 126587"/>
                <a:gd name="connsiteY10" fmla="*/ 33052 h 142112"/>
                <a:gd name="connsiteX11" fmla="*/ 89344 w 126587"/>
                <a:gd name="connsiteY11" fmla="*/ 114300 h 142112"/>
                <a:gd name="connsiteX12" fmla="*/ 98393 w 126587"/>
                <a:gd name="connsiteY12" fmla="*/ 72962 h 142112"/>
                <a:gd name="connsiteX13" fmla="*/ 90106 w 126587"/>
                <a:gd name="connsiteY13" fmla="*/ 29908 h 142112"/>
                <a:gd name="connsiteX14" fmla="*/ 63436 w 126587"/>
                <a:gd name="connsiteY14" fmla="*/ 14002 h 142112"/>
                <a:gd name="connsiteX15" fmla="*/ 37338 w 126587"/>
                <a:gd name="connsiteY15" fmla="*/ 27908 h 142112"/>
                <a:gd name="connsiteX16" fmla="*/ 28194 w 126587"/>
                <a:gd name="connsiteY16" fmla="*/ 69247 h 142112"/>
                <a:gd name="connsiteX17" fmla="*/ 36766 w 126587"/>
                <a:gd name="connsiteY17" fmla="*/ 112300 h 142112"/>
                <a:gd name="connsiteX18" fmla="*/ 63436 w 126587"/>
                <a:gd name="connsiteY18" fmla="*/ 128207 h 142112"/>
                <a:gd name="connsiteX19" fmla="*/ 89344 w 126587"/>
                <a:gd name="connsiteY19" fmla="*/ 114300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112">
                  <a:moveTo>
                    <a:pt x="9049" y="33052"/>
                  </a:moveTo>
                  <a:cubicBezTo>
                    <a:pt x="15049" y="22288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477"/>
                    <a:pt x="111061" y="19526"/>
                  </a:cubicBezTo>
                  <a:cubicBezTo>
                    <a:pt x="121444" y="32575"/>
                    <a:pt x="126587" y="49720"/>
                    <a:pt x="126587" y="70961"/>
                  </a:cubicBezTo>
                  <a:cubicBezTo>
                    <a:pt x="126587" y="85820"/>
                    <a:pt x="123539" y="98584"/>
                    <a:pt x="117538" y="109347"/>
                  </a:cubicBezTo>
                  <a:cubicBezTo>
                    <a:pt x="111538" y="120110"/>
                    <a:pt x="103537" y="128302"/>
                    <a:pt x="93631" y="133826"/>
                  </a:cubicBezTo>
                  <a:cubicBezTo>
                    <a:pt x="83725" y="139351"/>
                    <a:pt x="73247" y="142113"/>
                    <a:pt x="61913" y="142113"/>
                  </a:cubicBezTo>
                  <a:cubicBezTo>
                    <a:pt x="41338" y="142113"/>
                    <a:pt x="25908" y="135636"/>
                    <a:pt x="15526" y="122492"/>
                  </a:cubicBezTo>
                  <a:cubicBezTo>
                    <a:pt x="5143" y="109442"/>
                    <a:pt x="0" y="92297"/>
                    <a:pt x="0" y="71056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6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6" y="112300"/>
                  </a:cubicBezTo>
                  <a:cubicBezTo>
                    <a:pt x="42481" y="122872"/>
                    <a:pt x="51340" y="128207"/>
                    <a:pt x="63436" y="128207"/>
                  </a:cubicBezTo>
                  <a:cubicBezTo>
                    <a:pt x="74676" y="128207"/>
                    <a:pt x="83344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9" name="Freeform: Shape 59"/>
            <p:cNvSpPr/>
            <p:nvPr/>
          </p:nvSpPr>
          <p:spPr>
            <a:xfrm>
              <a:off x="12288774" y="6551358"/>
              <a:ext cx="95535" cy="139541"/>
            </a:xfrm>
            <a:custGeom>
              <a:avLst/>
              <a:gdLst>
                <a:gd name="connsiteX0" fmla="*/ 0 w 95535"/>
                <a:gd name="connsiteY0" fmla="*/ 127635 h 139541"/>
                <a:gd name="connsiteX1" fmla="*/ 18383 w 95535"/>
                <a:gd name="connsiteY1" fmla="*/ 126206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635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635"/>
                  </a:moveTo>
                  <a:lnTo>
                    <a:pt x="18383" y="126206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39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0" name="Freeform: Shape 60"/>
            <p:cNvSpPr/>
            <p:nvPr/>
          </p:nvSpPr>
          <p:spPr>
            <a:xfrm>
              <a:off x="12398120" y="6552216"/>
              <a:ext cx="137541" cy="141446"/>
            </a:xfrm>
            <a:custGeom>
              <a:avLst/>
              <a:gdLst>
                <a:gd name="connsiteX0" fmla="*/ 103442 w 137541"/>
                <a:gd name="connsiteY0" fmla="*/ 138208 h 141446"/>
                <a:gd name="connsiteX1" fmla="*/ 100108 w 137541"/>
                <a:gd name="connsiteY1" fmla="*/ 129445 h 141446"/>
                <a:gd name="connsiteX2" fmla="*/ 100108 w 137541"/>
                <a:gd name="connsiteY2" fmla="*/ 121158 h 141446"/>
                <a:gd name="connsiteX3" fmla="*/ 79915 w 137541"/>
                <a:gd name="connsiteY3" fmla="*/ 135350 h 141446"/>
                <a:gd name="connsiteX4" fmla="*/ 55531 w 137541"/>
                <a:gd name="connsiteY4" fmla="*/ 141446 h 141446"/>
                <a:gd name="connsiteX5" fmla="*/ 23241 w 137541"/>
                <a:gd name="connsiteY5" fmla="*/ 129254 h 141446"/>
                <a:gd name="connsiteX6" fmla="*/ 13716 w 137541"/>
                <a:gd name="connsiteY6" fmla="*/ 88868 h 141446"/>
                <a:gd name="connsiteX7" fmla="*/ 13716 w 137541"/>
                <a:gd name="connsiteY7" fmla="*/ 17812 h 141446"/>
                <a:gd name="connsiteX8" fmla="*/ 0 w 137541"/>
                <a:gd name="connsiteY8" fmla="*/ 13907 h 141446"/>
                <a:gd name="connsiteX9" fmla="*/ 0 w 137541"/>
                <a:gd name="connsiteY9" fmla="*/ 3143 h 141446"/>
                <a:gd name="connsiteX10" fmla="*/ 34290 w 137541"/>
                <a:gd name="connsiteY10" fmla="*/ 0 h 141446"/>
                <a:gd name="connsiteX11" fmla="*/ 34576 w 137541"/>
                <a:gd name="connsiteY11" fmla="*/ 0 h 141446"/>
                <a:gd name="connsiteX12" fmla="*/ 39243 w 137541"/>
                <a:gd name="connsiteY12" fmla="*/ 2953 h 141446"/>
                <a:gd name="connsiteX13" fmla="*/ 39243 w 137541"/>
                <a:gd name="connsiteY13" fmla="*/ 86868 h 141446"/>
                <a:gd name="connsiteX14" fmla="*/ 41338 w 137541"/>
                <a:gd name="connsiteY14" fmla="*/ 109061 h 141446"/>
                <a:gd name="connsiteX15" fmla="*/ 48673 w 137541"/>
                <a:gd name="connsiteY15" fmla="*/ 120777 h 141446"/>
                <a:gd name="connsiteX16" fmla="*/ 64008 w 137541"/>
                <a:gd name="connsiteY16" fmla="*/ 124587 h 141446"/>
                <a:gd name="connsiteX17" fmla="*/ 82391 w 137541"/>
                <a:gd name="connsiteY17" fmla="*/ 120396 h 141446"/>
                <a:gd name="connsiteX18" fmla="*/ 97346 w 137541"/>
                <a:gd name="connsiteY18" fmla="*/ 110585 h 141446"/>
                <a:gd name="connsiteX19" fmla="*/ 97346 w 137541"/>
                <a:gd name="connsiteY19" fmla="*/ 17812 h 141446"/>
                <a:gd name="connsiteX20" fmla="*/ 79724 w 137541"/>
                <a:gd name="connsiteY20" fmla="*/ 13907 h 141446"/>
                <a:gd name="connsiteX21" fmla="*/ 79724 w 137541"/>
                <a:gd name="connsiteY21" fmla="*/ 3143 h 141446"/>
                <a:gd name="connsiteX22" fmla="*/ 116967 w 137541"/>
                <a:gd name="connsiteY22" fmla="*/ 0 h 141446"/>
                <a:gd name="connsiteX23" fmla="*/ 117253 w 137541"/>
                <a:gd name="connsiteY23" fmla="*/ 0 h 141446"/>
                <a:gd name="connsiteX24" fmla="*/ 122872 w 137541"/>
                <a:gd name="connsiteY24" fmla="*/ 2953 h 141446"/>
                <a:gd name="connsiteX25" fmla="*/ 122872 w 137541"/>
                <a:gd name="connsiteY25" fmla="*/ 126302 h 141446"/>
                <a:gd name="connsiteX26" fmla="*/ 137541 w 137541"/>
                <a:gd name="connsiteY26" fmla="*/ 126302 h 141446"/>
                <a:gd name="connsiteX27" fmla="*/ 137255 w 137541"/>
                <a:gd name="connsiteY27" fmla="*/ 137351 h 141446"/>
                <a:gd name="connsiteX28" fmla="*/ 125349 w 137541"/>
                <a:gd name="connsiteY28" fmla="*/ 140018 h 141446"/>
                <a:gd name="connsiteX29" fmla="*/ 113729 w 137541"/>
                <a:gd name="connsiteY29" fmla="*/ 140970 h 141446"/>
                <a:gd name="connsiteX30" fmla="*/ 103442 w 137541"/>
                <a:gd name="connsiteY30" fmla="*/ 13820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446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445"/>
                  </a:cubicBezTo>
                  <a:lnTo>
                    <a:pt x="100108" y="121158"/>
                  </a:lnTo>
                  <a:cubicBezTo>
                    <a:pt x="94679" y="126587"/>
                    <a:pt x="88011" y="131255"/>
                    <a:pt x="79915" y="135350"/>
                  </a:cubicBezTo>
                  <a:cubicBezTo>
                    <a:pt x="71818" y="139446"/>
                    <a:pt x="63722" y="141446"/>
                    <a:pt x="55531" y="141446"/>
                  </a:cubicBezTo>
                  <a:cubicBezTo>
                    <a:pt x="40386" y="141446"/>
                    <a:pt x="29623" y="137351"/>
                    <a:pt x="23241" y="129254"/>
                  </a:cubicBezTo>
                  <a:cubicBezTo>
                    <a:pt x="16859" y="121158"/>
                    <a:pt x="13716" y="107633"/>
                    <a:pt x="13716" y="8886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672" y="114395"/>
                    <a:pt x="45149" y="118301"/>
                    <a:pt x="48673" y="120777"/>
                  </a:cubicBezTo>
                  <a:cubicBezTo>
                    <a:pt x="52197" y="123254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2" y="2953"/>
                  </a:lnTo>
                  <a:lnTo>
                    <a:pt x="122872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778" y="139351"/>
                    <a:pt x="125349" y="140018"/>
                  </a:cubicBezTo>
                  <a:cubicBezTo>
                    <a:pt x="121920" y="140684"/>
                    <a:pt x="118110" y="140970"/>
                    <a:pt x="113729" y="140970"/>
                  </a:cubicBezTo>
                  <a:cubicBezTo>
                    <a:pt x="108966" y="140970"/>
                    <a:pt x="105632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1" name="Freeform: Shape 61"/>
            <p:cNvSpPr/>
            <p:nvPr/>
          </p:nvSpPr>
          <p:spPr>
            <a:xfrm>
              <a:off x="12552997" y="6490494"/>
              <a:ext cx="66103" cy="200501"/>
            </a:xfrm>
            <a:custGeom>
              <a:avLst/>
              <a:gdLst>
                <a:gd name="connsiteX0" fmla="*/ 19907 w 66103"/>
                <a:gd name="connsiteY0" fmla="*/ 17907 h 200501"/>
                <a:gd name="connsiteX1" fmla="*/ 95 w 66103"/>
                <a:gd name="connsiteY1" fmla="*/ 15240 h 200501"/>
                <a:gd name="connsiteX2" fmla="*/ 95 w 66103"/>
                <a:gd name="connsiteY2" fmla="*/ 4763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907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907" y="17907"/>
                  </a:moveTo>
                  <a:lnTo>
                    <a:pt x="95" y="15240"/>
                  </a:lnTo>
                  <a:lnTo>
                    <a:pt x="95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2" name="Freeform: Shape 62"/>
            <p:cNvSpPr/>
            <p:nvPr/>
          </p:nvSpPr>
          <p:spPr>
            <a:xfrm>
              <a:off x="11201876" y="6786054"/>
              <a:ext cx="177260" cy="181927"/>
            </a:xfrm>
            <a:custGeom>
              <a:avLst/>
              <a:gdLst>
                <a:gd name="connsiteX0" fmla="*/ 19621 w 177260"/>
                <a:gd name="connsiteY0" fmla="*/ 15240 h 181927"/>
                <a:gd name="connsiteX1" fmla="*/ 0 w 177260"/>
                <a:gd name="connsiteY1" fmla="*/ 12287 h 181927"/>
                <a:gd name="connsiteX2" fmla="*/ 0 w 177260"/>
                <a:gd name="connsiteY2" fmla="*/ 0 h 181927"/>
                <a:gd name="connsiteX3" fmla="*/ 45530 w 177260"/>
                <a:gd name="connsiteY3" fmla="*/ 0 h 181927"/>
                <a:gd name="connsiteX4" fmla="*/ 127064 w 177260"/>
                <a:gd name="connsiteY4" fmla="*/ 119443 h 181927"/>
                <a:gd name="connsiteX5" fmla="*/ 140780 w 177260"/>
                <a:gd name="connsiteY5" fmla="*/ 145352 h 181927"/>
                <a:gd name="connsiteX6" fmla="*/ 140780 w 177260"/>
                <a:gd name="connsiteY6" fmla="*/ 15240 h 181927"/>
                <a:gd name="connsiteX7" fmla="*/ 119539 w 177260"/>
                <a:gd name="connsiteY7" fmla="*/ 12287 h 181927"/>
                <a:gd name="connsiteX8" fmla="*/ 119539 w 177260"/>
                <a:gd name="connsiteY8" fmla="*/ 0 h 181927"/>
                <a:gd name="connsiteX9" fmla="*/ 177260 w 177260"/>
                <a:gd name="connsiteY9" fmla="*/ 0 h 181927"/>
                <a:gd name="connsiteX10" fmla="*/ 177260 w 177260"/>
                <a:gd name="connsiteY10" fmla="*/ 12287 h 181927"/>
                <a:gd name="connsiteX11" fmla="*/ 157639 w 177260"/>
                <a:gd name="connsiteY11" fmla="*/ 15240 h 181927"/>
                <a:gd name="connsiteX12" fmla="*/ 157639 w 177260"/>
                <a:gd name="connsiteY12" fmla="*/ 181928 h 181927"/>
                <a:gd name="connsiteX13" fmla="*/ 138303 w 177260"/>
                <a:gd name="connsiteY13" fmla="*/ 181928 h 181927"/>
                <a:gd name="connsiteX14" fmla="*/ 55055 w 177260"/>
                <a:gd name="connsiteY14" fmla="*/ 59722 h 181927"/>
                <a:gd name="connsiteX15" fmla="*/ 36195 w 177260"/>
                <a:gd name="connsiteY15" fmla="*/ 27432 h 181927"/>
                <a:gd name="connsiteX16" fmla="*/ 36195 w 177260"/>
                <a:gd name="connsiteY16" fmla="*/ 167450 h 181927"/>
                <a:gd name="connsiteX17" fmla="*/ 59436 w 177260"/>
                <a:gd name="connsiteY17" fmla="*/ 169926 h 181927"/>
                <a:gd name="connsiteX18" fmla="*/ 59436 w 177260"/>
                <a:gd name="connsiteY18" fmla="*/ 181928 h 181927"/>
                <a:gd name="connsiteX19" fmla="*/ 0 w 177260"/>
                <a:gd name="connsiteY19" fmla="*/ 181928 h 181927"/>
                <a:gd name="connsiteX20" fmla="*/ 0 w 177260"/>
                <a:gd name="connsiteY20" fmla="*/ 169926 h 181927"/>
                <a:gd name="connsiteX21" fmla="*/ 19621 w 177260"/>
                <a:gd name="connsiteY21" fmla="*/ 167259 h 181927"/>
                <a:gd name="connsiteX22" fmla="*/ 19621 w 177260"/>
                <a:gd name="connsiteY22" fmla="*/ 15240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1927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30" y="0"/>
                  </a:lnTo>
                  <a:lnTo>
                    <a:pt x="127064" y="119443"/>
                  </a:lnTo>
                  <a:lnTo>
                    <a:pt x="140780" y="145352"/>
                  </a:lnTo>
                  <a:lnTo>
                    <a:pt x="140780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8"/>
                  </a:lnTo>
                  <a:lnTo>
                    <a:pt x="138303" y="181928"/>
                  </a:lnTo>
                  <a:lnTo>
                    <a:pt x="55055" y="59722"/>
                  </a:lnTo>
                  <a:lnTo>
                    <a:pt x="36195" y="27432"/>
                  </a:lnTo>
                  <a:lnTo>
                    <a:pt x="36195" y="167450"/>
                  </a:lnTo>
                  <a:lnTo>
                    <a:pt x="59436" y="169926"/>
                  </a:lnTo>
                  <a:lnTo>
                    <a:pt x="59436" y="181928"/>
                  </a:lnTo>
                  <a:lnTo>
                    <a:pt x="0" y="181928"/>
                  </a:lnTo>
                  <a:lnTo>
                    <a:pt x="0" y="169926"/>
                  </a:lnTo>
                  <a:lnTo>
                    <a:pt x="19621" y="167259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3" name="Freeform: Shape 1023"/>
            <p:cNvSpPr/>
            <p:nvPr/>
          </p:nvSpPr>
          <p:spPr>
            <a:xfrm>
              <a:off x="11396091" y="6829107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2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6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8 w 120205"/>
                <a:gd name="connsiteY14" fmla="*/ 48197 h 141541"/>
                <a:gd name="connsiteX15" fmla="*/ 105728 w 120205"/>
                <a:gd name="connsiteY15" fmla="*/ 126778 h 141541"/>
                <a:gd name="connsiteX16" fmla="*/ 120206 w 120205"/>
                <a:gd name="connsiteY16" fmla="*/ 126778 h 141541"/>
                <a:gd name="connsiteX17" fmla="*/ 120206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5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2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6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6" y="126778"/>
                  </a:lnTo>
                  <a:lnTo>
                    <a:pt x="120206" y="137636"/>
                  </a:lnTo>
                  <a:cubicBezTo>
                    <a:pt x="116967" y="138494"/>
                    <a:pt x="112776" y="139255"/>
                    <a:pt x="107823" y="140113"/>
                  </a:cubicBezTo>
                  <a:cubicBezTo>
                    <a:pt x="102870" y="140875"/>
                    <a:pt x="98489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817" y="139446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2"/>
                  </a:lnTo>
                  <a:cubicBezTo>
                    <a:pt x="63532" y="69532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4" name="Freeform: Shape 1024"/>
            <p:cNvSpPr/>
            <p:nvPr/>
          </p:nvSpPr>
          <p:spPr>
            <a:xfrm>
              <a:off x="11530107" y="6796817"/>
              <a:ext cx="88011" cy="237743"/>
            </a:xfrm>
            <a:custGeom>
              <a:avLst/>
              <a:gdLst>
                <a:gd name="connsiteX0" fmla="*/ 24479 w 88011"/>
                <a:gd name="connsiteY0" fmla="*/ 167164 h 237743"/>
                <a:gd name="connsiteX1" fmla="*/ 17621 w 88011"/>
                <a:gd name="connsiteY1" fmla="*/ 145351 h 237743"/>
                <a:gd name="connsiteX2" fmla="*/ 17621 w 88011"/>
                <a:gd name="connsiteY2" fmla="*/ 51340 h 237743"/>
                <a:gd name="connsiteX3" fmla="*/ 0 w 88011"/>
                <a:gd name="connsiteY3" fmla="*/ 51340 h 237743"/>
                <a:gd name="connsiteX4" fmla="*/ 0 w 88011"/>
                <a:gd name="connsiteY4" fmla="*/ 40386 h 237743"/>
                <a:gd name="connsiteX5" fmla="*/ 6858 w 88011"/>
                <a:gd name="connsiteY5" fmla="*/ 38672 h 237743"/>
                <a:gd name="connsiteX6" fmla="*/ 14478 w 88011"/>
                <a:gd name="connsiteY6" fmla="*/ 36004 h 237743"/>
                <a:gd name="connsiteX7" fmla="*/ 20574 w 88011"/>
                <a:gd name="connsiteY7" fmla="*/ 27242 h 237743"/>
                <a:gd name="connsiteX8" fmla="*/ 25241 w 88011"/>
                <a:gd name="connsiteY8" fmla="*/ 12287 h 237743"/>
                <a:gd name="connsiteX9" fmla="*/ 28385 w 88011"/>
                <a:gd name="connsiteY9" fmla="*/ 0 h 237743"/>
                <a:gd name="connsiteX10" fmla="*/ 42767 w 88011"/>
                <a:gd name="connsiteY10" fmla="*/ 0 h 237743"/>
                <a:gd name="connsiteX11" fmla="*/ 43244 w 88011"/>
                <a:gd name="connsiteY11" fmla="*/ 35243 h 237743"/>
                <a:gd name="connsiteX12" fmla="*/ 84106 w 88011"/>
                <a:gd name="connsiteY12" fmla="*/ 35243 h 237743"/>
                <a:gd name="connsiteX13" fmla="*/ 84106 w 88011"/>
                <a:gd name="connsiteY13" fmla="*/ 51435 h 237743"/>
                <a:gd name="connsiteX14" fmla="*/ 43244 w 88011"/>
                <a:gd name="connsiteY14" fmla="*/ 51435 h 237743"/>
                <a:gd name="connsiteX15" fmla="*/ 43244 w 88011"/>
                <a:gd name="connsiteY15" fmla="*/ 126587 h 237743"/>
                <a:gd name="connsiteX16" fmla="*/ 44101 w 88011"/>
                <a:gd name="connsiteY16" fmla="*/ 146209 h 237743"/>
                <a:gd name="connsiteX17" fmla="*/ 47816 w 88011"/>
                <a:gd name="connsiteY17" fmla="*/ 153543 h 237743"/>
                <a:gd name="connsiteX18" fmla="*/ 57436 w 88011"/>
                <a:gd name="connsiteY18" fmla="*/ 155258 h 237743"/>
                <a:gd name="connsiteX19" fmla="*/ 72009 w 88011"/>
                <a:gd name="connsiteY19" fmla="*/ 153543 h 237743"/>
                <a:gd name="connsiteX20" fmla="*/ 84392 w 88011"/>
                <a:gd name="connsiteY20" fmla="*/ 149828 h 237743"/>
                <a:gd name="connsiteX21" fmla="*/ 88011 w 88011"/>
                <a:gd name="connsiteY21" fmla="*/ 160877 h 237743"/>
                <a:gd name="connsiteX22" fmla="*/ 69056 w 88011"/>
                <a:gd name="connsiteY22" fmla="*/ 169450 h 237743"/>
                <a:gd name="connsiteX23" fmla="*/ 45244 w 88011"/>
                <a:gd name="connsiteY23" fmla="*/ 173641 h 237743"/>
                <a:gd name="connsiteX24" fmla="*/ 24479 w 88011"/>
                <a:gd name="connsiteY24" fmla="*/ 167164 h 237743"/>
                <a:gd name="connsiteX25" fmla="*/ 62103 w 88011"/>
                <a:gd name="connsiteY25" fmla="*/ 220313 h 237743"/>
                <a:gd name="connsiteX26" fmla="*/ 53816 w 88011"/>
                <a:gd name="connsiteY26" fmla="*/ 232315 h 237743"/>
                <a:gd name="connsiteX27" fmla="*/ 46768 w 88011"/>
                <a:gd name="connsiteY27" fmla="*/ 237744 h 237743"/>
                <a:gd name="connsiteX28" fmla="*/ 46482 w 88011"/>
                <a:gd name="connsiteY28" fmla="*/ 237744 h 237743"/>
                <a:gd name="connsiteX29" fmla="*/ 38195 w 88011"/>
                <a:gd name="connsiteY29" fmla="*/ 233363 h 237743"/>
                <a:gd name="connsiteX30" fmla="*/ 37910 w 88011"/>
                <a:gd name="connsiteY30" fmla="*/ 231934 h 237743"/>
                <a:gd name="connsiteX31" fmla="*/ 43529 w 88011"/>
                <a:gd name="connsiteY31" fmla="*/ 225362 h 237743"/>
                <a:gd name="connsiteX32" fmla="*/ 45720 w 88011"/>
                <a:gd name="connsiteY32" fmla="*/ 215075 h 237743"/>
                <a:gd name="connsiteX33" fmla="*/ 44387 w 88011"/>
                <a:gd name="connsiteY33" fmla="*/ 209931 h 237743"/>
                <a:gd name="connsiteX34" fmla="*/ 40577 w 88011"/>
                <a:gd name="connsiteY34" fmla="*/ 206312 h 237743"/>
                <a:gd name="connsiteX35" fmla="*/ 35719 w 88011"/>
                <a:gd name="connsiteY35" fmla="*/ 196501 h 237743"/>
                <a:gd name="connsiteX36" fmla="*/ 39910 w 88011"/>
                <a:gd name="connsiteY36" fmla="*/ 187452 h 237743"/>
                <a:gd name="connsiteX37" fmla="*/ 48673 w 88011"/>
                <a:gd name="connsiteY37" fmla="*/ 184785 h 237743"/>
                <a:gd name="connsiteX38" fmla="*/ 49625 w 88011"/>
                <a:gd name="connsiteY38" fmla="*/ 184785 h 237743"/>
                <a:gd name="connsiteX39" fmla="*/ 61341 w 88011"/>
                <a:gd name="connsiteY39" fmla="*/ 189928 h 237743"/>
                <a:gd name="connsiteX40" fmla="*/ 65723 w 88011"/>
                <a:gd name="connsiteY40" fmla="*/ 204406 h 237743"/>
                <a:gd name="connsiteX41" fmla="*/ 62103 w 88011"/>
                <a:gd name="connsiteY41" fmla="*/ 220313 h 237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011" h="237743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767" y="0"/>
                  </a:lnTo>
                  <a:lnTo>
                    <a:pt x="43244" y="35243"/>
                  </a:lnTo>
                  <a:lnTo>
                    <a:pt x="84106" y="35243"/>
                  </a:lnTo>
                  <a:lnTo>
                    <a:pt x="84106" y="51435"/>
                  </a:lnTo>
                  <a:lnTo>
                    <a:pt x="43244" y="51435"/>
                  </a:lnTo>
                  <a:lnTo>
                    <a:pt x="43244" y="126587"/>
                  </a:lnTo>
                  <a:cubicBezTo>
                    <a:pt x="43244" y="135922"/>
                    <a:pt x="43529" y="142399"/>
                    <a:pt x="44101" y="146209"/>
                  </a:cubicBezTo>
                  <a:cubicBezTo>
                    <a:pt x="44672" y="149924"/>
                    <a:pt x="45911" y="152400"/>
                    <a:pt x="47816" y="153543"/>
                  </a:cubicBezTo>
                  <a:cubicBezTo>
                    <a:pt x="49721" y="154686"/>
                    <a:pt x="52959" y="155258"/>
                    <a:pt x="57436" y="155258"/>
                  </a:cubicBezTo>
                  <a:cubicBezTo>
                    <a:pt x="61817" y="155258"/>
                    <a:pt x="66675" y="154686"/>
                    <a:pt x="72009" y="153543"/>
                  </a:cubicBezTo>
                  <a:cubicBezTo>
                    <a:pt x="77343" y="152400"/>
                    <a:pt x="81439" y="151162"/>
                    <a:pt x="84392" y="149828"/>
                  </a:cubicBezTo>
                  <a:lnTo>
                    <a:pt x="88011" y="160877"/>
                  </a:lnTo>
                  <a:cubicBezTo>
                    <a:pt x="84106" y="163830"/>
                    <a:pt x="77724" y="166688"/>
                    <a:pt x="69056" y="169450"/>
                  </a:cubicBezTo>
                  <a:cubicBezTo>
                    <a:pt x="60293" y="172212"/>
                    <a:pt x="52388" y="173641"/>
                    <a:pt x="45244" y="173641"/>
                  </a:cubicBezTo>
                  <a:cubicBezTo>
                    <a:pt x="35909" y="173546"/>
                    <a:pt x="28956" y="171450"/>
                    <a:pt x="24479" y="167164"/>
                  </a:cubicBezTo>
                  <a:close/>
                  <a:moveTo>
                    <a:pt x="62103" y="220313"/>
                  </a:moveTo>
                  <a:cubicBezTo>
                    <a:pt x="59627" y="225171"/>
                    <a:pt x="56864" y="229172"/>
                    <a:pt x="53816" y="232315"/>
                  </a:cubicBezTo>
                  <a:cubicBezTo>
                    <a:pt x="50673" y="235458"/>
                    <a:pt x="48387" y="237173"/>
                    <a:pt x="46768" y="237744"/>
                  </a:cubicBezTo>
                  <a:lnTo>
                    <a:pt x="46482" y="237744"/>
                  </a:lnTo>
                  <a:lnTo>
                    <a:pt x="38195" y="233363"/>
                  </a:lnTo>
                  <a:lnTo>
                    <a:pt x="37910" y="231934"/>
                  </a:lnTo>
                  <a:cubicBezTo>
                    <a:pt x="40196" y="230791"/>
                    <a:pt x="42101" y="228600"/>
                    <a:pt x="43529" y="225362"/>
                  </a:cubicBezTo>
                  <a:cubicBezTo>
                    <a:pt x="44958" y="222123"/>
                    <a:pt x="45720" y="218694"/>
                    <a:pt x="45720" y="215075"/>
                  </a:cubicBezTo>
                  <a:cubicBezTo>
                    <a:pt x="45720" y="212979"/>
                    <a:pt x="45244" y="211265"/>
                    <a:pt x="44387" y="209931"/>
                  </a:cubicBezTo>
                  <a:cubicBezTo>
                    <a:pt x="43529" y="208598"/>
                    <a:pt x="42196" y="207359"/>
                    <a:pt x="40577" y="206312"/>
                  </a:cubicBezTo>
                  <a:cubicBezTo>
                    <a:pt x="37338" y="204026"/>
                    <a:pt x="35719" y="200787"/>
                    <a:pt x="35719" y="196501"/>
                  </a:cubicBezTo>
                  <a:cubicBezTo>
                    <a:pt x="35719" y="192215"/>
                    <a:pt x="37052" y="189262"/>
                    <a:pt x="39910" y="187452"/>
                  </a:cubicBezTo>
                  <a:cubicBezTo>
                    <a:pt x="42672" y="185642"/>
                    <a:pt x="45625" y="184785"/>
                    <a:pt x="48673" y="184785"/>
                  </a:cubicBezTo>
                  <a:lnTo>
                    <a:pt x="49625" y="184785"/>
                  </a:lnTo>
                  <a:cubicBezTo>
                    <a:pt x="54483" y="184785"/>
                    <a:pt x="58388" y="186500"/>
                    <a:pt x="61341" y="189928"/>
                  </a:cubicBezTo>
                  <a:cubicBezTo>
                    <a:pt x="64294" y="193358"/>
                    <a:pt x="65723" y="198120"/>
                    <a:pt x="65723" y="204406"/>
                  </a:cubicBezTo>
                  <a:cubicBezTo>
                    <a:pt x="65818" y="210026"/>
                    <a:pt x="64580" y="215360"/>
                    <a:pt x="62103" y="2203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5" name="Freeform: Shape 1027"/>
            <p:cNvSpPr/>
            <p:nvPr/>
          </p:nvSpPr>
          <p:spPr>
            <a:xfrm>
              <a:off x="11632311" y="6773862"/>
              <a:ext cx="64865" cy="194119"/>
            </a:xfrm>
            <a:custGeom>
              <a:avLst/>
              <a:gdLst>
                <a:gd name="connsiteX0" fmla="*/ 19907 w 64865"/>
                <a:gd name="connsiteY0" fmla="*/ 77057 h 194119"/>
                <a:gd name="connsiteX1" fmla="*/ 1333 w 64865"/>
                <a:gd name="connsiteY1" fmla="*/ 72676 h 194119"/>
                <a:gd name="connsiteX2" fmla="*/ 1333 w 64865"/>
                <a:gd name="connsiteY2" fmla="*/ 59722 h 194119"/>
                <a:gd name="connsiteX3" fmla="*/ 39243 w 64865"/>
                <a:gd name="connsiteY3" fmla="*/ 55054 h 194119"/>
                <a:gd name="connsiteX4" fmla="*/ 39719 w 64865"/>
                <a:gd name="connsiteY4" fmla="*/ 55054 h 194119"/>
                <a:gd name="connsiteX5" fmla="*/ 45339 w 64865"/>
                <a:gd name="connsiteY5" fmla="*/ 59436 h 194119"/>
                <a:gd name="connsiteX6" fmla="*/ 45339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101 w 64865"/>
                <a:gd name="connsiteY17" fmla="*/ 4381 h 194119"/>
                <a:gd name="connsiteX18" fmla="*/ 48006 w 64865"/>
                <a:gd name="connsiteY18" fmla="*/ 15621 h 194119"/>
                <a:gd name="connsiteX19" fmla="*/ 43243 w 64865"/>
                <a:gd name="connsiteY19" fmla="*/ 28861 h 194119"/>
                <a:gd name="connsiteX20" fmla="*/ 29908 w 64865"/>
                <a:gd name="connsiteY20" fmla="*/ 33719 h 194119"/>
                <a:gd name="connsiteX21" fmla="*/ 29623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907" y="77057"/>
                  </a:moveTo>
                  <a:lnTo>
                    <a:pt x="1333" y="72676"/>
                  </a:lnTo>
                  <a:lnTo>
                    <a:pt x="1333" y="59722"/>
                  </a:lnTo>
                  <a:lnTo>
                    <a:pt x="39243" y="55054"/>
                  </a:lnTo>
                  <a:lnTo>
                    <a:pt x="39719" y="55054"/>
                  </a:lnTo>
                  <a:lnTo>
                    <a:pt x="45339" y="59436"/>
                  </a:lnTo>
                  <a:lnTo>
                    <a:pt x="45339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7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101" y="4381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5"/>
                    <a:pt x="46387" y="25527"/>
                    <a:pt x="43243" y="28861"/>
                  </a:cubicBezTo>
                  <a:cubicBezTo>
                    <a:pt x="40100" y="32099"/>
                    <a:pt x="35623" y="33719"/>
                    <a:pt x="29908" y="33719"/>
                  </a:cubicBezTo>
                  <a:lnTo>
                    <a:pt x="29623" y="33719"/>
                  </a:lnTo>
                  <a:cubicBezTo>
                    <a:pt x="24479" y="33719"/>
                    <a:pt x="20574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6" name="Freeform: Shape 1028"/>
            <p:cNvSpPr/>
            <p:nvPr/>
          </p:nvSpPr>
          <p:spPr>
            <a:xfrm>
              <a:off x="11714607" y="6828440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9 w 126587"/>
                <a:gd name="connsiteY5" fmla="*/ 109442 h 142208"/>
                <a:gd name="connsiteX6" fmla="*/ 93631 w 126587"/>
                <a:gd name="connsiteY6" fmla="*/ 133922 h 142208"/>
                <a:gd name="connsiteX7" fmla="*/ 61913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4 w 126587"/>
                <a:gd name="connsiteY11" fmla="*/ 114300 h 142208"/>
                <a:gd name="connsiteX12" fmla="*/ 98393 w 126587"/>
                <a:gd name="connsiteY12" fmla="*/ 72962 h 142208"/>
                <a:gd name="connsiteX13" fmla="*/ 90106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6 h 142208"/>
                <a:gd name="connsiteX19" fmla="*/ 89344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49" y="22289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9" y="109442"/>
                  </a:cubicBezTo>
                  <a:cubicBezTo>
                    <a:pt x="111538" y="120205"/>
                    <a:pt x="103537" y="128397"/>
                    <a:pt x="93631" y="133922"/>
                  </a:cubicBezTo>
                  <a:cubicBezTo>
                    <a:pt x="83725" y="139446"/>
                    <a:pt x="73247" y="142208"/>
                    <a:pt x="61913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3" y="109538"/>
                    <a:pt x="0" y="92393"/>
                    <a:pt x="0" y="71152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3"/>
                    <a:pt x="51340" y="128206"/>
                    <a:pt x="63437" y="128206"/>
                  </a:cubicBezTo>
                  <a:cubicBezTo>
                    <a:pt x="74676" y="128206"/>
                    <a:pt x="83248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7" name="Freeform: Shape 1029"/>
            <p:cNvSpPr/>
            <p:nvPr/>
          </p:nvSpPr>
          <p:spPr>
            <a:xfrm>
              <a:off x="11860434" y="6828917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6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2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5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8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8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2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3" y="39053"/>
                    <a:pt x="102870" y="33528"/>
                  </a:cubicBezTo>
                  <a:cubicBezTo>
                    <a:pt x="101536" y="28099"/>
                    <a:pt x="99155" y="24003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8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8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8" name="Freeform: Shape 1030"/>
            <p:cNvSpPr/>
            <p:nvPr/>
          </p:nvSpPr>
          <p:spPr>
            <a:xfrm>
              <a:off x="12025788" y="6829107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1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7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197 h 141541"/>
                <a:gd name="connsiteX15" fmla="*/ 105727 w 120205"/>
                <a:gd name="connsiteY15" fmla="*/ 126778 h 141541"/>
                <a:gd name="connsiteX16" fmla="*/ 120205 w 120205"/>
                <a:gd name="connsiteY16" fmla="*/ 126778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5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2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769" y="18955"/>
                    <a:pt x="53435" y="18955"/>
                  </a:cubicBezTo>
                  <a:cubicBezTo>
                    <a:pt x="45148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197"/>
                  </a:cubicBezTo>
                  <a:lnTo>
                    <a:pt x="105727" y="126778"/>
                  </a:lnTo>
                  <a:lnTo>
                    <a:pt x="120205" y="126778"/>
                  </a:lnTo>
                  <a:lnTo>
                    <a:pt x="120205" y="137636"/>
                  </a:lnTo>
                  <a:cubicBezTo>
                    <a:pt x="116967" y="138494"/>
                    <a:pt x="112776" y="139255"/>
                    <a:pt x="107823" y="140113"/>
                  </a:cubicBezTo>
                  <a:cubicBezTo>
                    <a:pt x="102870" y="140875"/>
                    <a:pt x="98488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912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2"/>
                  </a:lnTo>
                  <a:cubicBezTo>
                    <a:pt x="63532" y="69532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9" name="Freeform: Shape 1031"/>
            <p:cNvSpPr/>
            <p:nvPr/>
          </p:nvSpPr>
          <p:spPr>
            <a:xfrm>
              <a:off x="12161234" y="6767576"/>
              <a:ext cx="66103" cy="200406"/>
            </a:xfrm>
            <a:custGeom>
              <a:avLst/>
              <a:gdLst>
                <a:gd name="connsiteX0" fmla="*/ 19812 w 66103"/>
                <a:gd name="connsiteY0" fmla="*/ 17812 h 200406"/>
                <a:gd name="connsiteX1" fmla="*/ 0 w 66103"/>
                <a:gd name="connsiteY1" fmla="*/ 15145 h 200406"/>
                <a:gd name="connsiteX2" fmla="*/ 0 w 66103"/>
                <a:gd name="connsiteY2" fmla="*/ 4667 h 200406"/>
                <a:gd name="connsiteX3" fmla="*/ 39434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19 h 200406"/>
                <a:gd name="connsiteX6" fmla="*/ 45339 w 66103"/>
                <a:gd name="connsiteY6" fmla="*/ 186404 h 200406"/>
                <a:gd name="connsiteX7" fmla="*/ 66104 w 66103"/>
                <a:gd name="connsiteY7" fmla="*/ 188404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4 h 200406"/>
                <a:gd name="connsiteX11" fmla="*/ 19812 w 66103"/>
                <a:gd name="connsiteY11" fmla="*/ 186214 h 200406"/>
                <a:gd name="connsiteX12" fmla="*/ 19812 w 66103"/>
                <a:gd name="connsiteY12" fmla="*/ 17812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19"/>
                  </a:lnTo>
                  <a:lnTo>
                    <a:pt x="45339" y="186404"/>
                  </a:lnTo>
                  <a:lnTo>
                    <a:pt x="66104" y="188404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4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0" name="Freeform: Shape 1032"/>
            <p:cNvSpPr/>
            <p:nvPr/>
          </p:nvSpPr>
          <p:spPr>
            <a:xfrm>
              <a:off x="12301918" y="6767385"/>
              <a:ext cx="133064" cy="203170"/>
            </a:xfrm>
            <a:custGeom>
              <a:avLst/>
              <a:gdLst>
                <a:gd name="connsiteX0" fmla="*/ 26670 w 133064"/>
                <a:gd name="connsiteY0" fmla="*/ 195834 h 203170"/>
                <a:gd name="connsiteX1" fmla="*/ 7239 w 133064"/>
                <a:gd name="connsiteY1" fmla="*/ 173355 h 203170"/>
                <a:gd name="connsiteX2" fmla="*/ 0 w 133064"/>
                <a:gd name="connsiteY2" fmla="*/ 135922 h 203170"/>
                <a:gd name="connsiteX3" fmla="*/ 8573 w 133064"/>
                <a:gd name="connsiteY3" fmla="*/ 98012 h 203170"/>
                <a:gd name="connsiteX4" fmla="*/ 33147 w 133064"/>
                <a:gd name="connsiteY4" fmla="*/ 70961 h 203170"/>
                <a:gd name="connsiteX5" fmla="*/ 70961 w 133064"/>
                <a:gd name="connsiteY5" fmla="*/ 61055 h 203170"/>
                <a:gd name="connsiteX6" fmla="*/ 93726 w 133064"/>
                <a:gd name="connsiteY6" fmla="*/ 63722 h 203170"/>
                <a:gd name="connsiteX7" fmla="*/ 93726 w 133064"/>
                <a:gd name="connsiteY7" fmla="*/ 17907 h 203170"/>
                <a:gd name="connsiteX8" fmla="*/ 68771 w 133064"/>
                <a:gd name="connsiteY8" fmla="*/ 14954 h 203170"/>
                <a:gd name="connsiteX9" fmla="*/ 68771 w 133064"/>
                <a:gd name="connsiteY9" fmla="*/ 4382 h 203170"/>
                <a:gd name="connsiteX10" fmla="*/ 112776 w 133064"/>
                <a:gd name="connsiteY10" fmla="*/ 0 h 203170"/>
                <a:gd name="connsiteX11" fmla="*/ 113538 w 133064"/>
                <a:gd name="connsiteY11" fmla="*/ 0 h 203170"/>
                <a:gd name="connsiteX12" fmla="*/ 118872 w 133064"/>
                <a:gd name="connsiteY12" fmla="*/ 3905 h 203170"/>
                <a:gd name="connsiteX13" fmla="*/ 118872 w 133064"/>
                <a:gd name="connsiteY13" fmla="*/ 187928 h 203170"/>
                <a:gd name="connsiteX14" fmla="*/ 133064 w 133064"/>
                <a:gd name="connsiteY14" fmla="*/ 187928 h 203170"/>
                <a:gd name="connsiteX15" fmla="*/ 133064 w 133064"/>
                <a:gd name="connsiteY15" fmla="*/ 199358 h 203170"/>
                <a:gd name="connsiteX16" fmla="*/ 119444 w 133064"/>
                <a:gd name="connsiteY16" fmla="*/ 202025 h 203170"/>
                <a:gd name="connsiteX17" fmla="*/ 107347 w 133064"/>
                <a:gd name="connsiteY17" fmla="*/ 202978 h 203170"/>
                <a:gd name="connsiteX18" fmla="*/ 98298 w 133064"/>
                <a:gd name="connsiteY18" fmla="*/ 200787 h 203170"/>
                <a:gd name="connsiteX19" fmla="*/ 95631 w 133064"/>
                <a:gd name="connsiteY19" fmla="*/ 191452 h 203170"/>
                <a:gd name="connsiteX20" fmla="*/ 95631 w 133064"/>
                <a:gd name="connsiteY20" fmla="*/ 183642 h 203170"/>
                <a:gd name="connsiteX21" fmla="*/ 77629 w 133064"/>
                <a:gd name="connsiteY21" fmla="*/ 197549 h 203170"/>
                <a:gd name="connsiteX22" fmla="*/ 53531 w 133064"/>
                <a:gd name="connsiteY22" fmla="*/ 203168 h 203170"/>
                <a:gd name="connsiteX23" fmla="*/ 26670 w 133064"/>
                <a:gd name="connsiteY23" fmla="*/ 195834 h 203170"/>
                <a:gd name="connsiteX24" fmla="*/ 81248 w 133064"/>
                <a:gd name="connsiteY24" fmla="*/ 181547 h 203170"/>
                <a:gd name="connsiteX25" fmla="*/ 93726 w 133064"/>
                <a:gd name="connsiteY25" fmla="*/ 171641 h 203170"/>
                <a:gd name="connsiteX26" fmla="*/ 93726 w 133064"/>
                <a:gd name="connsiteY26" fmla="*/ 82105 h 203170"/>
                <a:gd name="connsiteX27" fmla="*/ 84582 w 133064"/>
                <a:gd name="connsiteY27" fmla="*/ 76867 h 203170"/>
                <a:gd name="connsiteX28" fmla="*/ 69247 w 133064"/>
                <a:gd name="connsiteY28" fmla="*/ 74581 h 203170"/>
                <a:gd name="connsiteX29" fmla="*/ 38767 w 133064"/>
                <a:gd name="connsiteY29" fmla="*/ 89154 h 203170"/>
                <a:gd name="connsiteX30" fmla="*/ 27337 w 133064"/>
                <a:gd name="connsiteY30" fmla="*/ 134017 h 203170"/>
                <a:gd name="connsiteX31" fmla="*/ 37338 w 133064"/>
                <a:gd name="connsiteY31" fmla="*/ 173165 h 203170"/>
                <a:gd name="connsiteX32" fmla="*/ 63246 w 133064"/>
                <a:gd name="connsiteY32" fmla="*/ 185928 h 203170"/>
                <a:gd name="connsiteX33" fmla="*/ 81248 w 133064"/>
                <a:gd name="connsiteY33" fmla="*/ 181547 h 203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3170">
                  <a:moveTo>
                    <a:pt x="26670" y="195834"/>
                  </a:moveTo>
                  <a:cubicBezTo>
                    <a:pt x="18479" y="190976"/>
                    <a:pt x="12002" y="183452"/>
                    <a:pt x="7239" y="173355"/>
                  </a:cubicBezTo>
                  <a:cubicBezTo>
                    <a:pt x="2477" y="163259"/>
                    <a:pt x="0" y="150781"/>
                    <a:pt x="0" y="135922"/>
                  </a:cubicBezTo>
                  <a:cubicBezTo>
                    <a:pt x="0" y="122015"/>
                    <a:pt x="2857" y="109442"/>
                    <a:pt x="8573" y="98012"/>
                  </a:cubicBezTo>
                  <a:cubicBezTo>
                    <a:pt x="14288" y="86582"/>
                    <a:pt x="22479" y="77533"/>
                    <a:pt x="33147" y="70961"/>
                  </a:cubicBezTo>
                  <a:cubicBezTo>
                    <a:pt x="43815" y="64389"/>
                    <a:pt x="56483" y="61055"/>
                    <a:pt x="70961" y="61055"/>
                  </a:cubicBezTo>
                  <a:cubicBezTo>
                    <a:pt x="79248" y="61055"/>
                    <a:pt x="86868" y="61913"/>
                    <a:pt x="93726" y="63722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382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358"/>
                  </a:lnTo>
                  <a:cubicBezTo>
                    <a:pt x="127826" y="200501"/>
                    <a:pt x="123349" y="201359"/>
                    <a:pt x="119444" y="202025"/>
                  </a:cubicBezTo>
                  <a:cubicBezTo>
                    <a:pt x="115538" y="202692"/>
                    <a:pt x="111538" y="202978"/>
                    <a:pt x="107347" y="202978"/>
                  </a:cubicBezTo>
                  <a:cubicBezTo>
                    <a:pt x="103061" y="202978"/>
                    <a:pt x="100108" y="202216"/>
                    <a:pt x="98298" y="200787"/>
                  </a:cubicBezTo>
                  <a:cubicBezTo>
                    <a:pt x="96488" y="199358"/>
                    <a:pt x="95631" y="196215"/>
                    <a:pt x="95631" y="191452"/>
                  </a:cubicBezTo>
                  <a:lnTo>
                    <a:pt x="95631" y="183642"/>
                  </a:lnTo>
                  <a:cubicBezTo>
                    <a:pt x="91059" y="189167"/>
                    <a:pt x="85058" y="193834"/>
                    <a:pt x="77629" y="197549"/>
                  </a:cubicBezTo>
                  <a:cubicBezTo>
                    <a:pt x="70199" y="201263"/>
                    <a:pt x="62198" y="203168"/>
                    <a:pt x="53531" y="203168"/>
                  </a:cubicBezTo>
                  <a:cubicBezTo>
                    <a:pt x="43815" y="203264"/>
                    <a:pt x="34861" y="200787"/>
                    <a:pt x="26670" y="195834"/>
                  </a:cubicBezTo>
                  <a:close/>
                  <a:moveTo>
                    <a:pt x="81248" y="181547"/>
                  </a:moveTo>
                  <a:cubicBezTo>
                    <a:pt x="86773" y="178689"/>
                    <a:pt x="90964" y="175355"/>
                    <a:pt x="93726" y="171641"/>
                  </a:cubicBezTo>
                  <a:lnTo>
                    <a:pt x="93726" y="82105"/>
                  </a:lnTo>
                  <a:cubicBezTo>
                    <a:pt x="92392" y="80105"/>
                    <a:pt x="89344" y="78391"/>
                    <a:pt x="84582" y="76867"/>
                  </a:cubicBezTo>
                  <a:cubicBezTo>
                    <a:pt x="79724" y="75343"/>
                    <a:pt x="74676" y="74581"/>
                    <a:pt x="69247" y="74581"/>
                  </a:cubicBezTo>
                  <a:cubicBezTo>
                    <a:pt x="56483" y="74581"/>
                    <a:pt x="46387" y="79439"/>
                    <a:pt x="38767" y="89154"/>
                  </a:cubicBezTo>
                  <a:cubicBezTo>
                    <a:pt x="31147" y="98870"/>
                    <a:pt x="27337" y="113824"/>
                    <a:pt x="27337" y="134017"/>
                  </a:cubicBezTo>
                  <a:cubicBezTo>
                    <a:pt x="27337" y="151638"/>
                    <a:pt x="30671" y="164687"/>
                    <a:pt x="37338" y="173165"/>
                  </a:cubicBezTo>
                  <a:cubicBezTo>
                    <a:pt x="44006" y="181642"/>
                    <a:pt x="52673" y="185928"/>
                    <a:pt x="63246" y="185928"/>
                  </a:cubicBezTo>
                  <a:cubicBezTo>
                    <a:pt x="69818" y="185833"/>
                    <a:pt x="75724" y="184404"/>
                    <a:pt x="81248" y="18154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1" name="Freeform: Shape 1033"/>
            <p:cNvSpPr/>
            <p:nvPr/>
          </p:nvSpPr>
          <p:spPr>
            <a:xfrm>
              <a:off x="12454223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5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2" name="Freeform: Shape 1034"/>
            <p:cNvSpPr/>
            <p:nvPr/>
          </p:nvSpPr>
          <p:spPr>
            <a:xfrm>
              <a:off x="11204829" y="7061041"/>
              <a:ext cx="120967" cy="186594"/>
            </a:xfrm>
            <a:custGeom>
              <a:avLst/>
              <a:gdLst>
                <a:gd name="connsiteX0" fmla="*/ 33052 w 120967"/>
                <a:gd name="connsiteY0" fmla="*/ 184309 h 186594"/>
                <a:gd name="connsiteX1" fmla="*/ 11049 w 120967"/>
                <a:gd name="connsiteY1" fmla="*/ 178403 h 186594"/>
                <a:gd name="connsiteX2" fmla="*/ 0 w 120967"/>
                <a:gd name="connsiteY2" fmla="*/ 175450 h 186594"/>
                <a:gd name="connsiteX3" fmla="*/ 2000 w 120967"/>
                <a:gd name="connsiteY3" fmla="*/ 131159 h 186594"/>
                <a:gd name="connsiteX4" fmla="*/ 17621 w 120967"/>
                <a:gd name="connsiteY4" fmla="*/ 131159 h 186594"/>
                <a:gd name="connsiteX5" fmla="*/ 21812 w 120967"/>
                <a:gd name="connsiteY5" fmla="*/ 162973 h 186594"/>
                <a:gd name="connsiteX6" fmla="*/ 35433 w 120967"/>
                <a:gd name="connsiteY6" fmla="*/ 169926 h 186594"/>
                <a:gd name="connsiteX7" fmla="*/ 56102 w 120967"/>
                <a:gd name="connsiteY7" fmla="*/ 172974 h 186594"/>
                <a:gd name="connsiteX8" fmla="*/ 84392 w 120967"/>
                <a:gd name="connsiteY8" fmla="*/ 164687 h 186594"/>
                <a:gd name="connsiteX9" fmla="*/ 94012 w 120967"/>
                <a:gd name="connsiteY9" fmla="*/ 141637 h 186594"/>
                <a:gd name="connsiteX10" fmla="*/ 88773 w 120967"/>
                <a:gd name="connsiteY10" fmla="*/ 125254 h 186594"/>
                <a:gd name="connsiteX11" fmla="*/ 74867 w 120967"/>
                <a:gd name="connsiteY11" fmla="*/ 113538 h 186594"/>
                <a:gd name="connsiteX12" fmla="*/ 50959 w 120967"/>
                <a:gd name="connsiteY12" fmla="*/ 102013 h 186594"/>
                <a:gd name="connsiteX13" fmla="*/ 27146 w 120967"/>
                <a:gd name="connsiteY13" fmla="*/ 89535 h 186594"/>
                <a:gd name="connsiteX14" fmla="*/ 9525 w 120967"/>
                <a:gd name="connsiteY14" fmla="*/ 72485 h 186594"/>
                <a:gd name="connsiteX15" fmla="*/ 2095 w 120967"/>
                <a:gd name="connsiteY15" fmla="*/ 46958 h 186594"/>
                <a:gd name="connsiteX16" fmla="*/ 9335 w 120967"/>
                <a:gd name="connsiteY16" fmla="*/ 22860 h 186594"/>
                <a:gd name="connsiteX17" fmla="*/ 30099 w 120967"/>
                <a:gd name="connsiteY17" fmla="*/ 6096 h 186594"/>
                <a:gd name="connsiteX18" fmla="*/ 61817 w 120967"/>
                <a:gd name="connsiteY18" fmla="*/ 0 h 186594"/>
                <a:gd name="connsiteX19" fmla="*/ 81724 w 120967"/>
                <a:gd name="connsiteY19" fmla="*/ 1715 h 186594"/>
                <a:gd name="connsiteX20" fmla="*/ 101441 w 120967"/>
                <a:gd name="connsiteY20" fmla="*/ 6382 h 186594"/>
                <a:gd name="connsiteX21" fmla="*/ 109728 w 120967"/>
                <a:gd name="connsiteY21" fmla="*/ 8572 h 186594"/>
                <a:gd name="connsiteX22" fmla="*/ 108299 w 120967"/>
                <a:gd name="connsiteY22" fmla="*/ 49721 h 186594"/>
                <a:gd name="connsiteX23" fmla="*/ 93345 w 120967"/>
                <a:gd name="connsiteY23" fmla="*/ 49721 h 186594"/>
                <a:gd name="connsiteX24" fmla="*/ 88487 w 120967"/>
                <a:gd name="connsiteY24" fmla="*/ 19621 h 186594"/>
                <a:gd name="connsiteX25" fmla="*/ 78296 w 120967"/>
                <a:gd name="connsiteY25" fmla="*/ 14954 h 186594"/>
                <a:gd name="connsiteX26" fmla="*/ 61532 w 120967"/>
                <a:gd name="connsiteY26" fmla="*/ 12764 h 186594"/>
                <a:gd name="connsiteX27" fmla="*/ 35909 w 120967"/>
                <a:gd name="connsiteY27" fmla="*/ 19907 h 186594"/>
                <a:gd name="connsiteX28" fmla="*/ 27242 w 120967"/>
                <a:gd name="connsiteY28" fmla="*/ 40481 h 186594"/>
                <a:gd name="connsiteX29" fmla="*/ 32480 w 120967"/>
                <a:gd name="connsiteY29" fmla="*/ 56864 h 186594"/>
                <a:gd name="connsiteX30" fmla="*/ 45625 w 120967"/>
                <a:gd name="connsiteY30" fmla="*/ 68104 h 186594"/>
                <a:gd name="connsiteX31" fmla="*/ 70580 w 120967"/>
                <a:gd name="connsiteY31" fmla="*/ 80867 h 186594"/>
                <a:gd name="connsiteX32" fmla="*/ 96488 w 120967"/>
                <a:gd name="connsiteY32" fmla="*/ 94583 h 186594"/>
                <a:gd name="connsiteX33" fmla="*/ 113729 w 120967"/>
                <a:gd name="connsiteY33" fmla="*/ 110585 h 186594"/>
                <a:gd name="connsiteX34" fmla="*/ 120968 w 120967"/>
                <a:gd name="connsiteY34" fmla="*/ 134207 h 186594"/>
                <a:gd name="connsiteX35" fmla="*/ 113729 w 120967"/>
                <a:gd name="connsiteY35" fmla="*/ 159163 h 186594"/>
                <a:gd name="connsiteX36" fmla="*/ 91726 w 120967"/>
                <a:gd name="connsiteY36" fmla="*/ 178879 h 186594"/>
                <a:gd name="connsiteX37" fmla="*/ 55912 w 120967"/>
                <a:gd name="connsiteY37" fmla="*/ 186595 h 186594"/>
                <a:gd name="connsiteX38" fmla="*/ 33052 w 120967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967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0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544"/>
                    <a:pt x="29147" y="167926"/>
                    <a:pt x="35433" y="169926"/>
                  </a:cubicBezTo>
                  <a:cubicBezTo>
                    <a:pt x="41719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056" y="110300"/>
                    <a:pt x="61151" y="106394"/>
                    <a:pt x="50959" y="102013"/>
                  </a:cubicBezTo>
                  <a:cubicBezTo>
                    <a:pt x="41815" y="97917"/>
                    <a:pt x="33909" y="93726"/>
                    <a:pt x="27146" y="89535"/>
                  </a:cubicBezTo>
                  <a:cubicBezTo>
                    <a:pt x="20384" y="85344"/>
                    <a:pt x="14478" y="79629"/>
                    <a:pt x="9525" y="72485"/>
                  </a:cubicBezTo>
                  <a:cubicBezTo>
                    <a:pt x="4572" y="65342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192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4" y="1715"/>
                  </a:cubicBezTo>
                  <a:cubicBezTo>
                    <a:pt x="87535" y="2857"/>
                    <a:pt x="94107" y="4381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1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19" y="15145"/>
                    <a:pt x="35909" y="19907"/>
                  </a:cubicBezTo>
                  <a:cubicBezTo>
                    <a:pt x="30099" y="24670"/>
                    <a:pt x="27242" y="31528"/>
                    <a:pt x="27242" y="40481"/>
                  </a:cubicBezTo>
                  <a:cubicBezTo>
                    <a:pt x="27242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625" y="68104"/>
                  </a:cubicBezTo>
                  <a:cubicBezTo>
                    <a:pt x="50864" y="71247"/>
                    <a:pt x="59150" y="75438"/>
                    <a:pt x="70580" y="80867"/>
                  </a:cubicBezTo>
                  <a:cubicBezTo>
                    <a:pt x="81153" y="85915"/>
                    <a:pt x="89821" y="90488"/>
                    <a:pt x="96488" y="94583"/>
                  </a:cubicBezTo>
                  <a:cubicBezTo>
                    <a:pt x="103156" y="98679"/>
                    <a:pt x="108966" y="104013"/>
                    <a:pt x="113729" y="110585"/>
                  </a:cubicBezTo>
                  <a:cubicBezTo>
                    <a:pt x="118491" y="117157"/>
                    <a:pt x="120968" y="125063"/>
                    <a:pt x="120968" y="134207"/>
                  </a:cubicBezTo>
                  <a:cubicBezTo>
                    <a:pt x="120968" y="142875"/>
                    <a:pt x="118586" y="151162"/>
                    <a:pt x="113729" y="159163"/>
                  </a:cubicBezTo>
                  <a:cubicBezTo>
                    <a:pt x="108966" y="167164"/>
                    <a:pt x="101537" y="173736"/>
                    <a:pt x="91726" y="178879"/>
                  </a:cubicBezTo>
                  <a:cubicBezTo>
                    <a:pt x="81820" y="184023"/>
                    <a:pt x="69914" y="186595"/>
                    <a:pt x="55912" y="186595"/>
                  </a:cubicBezTo>
                  <a:cubicBezTo>
                    <a:pt x="47339" y="186595"/>
                    <a:pt x="39719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3" name="Freeform: Shape 1035"/>
            <p:cNvSpPr/>
            <p:nvPr/>
          </p:nvSpPr>
          <p:spPr>
            <a:xfrm>
              <a:off x="11345894" y="7036085"/>
              <a:ext cx="120205" cy="211455"/>
            </a:xfrm>
            <a:custGeom>
              <a:avLst/>
              <a:gdLst>
                <a:gd name="connsiteX0" fmla="*/ 23146 w 120205"/>
                <a:gd name="connsiteY0" fmla="*/ 138208 h 211455"/>
                <a:gd name="connsiteX1" fmla="*/ 81439 w 120205"/>
                <a:gd name="connsiteY1" fmla="*/ 126587 h 211455"/>
                <a:gd name="connsiteX2" fmla="*/ 81439 w 120205"/>
                <a:gd name="connsiteY2" fmla="*/ 119729 h 211455"/>
                <a:gd name="connsiteX3" fmla="*/ 78962 w 120205"/>
                <a:gd name="connsiteY3" fmla="*/ 101632 h 211455"/>
                <a:gd name="connsiteX4" fmla="*/ 70485 w 120205"/>
                <a:gd name="connsiteY4" fmla="*/ 91916 h 211455"/>
                <a:gd name="connsiteX5" fmla="*/ 53435 w 120205"/>
                <a:gd name="connsiteY5" fmla="*/ 88868 h 211455"/>
                <a:gd name="connsiteX6" fmla="*/ 31052 w 120205"/>
                <a:gd name="connsiteY6" fmla="*/ 92393 h 211455"/>
                <a:gd name="connsiteX7" fmla="*/ 11335 w 120205"/>
                <a:gd name="connsiteY7" fmla="*/ 101060 h 211455"/>
                <a:gd name="connsiteX8" fmla="*/ 5239 w 120205"/>
                <a:gd name="connsiteY8" fmla="*/ 88297 h 211455"/>
                <a:gd name="connsiteX9" fmla="*/ 16955 w 120205"/>
                <a:gd name="connsiteY9" fmla="*/ 81153 h 211455"/>
                <a:gd name="connsiteX10" fmla="*/ 36767 w 120205"/>
                <a:gd name="connsiteY10" fmla="*/ 73343 h 211455"/>
                <a:gd name="connsiteX11" fmla="*/ 59245 w 120205"/>
                <a:gd name="connsiteY11" fmla="*/ 69914 h 211455"/>
                <a:gd name="connsiteX12" fmla="*/ 86773 w 120205"/>
                <a:gd name="connsiteY12" fmla="*/ 74676 h 211455"/>
                <a:gd name="connsiteX13" fmla="*/ 101346 w 120205"/>
                <a:gd name="connsiteY13" fmla="*/ 90011 h 211455"/>
                <a:gd name="connsiteX14" fmla="*/ 105728 w 120205"/>
                <a:gd name="connsiteY14" fmla="*/ 118205 h 211455"/>
                <a:gd name="connsiteX15" fmla="*/ 105728 w 120205"/>
                <a:gd name="connsiteY15" fmla="*/ 196787 h 211455"/>
                <a:gd name="connsiteX16" fmla="*/ 120206 w 120205"/>
                <a:gd name="connsiteY16" fmla="*/ 196787 h 211455"/>
                <a:gd name="connsiteX17" fmla="*/ 120206 w 120205"/>
                <a:gd name="connsiteY17" fmla="*/ 207550 h 211455"/>
                <a:gd name="connsiteX18" fmla="*/ 107823 w 120205"/>
                <a:gd name="connsiteY18" fmla="*/ 210026 h 211455"/>
                <a:gd name="connsiteX19" fmla="*/ 94774 w 120205"/>
                <a:gd name="connsiteY19" fmla="*/ 211265 h 211455"/>
                <a:gd name="connsiteX20" fmla="*/ 85439 w 120205"/>
                <a:gd name="connsiteY20" fmla="*/ 209169 h 211455"/>
                <a:gd name="connsiteX21" fmla="*/ 82963 w 120205"/>
                <a:gd name="connsiteY21" fmla="*/ 200025 h 211455"/>
                <a:gd name="connsiteX22" fmla="*/ 82963 w 120205"/>
                <a:gd name="connsiteY22" fmla="*/ 191929 h 211455"/>
                <a:gd name="connsiteX23" fmla="*/ 64960 w 120205"/>
                <a:gd name="connsiteY23" fmla="*/ 205359 h 211455"/>
                <a:gd name="connsiteX24" fmla="*/ 40862 w 120205"/>
                <a:gd name="connsiteY24" fmla="*/ 211455 h 211455"/>
                <a:gd name="connsiteX25" fmla="*/ 11620 w 120205"/>
                <a:gd name="connsiteY25" fmla="*/ 201263 h 211455"/>
                <a:gd name="connsiteX26" fmla="*/ 0 w 120205"/>
                <a:gd name="connsiteY26" fmla="*/ 172021 h 211455"/>
                <a:gd name="connsiteX27" fmla="*/ 23146 w 120205"/>
                <a:gd name="connsiteY27" fmla="*/ 138208 h 211455"/>
                <a:gd name="connsiteX28" fmla="*/ 34766 w 120205"/>
                <a:gd name="connsiteY28" fmla="*/ 42196 h 211455"/>
                <a:gd name="connsiteX29" fmla="*/ 20479 w 120205"/>
                <a:gd name="connsiteY29" fmla="*/ 27623 h 211455"/>
                <a:gd name="connsiteX30" fmla="*/ 15621 w 120205"/>
                <a:gd name="connsiteY30" fmla="*/ 7430 h 211455"/>
                <a:gd name="connsiteX31" fmla="*/ 16097 w 120205"/>
                <a:gd name="connsiteY31" fmla="*/ 95 h 211455"/>
                <a:gd name="connsiteX32" fmla="*/ 29051 w 120205"/>
                <a:gd name="connsiteY32" fmla="*/ 95 h 211455"/>
                <a:gd name="connsiteX33" fmla="*/ 29337 w 120205"/>
                <a:gd name="connsiteY33" fmla="*/ 4477 h 211455"/>
                <a:gd name="connsiteX34" fmla="*/ 36957 w 120205"/>
                <a:gd name="connsiteY34" fmla="*/ 20765 h 211455"/>
                <a:gd name="connsiteX35" fmla="*/ 56769 w 120205"/>
                <a:gd name="connsiteY35" fmla="*/ 27718 h 211455"/>
                <a:gd name="connsiteX36" fmla="*/ 76391 w 120205"/>
                <a:gd name="connsiteY36" fmla="*/ 20574 h 211455"/>
                <a:gd name="connsiteX37" fmla="*/ 83439 w 120205"/>
                <a:gd name="connsiteY37" fmla="*/ 4382 h 211455"/>
                <a:gd name="connsiteX38" fmla="*/ 83725 w 120205"/>
                <a:gd name="connsiteY38" fmla="*/ 0 h 211455"/>
                <a:gd name="connsiteX39" fmla="*/ 96488 w 120205"/>
                <a:gd name="connsiteY39" fmla="*/ 0 h 211455"/>
                <a:gd name="connsiteX40" fmla="*/ 96965 w 120205"/>
                <a:gd name="connsiteY40" fmla="*/ 7144 h 211455"/>
                <a:gd name="connsiteX41" fmla="*/ 91916 w 120205"/>
                <a:gd name="connsiteY41" fmla="*/ 27242 h 211455"/>
                <a:gd name="connsiteX42" fmla="*/ 77724 w 120205"/>
                <a:gd name="connsiteY42" fmla="*/ 42005 h 211455"/>
                <a:gd name="connsiteX43" fmla="*/ 56769 w 120205"/>
                <a:gd name="connsiteY43" fmla="*/ 47530 h 211455"/>
                <a:gd name="connsiteX44" fmla="*/ 34766 w 120205"/>
                <a:gd name="connsiteY44" fmla="*/ 42196 h 211455"/>
                <a:gd name="connsiteX45" fmla="*/ 66199 w 120205"/>
                <a:gd name="connsiteY45" fmla="*/ 190976 h 211455"/>
                <a:gd name="connsiteX46" fmla="*/ 81343 w 120205"/>
                <a:gd name="connsiteY46" fmla="*/ 181642 h 211455"/>
                <a:gd name="connsiteX47" fmla="*/ 81343 w 120205"/>
                <a:gd name="connsiteY47" fmla="*/ 139541 h 211455"/>
                <a:gd name="connsiteX48" fmla="*/ 41053 w 120205"/>
                <a:gd name="connsiteY48" fmla="*/ 147733 h 211455"/>
                <a:gd name="connsiteX49" fmla="*/ 27432 w 120205"/>
                <a:gd name="connsiteY49" fmla="*/ 169164 h 211455"/>
                <a:gd name="connsiteX50" fmla="*/ 33909 w 120205"/>
                <a:gd name="connsiteY50" fmla="*/ 188595 h 211455"/>
                <a:gd name="connsiteX51" fmla="*/ 51435 w 120205"/>
                <a:gd name="connsiteY51" fmla="*/ 194881 h 211455"/>
                <a:gd name="connsiteX52" fmla="*/ 66199 w 120205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455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014"/>
                    <a:pt x="80581" y="106013"/>
                    <a:pt x="78962" y="101632"/>
                  </a:cubicBezTo>
                  <a:cubicBezTo>
                    <a:pt x="77343" y="97250"/>
                    <a:pt x="74486" y="94012"/>
                    <a:pt x="70485" y="91916"/>
                  </a:cubicBezTo>
                  <a:cubicBezTo>
                    <a:pt x="66484" y="89916"/>
                    <a:pt x="60769" y="88868"/>
                    <a:pt x="53435" y="88868"/>
                  </a:cubicBezTo>
                  <a:cubicBezTo>
                    <a:pt x="45148" y="88868"/>
                    <a:pt x="37624" y="90011"/>
                    <a:pt x="31052" y="92393"/>
                  </a:cubicBezTo>
                  <a:cubicBezTo>
                    <a:pt x="24479" y="94774"/>
                    <a:pt x="17907" y="97631"/>
                    <a:pt x="11335" y="101060"/>
                  </a:cubicBezTo>
                  <a:lnTo>
                    <a:pt x="5239" y="88297"/>
                  </a:lnTo>
                  <a:cubicBezTo>
                    <a:pt x="7334" y="86487"/>
                    <a:pt x="11240" y="84106"/>
                    <a:pt x="16955" y="81153"/>
                  </a:cubicBezTo>
                  <a:cubicBezTo>
                    <a:pt x="22669" y="78200"/>
                    <a:pt x="29242" y="75629"/>
                    <a:pt x="36767" y="73343"/>
                  </a:cubicBezTo>
                  <a:cubicBezTo>
                    <a:pt x="44291" y="71056"/>
                    <a:pt x="51816" y="69914"/>
                    <a:pt x="59245" y="69914"/>
                  </a:cubicBezTo>
                  <a:cubicBezTo>
                    <a:pt x="70866" y="69914"/>
                    <a:pt x="80010" y="71533"/>
                    <a:pt x="86773" y="74676"/>
                  </a:cubicBezTo>
                  <a:cubicBezTo>
                    <a:pt x="93536" y="77819"/>
                    <a:pt x="98393" y="82963"/>
                    <a:pt x="101346" y="90011"/>
                  </a:cubicBezTo>
                  <a:cubicBezTo>
                    <a:pt x="104299" y="97060"/>
                    <a:pt x="105728" y="106394"/>
                    <a:pt x="105728" y="118205"/>
                  </a:cubicBezTo>
                  <a:lnTo>
                    <a:pt x="105728" y="196787"/>
                  </a:lnTo>
                  <a:lnTo>
                    <a:pt x="120206" y="196787"/>
                  </a:lnTo>
                  <a:lnTo>
                    <a:pt x="120206" y="207550"/>
                  </a:lnTo>
                  <a:cubicBezTo>
                    <a:pt x="116967" y="208407"/>
                    <a:pt x="112776" y="209169"/>
                    <a:pt x="107823" y="210026"/>
                  </a:cubicBezTo>
                  <a:cubicBezTo>
                    <a:pt x="102870" y="210884"/>
                    <a:pt x="98489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0" y="205359"/>
                  </a:cubicBezTo>
                  <a:cubicBezTo>
                    <a:pt x="57912" y="209455"/>
                    <a:pt x="49816" y="211455"/>
                    <a:pt x="40862" y="211455"/>
                  </a:cubicBezTo>
                  <a:cubicBezTo>
                    <a:pt x="29146" y="211455"/>
                    <a:pt x="19336" y="208026"/>
                    <a:pt x="11620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9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439" y="4382"/>
                  </a:cubicBezTo>
                  <a:cubicBezTo>
                    <a:pt x="83820" y="2096"/>
                    <a:pt x="83820" y="667"/>
                    <a:pt x="83725" y="0"/>
                  </a:cubicBezTo>
                  <a:lnTo>
                    <a:pt x="96488" y="0"/>
                  </a:lnTo>
                  <a:cubicBezTo>
                    <a:pt x="96774" y="2572"/>
                    <a:pt x="96965" y="4953"/>
                    <a:pt x="96965" y="7144"/>
                  </a:cubicBezTo>
                  <a:cubicBezTo>
                    <a:pt x="96965" y="14288"/>
                    <a:pt x="95250" y="21050"/>
                    <a:pt x="91916" y="27242"/>
                  </a:cubicBezTo>
                  <a:cubicBezTo>
                    <a:pt x="88582" y="33433"/>
                    <a:pt x="83820" y="38386"/>
                    <a:pt x="77724" y="42005"/>
                  </a:cubicBezTo>
                  <a:cubicBezTo>
                    <a:pt x="71628" y="45625"/>
                    <a:pt x="64580" y="47530"/>
                    <a:pt x="56769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1" y="185261"/>
                    <a:pt x="81343" y="181642"/>
                  </a:cubicBezTo>
                  <a:lnTo>
                    <a:pt x="81343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691"/>
                    <a:pt x="44101" y="194881"/>
                    <a:pt x="51435" y="194881"/>
                  </a:cubicBezTo>
                  <a:cubicBezTo>
                    <a:pt x="55817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4" name="Freeform: Shape 1036"/>
            <p:cNvSpPr/>
            <p:nvPr/>
          </p:nvSpPr>
          <p:spPr>
            <a:xfrm>
              <a:off x="11480387" y="7105904"/>
              <a:ext cx="147732" cy="139064"/>
            </a:xfrm>
            <a:custGeom>
              <a:avLst/>
              <a:gdLst>
                <a:gd name="connsiteX0" fmla="*/ 17621 w 147732"/>
                <a:gd name="connsiteY0" fmla="*/ 22003 h 139064"/>
                <a:gd name="connsiteX1" fmla="*/ 0 w 147732"/>
                <a:gd name="connsiteY1" fmla="*/ 17621 h 139064"/>
                <a:gd name="connsiteX2" fmla="*/ 0 w 147732"/>
                <a:gd name="connsiteY2" fmla="*/ 4381 h 139064"/>
                <a:gd name="connsiteX3" fmla="*/ 34957 w 147732"/>
                <a:gd name="connsiteY3" fmla="*/ 0 h 139064"/>
                <a:gd name="connsiteX4" fmla="*/ 35719 w 147732"/>
                <a:gd name="connsiteY4" fmla="*/ 0 h 139064"/>
                <a:gd name="connsiteX5" fmla="*/ 40862 w 147732"/>
                <a:gd name="connsiteY5" fmla="*/ 4381 h 139064"/>
                <a:gd name="connsiteX6" fmla="*/ 40862 w 147732"/>
                <a:gd name="connsiteY6" fmla="*/ 14669 h 139064"/>
                <a:gd name="connsiteX7" fmla="*/ 40576 w 147732"/>
                <a:gd name="connsiteY7" fmla="*/ 20574 h 139064"/>
                <a:gd name="connsiteX8" fmla="*/ 63818 w 147732"/>
                <a:gd name="connsiteY8" fmla="*/ 6382 h 139064"/>
                <a:gd name="connsiteX9" fmla="*/ 91440 w 147732"/>
                <a:gd name="connsiteY9" fmla="*/ 0 h 139064"/>
                <a:gd name="connsiteX10" fmla="*/ 115252 w 147732"/>
                <a:gd name="connsiteY10" fmla="*/ 5906 h 139064"/>
                <a:gd name="connsiteX11" fmla="*/ 127159 w 147732"/>
                <a:gd name="connsiteY11" fmla="*/ 23908 h 139064"/>
                <a:gd name="connsiteX12" fmla="*/ 130588 w 147732"/>
                <a:gd name="connsiteY12" fmla="*/ 56579 h 139064"/>
                <a:gd name="connsiteX13" fmla="*/ 130588 w 147732"/>
                <a:gd name="connsiteY13" fmla="*/ 125063 h 139064"/>
                <a:gd name="connsiteX14" fmla="*/ 147733 w 147732"/>
                <a:gd name="connsiteY14" fmla="*/ 126778 h 139064"/>
                <a:gd name="connsiteX15" fmla="*/ 147733 w 147732"/>
                <a:gd name="connsiteY15" fmla="*/ 139065 h 139064"/>
                <a:gd name="connsiteX16" fmla="*/ 89725 w 147732"/>
                <a:gd name="connsiteY16" fmla="*/ 139065 h 139064"/>
                <a:gd name="connsiteX17" fmla="*/ 89725 w 147732"/>
                <a:gd name="connsiteY17" fmla="*/ 127063 h 139064"/>
                <a:gd name="connsiteX18" fmla="*/ 104870 w 147732"/>
                <a:gd name="connsiteY18" fmla="*/ 125063 h 139064"/>
                <a:gd name="connsiteX19" fmla="*/ 104870 w 147732"/>
                <a:gd name="connsiteY19" fmla="*/ 56293 h 139064"/>
                <a:gd name="connsiteX20" fmla="*/ 102870 w 147732"/>
                <a:gd name="connsiteY20" fmla="*/ 33623 h 139064"/>
                <a:gd name="connsiteX21" fmla="*/ 95536 w 147732"/>
                <a:gd name="connsiteY21" fmla="*/ 21336 h 139064"/>
                <a:gd name="connsiteX22" fmla="*/ 79915 w 147732"/>
                <a:gd name="connsiteY22" fmla="*/ 17335 h 139064"/>
                <a:gd name="connsiteX23" fmla="*/ 61055 w 147732"/>
                <a:gd name="connsiteY23" fmla="*/ 21717 h 139064"/>
                <a:gd name="connsiteX24" fmla="*/ 43148 w 147732"/>
                <a:gd name="connsiteY24" fmla="*/ 32004 h 139064"/>
                <a:gd name="connsiteX25" fmla="*/ 43148 w 147732"/>
                <a:gd name="connsiteY25" fmla="*/ 124777 h 139064"/>
                <a:gd name="connsiteX26" fmla="*/ 59817 w 147732"/>
                <a:gd name="connsiteY26" fmla="*/ 126968 h 139064"/>
                <a:gd name="connsiteX27" fmla="*/ 59817 w 147732"/>
                <a:gd name="connsiteY27" fmla="*/ 138970 h 139064"/>
                <a:gd name="connsiteX28" fmla="*/ 2095 w 147732"/>
                <a:gd name="connsiteY28" fmla="*/ 138970 h 139064"/>
                <a:gd name="connsiteX29" fmla="*/ 2095 w 147732"/>
                <a:gd name="connsiteY29" fmla="*/ 126968 h 139064"/>
                <a:gd name="connsiteX30" fmla="*/ 17526 w 147732"/>
                <a:gd name="connsiteY30" fmla="*/ 124777 h 139064"/>
                <a:gd name="connsiteX31" fmla="*/ 17526 w 147732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2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9065"/>
                  </a:lnTo>
                  <a:lnTo>
                    <a:pt x="89725" y="139065"/>
                  </a:lnTo>
                  <a:lnTo>
                    <a:pt x="89725" y="127063"/>
                  </a:lnTo>
                  <a:lnTo>
                    <a:pt x="104870" y="125063"/>
                  </a:lnTo>
                  <a:lnTo>
                    <a:pt x="104870" y="56293"/>
                  </a:lnTo>
                  <a:cubicBezTo>
                    <a:pt x="104870" y="46673"/>
                    <a:pt x="104203" y="39148"/>
                    <a:pt x="102870" y="33623"/>
                  </a:cubicBezTo>
                  <a:cubicBezTo>
                    <a:pt x="101537" y="28099"/>
                    <a:pt x="99155" y="24098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5" y="138970"/>
                  </a:lnTo>
                  <a:lnTo>
                    <a:pt x="2095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5" name="Freeform: Shape 1037"/>
            <p:cNvSpPr/>
            <p:nvPr/>
          </p:nvSpPr>
          <p:spPr>
            <a:xfrm>
              <a:off x="11645741" y="7036085"/>
              <a:ext cx="120110" cy="211455"/>
            </a:xfrm>
            <a:custGeom>
              <a:avLst/>
              <a:gdLst>
                <a:gd name="connsiteX0" fmla="*/ 23050 w 120110"/>
                <a:gd name="connsiteY0" fmla="*/ 138208 h 211455"/>
                <a:gd name="connsiteX1" fmla="*/ 81343 w 120110"/>
                <a:gd name="connsiteY1" fmla="*/ 126587 h 211455"/>
                <a:gd name="connsiteX2" fmla="*/ 81343 w 120110"/>
                <a:gd name="connsiteY2" fmla="*/ 119729 h 211455"/>
                <a:gd name="connsiteX3" fmla="*/ 78867 w 120110"/>
                <a:gd name="connsiteY3" fmla="*/ 101632 h 211455"/>
                <a:gd name="connsiteX4" fmla="*/ 70390 w 120110"/>
                <a:gd name="connsiteY4" fmla="*/ 91916 h 211455"/>
                <a:gd name="connsiteX5" fmla="*/ 53340 w 120110"/>
                <a:gd name="connsiteY5" fmla="*/ 88868 h 211455"/>
                <a:gd name="connsiteX6" fmla="*/ 30956 w 120110"/>
                <a:gd name="connsiteY6" fmla="*/ 92393 h 211455"/>
                <a:gd name="connsiteX7" fmla="*/ 11240 w 120110"/>
                <a:gd name="connsiteY7" fmla="*/ 101060 h 211455"/>
                <a:gd name="connsiteX8" fmla="*/ 5143 w 120110"/>
                <a:gd name="connsiteY8" fmla="*/ 88297 h 211455"/>
                <a:gd name="connsiteX9" fmla="*/ 16859 w 120110"/>
                <a:gd name="connsiteY9" fmla="*/ 81153 h 211455"/>
                <a:gd name="connsiteX10" fmla="*/ 36671 w 120110"/>
                <a:gd name="connsiteY10" fmla="*/ 73343 h 211455"/>
                <a:gd name="connsiteX11" fmla="*/ 59150 w 120110"/>
                <a:gd name="connsiteY11" fmla="*/ 69914 h 211455"/>
                <a:gd name="connsiteX12" fmla="*/ 86677 w 120110"/>
                <a:gd name="connsiteY12" fmla="*/ 74676 h 211455"/>
                <a:gd name="connsiteX13" fmla="*/ 101251 w 120110"/>
                <a:gd name="connsiteY13" fmla="*/ 90011 h 211455"/>
                <a:gd name="connsiteX14" fmla="*/ 105632 w 120110"/>
                <a:gd name="connsiteY14" fmla="*/ 118205 h 211455"/>
                <a:gd name="connsiteX15" fmla="*/ 105632 w 120110"/>
                <a:gd name="connsiteY15" fmla="*/ 196787 h 211455"/>
                <a:gd name="connsiteX16" fmla="*/ 120110 w 120110"/>
                <a:gd name="connsiteY16" fmla="*/ 196787 h 211455"/>
                <a:gd name="connsiteX17" fmla="*/ 120110 w 120110"/>
                <a:gd name="connsiteY17" fmla="*/ 207550 h 211455"/>
                <a:gd name="connsiteX18" fmla="*/ 107728 w 120110"/>
                <a:gd name="connsiteY18" fmla="*/ 210026 h 211455"/>
                <a:gd name="connsiteX19" fmla="*/ 94774 w 120110"/>
                <a:gd name="connsiteY19" fmla="*/ 211265 h 211455"/>
                <a:gd name="connsiteX20" fmla="*/ 85439 w 120110"/>
                <a:gd name="connsiteY20" fmla="*/ 209169 h 211455"/>
                <a:gd name="connsiteX21" fmla="*/ 82963 w 120110"/>
                <a:gd name="connsiteY21" fmla="*/ 200025 h 211455"/>
                <a:gd name="connsiteX22" fmla="*/ 82963 w 120110"/>
                <a:gd name="connsiteY22" fmla="*/ 191929 h 211455"/>
                <a:gd name="connsiteX23" fmla="*/ 64960 w 120110"/>
                <a:gd name="connsiteY23" fmla="*/ 205359 h 211455"/>
                <a:gd name="connsiteX24" fmla="*/ 40862 w 120110"/>
                <a:gd name="connsiteY24" fmla="*/ 211455 h 211455"/>
                <a:gd name="connsiteX25" fmla="*/ 11620 w 120110"/>
                <a:gd name="connsiteY25" fmla="*/ 201263 h 211455"/>
                <a:gd name="connsiteX26" fmla="*/ 0 w 120110"/>
                <a:gd name="connsiteY26" fmla="*/ 172021 h 211455"/>
                <a:gd name="connsiteX27" fmla="*/ 23050 w 120110"/>
                <a:gd name="connsiteY27" fmla="*/ 138208 h 211455"/>
                <a:gd name="connsiteX28" fmla="*/ 34671 w 120110"/>
                <a:gd name="connsiteY28" fmla="*/ 42196 h 211455"/>
                <a:gd name="connsiteX29" fmla="*/ 20383 w 120110"/>
                <a:gd name="connsiteY29" fmla="*/ 27623 h 211455"/>
                <a:gd name="connsiteX30" fmla="*/ 15526 w 120110"/>
                <a:gd name="connsiteY30" fmla="*/ 7430 h 211455"/>
                <a:gd name="connsiteX31" fmla="*/ 16002 w 120110"/>
                <a:gd name="connsiteY31" fmla="*/ 95 h 211455"/>
                <a:gd name="connsiteX32" fmla="*/ 28956 w 120110"/>
                <a:gd name="connsiteY32" fmla="*/ 95 h 211455"/>
                <a:gd name="connsiteX33" fmla="*/ 29242 w 120110"/>
                <a:gd name="connsiteY33" fmla="*/ 4477 h 211455"/>
                <a:gd name="connsiteX34" fmla="*/ 36862 w 120110"/>
                <a:gd name="connsiteY34" fmla="*/ 20765 h 211455"/>
                <a:gd name="connsiteX35" fmla="*/ 56674 w 120110"/>
                <a:gd name="connsiteY35" fmla="*/ 27718 h 211455"/>
                <a:gd name="connsiteX36" fmla="*/ 76295 w 120110"/>
                <a:gd name="connsiteY36" fmla="*/ 20574 h 211455"/>
                <a:gd name="connsiteX37" fmla="*/ 83344 w 120110"/>
                <a:gd name="connsiteY37" fmla="*/ 4382 h 211455"/>
                <a:gd name="connsiteX38" fmla="*/ 83629 w 120110"/>
                <a:gd name="connsiteY38" fmla="*/ 0 h 211455"/>
                <a:gd name="connsiteX39" fmla="*/ 96393 w 120110"/>
                <a:gd name="connsiteY39" fmla="*/ 0 h 211455"/>
                <a:gd name="connsiteX40" fmla="*/ 96869 w 120110"/>
                <a:gd name="connsiteY40" fmla="*/ 7144 h 211455"/>
                <a:gd name="connsiteX41" fmla="*/ 91821 w 120110"/>
                <a:gd name="connsiteY41" fmla="*/ 27242 h 211455"/>
                <a:gd name="connsiteX42" fmla="*/ 77629 w 120110"/>
                <a:gd name="connsiteY42" fmla="*/ 42005 h 211455"/>
                <a:gd name="connsiteX43" fmla="*/ 56674 w 120110"/>
                <a:gd name="connsiteY43" fmla="*/ 47530 h 211455"/>
                <a:gd name="connsiteX44" fmla="*/ 34671 w 120110"/>
                <a:gd name="connsiteY44" fmla="*/ 42196 h 211455"/>
                <a:gd name="connsiteX45" fmla="*/ 66199 w 120110"/>
                <a:gd name="connsiteY45" fmla="*/ 190976 h 211455"/>
                <a:gd name="connsiteX46" fmla="*/ 81343 w 120110"/>
                <a:gd name="connsiteY46" fmla="*/ 181642 h 211455"/>
                <a:gd name="connsiteX47" fmla="*/ 81343 w 120110"/>
                <a:gd name="connsiteY47" fmla="*/ 139541 h 211455"/>
                <a:gd name="connsiteX48" fmla="*/ 41053 w 120110"/>
                <a:gd name="connsiteY48" fmla="*/ 147733 h 211455"/>
                <a:gd name="connsiteX49" fmla="*/ 27432 w 120110"/>
                <a:gd name="connsiteY49" fmla="*/ 169164 h 211455"/>
                <a:gd name="connsiteX50" fmla="*/ 33909 w 120110"/>
                <a:gd name="connsiteY50" fmla="*/ 188595 h 211455"/>
                <a:gd name="connsiteX51" fmla="*/ 51435 w 120110"/>
                <a:gd name="connsiteY51" fmla="*/ 194881 h 211455"/>
                <a:gd name="connsiteX52" fmla="*/ 66199 w 120110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110" h="211455">
                  <a:moveTo>
                    <a:pt x="23050" y="138208"/>
                  </a:moveTo>
                  <a:cubicBezTo>
                    <a:pt x="38386" y="130969"/>
                    <a:pt x="57817" y="127064"/>
                    <a:pt x="81343" y="126587"/>
                  </a:cubicBezTo>
                  <a:lnTo>
                    <a:pt x="81343" y="119729"/>
                  </a:lnTo>
                  <a:cubicBezTo>
                    <a:pt x="81343" y="112014"/>
                    <a:pt x="80486" y="106013"/>
                    <a:pt x="78867" y="101632"/>
                  </a:cubicBezTo>
                  <a:cubicBezTo>
                    <a:pt x="77248" y="97250"/>
                    <a:pt x="74390" y="94012"/>
                    <a:pt x="70390" y="91916"/>
                  </a:cubicBezTo>
                  <a:cubicBezTo>
                    <a:pt x="66389" y="89916"/>
                    <a:pt x="60674" y="88868"/>
                    <a:pt x="53340" y="88868"/>
                  </a:cubicBezTo>
                  <a:cubicBezTo>
                    <a:pt x="45053" y="88868"/>
                    <a:pt x="37528" y="90011"/>
                    <a:pt x="30956" y="92393"/>
                  </a:cubicBezTo>
                  <a:cubicBezTo>
                    <a:pt x="24384" y="94774"/>
                    <a:pt x="17812" y="97631"/>
                    <a:pt x="11240" y="101060"/>
                  </a:cubicBezTo>
                  <a:lnTo>
                    <a:pt x="5143" y="88297"/>
                  </a:lnTo>
                  <a:cubicBezTo>
                    <a:pt x="7239" y="86487"/>
                    <a:pt x="11144" y="84106"/>
                    <a:pt x="16859" y="81153"/>
                  </a:cubicBezTo>
                  <a:cubicBezTo>
                    <a:pt x="22574" y="78200"/>
                    <a:pt x="29146" y="75629"/>
                    <a:pt x="36671" y="73343"/>
                  </a:cubicBezTo>
                  <a:cubicBezTo>
                    <a:pt x="44196" y="71056"/>
                    <a:pt x="51721" y="69914"/>
                    <a:pt x="59150" y="69914"/>
                  </a:cubicBezTo>
                  <a:cubicBezTo>
                    <a:pt x="70771" y="69914"/>
                    <a:pt x="79915" y="71533"/>
                    <a:pt x="86677" y="74676"/>
                  </a:cubicBezTo>
                  <a:cubicBezTo>
                    <a:pt x="93440" y="77819"/>
                    <a:pt x="98298" y="82963"/>
                    <a:pt x="101251" y="90011"/>
                  </a:cubicBezTo>
                  <a:cubicBezTo>
                    <a:pt x="104203" y="97060"/>
                    <a:pt x="105632" y="106394"/>
                    <a:pt x="105632" y="118205"/>
                  </a:cubicBezTo>
                  <a:lnTo>
                    <a:pt x="105632" y="196787"/>
                  </a:lnTo>
                  <a:lnTo>
                    <a:pt x="120110" y="196787"/>
                  </a:lnTo>
                  <a:lnTo>
                    <a:pt x="120110" y="207550"/>
                  </a:lnTo>
                  <a:cubicBezTo>
                    <a:pt x="116872" y="208407"/>
                    <a:pt x="112681" y="209169"/>
                    <a:pt x="107728" y="210026"/>
                  </a:cubicBezTo>
                  <a:cubicBezTo>
                    <a:pt x="102775" y="210884"/>
                    <a:pt x="98584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0" y="205359"/>
                  </a:cubicBezTo>
                  <a:cubicBezTo>
                    <a:pt x="57912" y="209455"/>
                    <a:pt x="49816" y="211455"/>
                    <a:pt x="40862" y="211455"/>
                  </a:cubicBezTo>
                  <a:cubicBezTo>
                    <a:pt x="29146" y="211455"/>
                    <a:pt x="19336" y="208026"/>
                    <a:pt x="11620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715" y="145447"/>
                    <a:pt x="23050" y="138208"/>
                  </a:cubicBezTo>
                  <a:close/>
                  <a:moveTo>
                    <a:pt x="34671" y="42196"/>
                  </a:moveTo>
                  <a:cubicBezTo>
                    <a:pt x="28384" y="38576"/>
                    <a:pt x="23622" y="33719"/>
                    <a:pt x="20383" y="27623"/>
                  </a:cubicBezTo>
                  <a:cubicBezTo>
                    <a:pt x="17145" y="21527"/>
                    <a:pt x="15526" y="14764"/>
                    <a:pt x="15526" y="7430"/>
                  </a:cubicBezTo>
                  <a:cubicBezTo>
                    <a:pt x="15526" y="3810"/>
                    <a:pt x="15716" y="1429"/>
                    <a:pt x="16002" y="95"/>
                  </a:cubicBezTo>
                  <a:lnTo>
                    <a:pt x="28956" y="95"/>
                  </a:lnTo>
                  <a:cubicBezTo>
                    <a:pt x="28956" y="1905"/>
                    <a:pt x="29051" y="3334"/>
                    <a:pt x="29242" y="4477"/>
                  </a:cubicBezTo>
                  <a:cubicBezTo>
                    <a:pt x="29908" y="10668"/>
                    <a:pt x="32385" y="16097"/>
                    <a:pt x="36862" y="20765"/>
                  </a:cubicBezTo>
                  <a:cubicBezTo>
                    <a:pt x="41243" y="25432"/>
                    <a:pt x="47911" y="27718"/>
                    <a:pt x="56674" y="27718"/>
                  </a:cubicBezTo>
                  <a:cubicBezTo>
                    <a:pt x="65437" y="27718"/>
                    <a:pt x="72009" y="25336"/>
                    <a:pt x="76295" y="20574"/>
                  </a:cubicBezTo>
                  <a:cubicBezTo>
                    <a:pt x="80581" y="15811"/>
                    <a:pt x="82867" y="10478"/>
                    <a:pt x="83344" y="4382"/>
                  </a:cubicBezTo>
                  <a:cubicBezTo>
                    <a:pt x="83725" y="2096"/>
                    <a:pt x="83725" y="667"/>
                    <a:pt x="83629" y="0"/>
                  </a:cubicBezTo>
                  <a:lnTo>
                    <a:pt x="96393" y="0"/>
                  </a:lnTo>
                  <a:cubicBezTo>
                    <a:pt x="96679" y="2572"/>
                    <a:pt x="96869" y="4953"/>
                    <a:pt x="96869" y="7144"/>
                  </a:cubicBezTo>
                  <a:cubicBezTo>
                    <a:pt x="96869" y="14288"/>
                    <a:pt x="95155" y="21050"/>
                    <a:pt x="91821" y="27242"/>
                  </a:cubicBezTo>
                  <a:cubicBezTo>
                    <a:pt x="88487" y="33433"/>
                    <a:pt x="83725" y="38386"/>
                    <a:pt x="77629" y="42005"/>
                  </a:cubicBezTo>
                  <a:cubicBezTo>
                    <a:pt x="71533" y="45625"/>
                    <a:pt x="64484" y="47530"/>
                    <a:pt x="56674" y="47530"/>
                  </a:cubicBezTo>
                  <a:cubicBezTo>
                    <a:pt x="48292" y="47530"/>
                    <a:pt x="40957" y="45720"/>
                    <a:pt x="34671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1" y="185261"/>
                    <a:pt x="81343" y="181642"/>
                  </a:cubicBezTo>
                  <a:lnTo>
                    <a:pt x="81343" y="139541"/>
                  </a:lnTo>
                  <a:cubicBezTo>
                    <a:pt x="63532" y="139541"/>
                    <a:pt x="50101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691"/>
                    <a:pt x="44101" y="194881"/>
                    <a:pt x="51435" y="194881"/>
                  </a:cubicBezTo>
                  <a:cubicBezTo>
                    <a:pt x="55721" y="194881"/>
                    <a:pt x="60579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6" name="Freeform: Shape 1038"/>
            <p:cNvSpPr/>
            <p:nvPr/>
          </p:nvSpPr>
          <p:spPr>
            <a:xfrm>
              <a:off x="11779662" y="7073805"/>
              <a:ext cx="88106" cy="173736"/>
            </a:xfrm>
            <a:custGeom>
              <a:avLst/>
              <a:gdLst>
                <a:gd name="connsiteX0" fmla="*/ 24479 w 88106"/>
                <a:gd name="connsiteY0" fmla="*/ 167164 h 173736"/>
                <a:gd name="connsiteX1" fmla="*/ 17621 w 88106"/>
                <a:gd name="connsiteY1" fmla="*/ 145351 h 173736"/>
                <a:gd name="connsiteX2" fmla="*/ 17621 w 88106"/>
                <a:gd name="connsiteY2" fmla="*/ 51340 h 173736"/>
                <a:gd name="connsiteX3" fmla="*/ 0 w 88106"/>
                <a:gd name="connsiteY3" fmla="*/ 51340 h 173736"/>
                <a:gd name="connsiteX4" fmla="*/ 0 w 88106"/>
                <a:gd name="connsiteY4" fmla="*/ 40291 h 173736"/>
                <a:gd name="connsiteX5" fmla="*/ 6858 w 88106"/>
                <a:gd name="connsiteY5" fmla="*/ 38576 h 173736"/>
                <a:gd name="connsiteX6" fmla="*/ 14478 w 88106"/>
                <a:gd name="connsiteY6" fmla="*/ 35909 h 173736"/>
                <a:gd name="connsiteX7" fmla="*/ 20574 w 88106"/>
                <a:gd name="connsiteY7" fmla="*/ 27146 h 173736"/>
                <a:gd name="connsiteX8" fmla="*/ 25241 w 88106"/>
                <a:gd name="connsiteY8" fmla="*/ 12192 h 173736"/>
                <a:gd name="connsiteX9" fmla="*/ 28384 w 88106"/>
                <a:gd name="connsiteY9" fmla="*/ 0 h 173736"/>
                <a:gd name="connsiteX10" fmla="*/ 42863 w 88106"/>
                <a:gd name="connsiteY10" fmla="*/ 0 h 173736"/>
                <a:gd name="connsiteX11" fmla="*/ 43339 w 88106"/>
                <a:gd name="connsiteY11" fmla="*/ 35243 h 173736"/>
                <a:gd name="connsiteX12" fmla="*/ 84201 w 88106"/>
                <a:gd name="connsiteY12" fmla="*/ 35243 h 173736"/>
                <a:gd name="connsiteX13" fmla="*/ 84201 w 88106"/>
                <a:gd name="connsiteY13" fmla="*/ 51435 h 173736"/>
                <a:gd name="connsiteX14" fmla="*/ 43339 w 88106"/>
                <a:gd name="connsiteY14" fmla="*/ 51435 h 173736"/>
                <a:gd name="connsiteX15" fmla="*/ 43339 w 88106"/>
                <a:gd name="connsiteY15" fmla="*/ 126587 h 173736"/>
                <a:gd name="connsiteX16" fmla="*/ 44196 w 88106"/>
                <a:gd name="connsiteY16" fmla="*/ 146209 h 173736"/>
                <a:gd name="connsiteX17" fmla="*/ 47816 w 88106"/>
                <a:gd name="connsiteY17" fmla="*/ 153543 h 173736"/>
                <a:gd name="connsiteX18" fmla="*/ 57531 w 88106"/>
                <a:gd name="connsiteY18" fmla="*/ 155258 h 173736"/>
                <a:gd name="connsiteX19" fmla="*/ 72104 w 88106"/>
                <a:gd name="connsiteY19" fmla="*/ 153543 h 173736"/>
                <a:gd name="connsiteX20" fmla="*/ 84487 w 88106"/>
                <a:gd name="connsiteY20" fmla="*/ 149924 h 173736"/>
                <a:gd name="connsiteX21" fmla="*/ 88106 w 88106"/>
                <a:gd name="connsiteY21" fmla="*/ 160972 h 173736"/>
                <a:gd name="connsiteX22" fmla="*/ 69152 w 88106"/>
                <a:gd name="connsiteY22" fmla="*/ 169545 h 173736"/>
                <a:gd name="connsiteX23" fmla="*/ 45244 w 88106"/>
                <a:gd name="connsiteY23" fmla="*/ 173736 h 173736"/>
                <a:gd name="connsiteX24" fmla="*/ 24479 w 88106"/>
                <a:gd name="connsiteY24" fmla="*/ 167164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106" h="173736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5" y="36671"/>
                    <a:pt x="14478" y="35909"/>
                  </a:cubicBezTo>
                  <a:cubicBezTo>
                    <a:pt x="17050" y="34480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4"/>
                    <a:pt x="46006" y="152400"/>
                    <a:pt x="47816" y="153543"/>
                  </a:cubicBezTo>
                  <a:cubicBezTo>
                    <a:pt x="49721" y="154686"/>
                    <a:pt x="52959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106" y="160972"/>
                  </a:lnTo>
                  <a:cubicBezTo>
                    <a:pt x="84201" y="163925"/>
                    <a:pt x="77915" y="166783"/>
                    <a:pt x="69152" y="169545"/>
                  </a:cubicBezTo>
                  <a:cubicBezTo>
                    <a:pt x="60389" y="172307"/>
                    <a:pt x="52483" y="173736"/>
                    <a:pt x="45244" y="173736"/>
                  </a:cubicBezTo>
                  <a:cubicBezTo>
                    <a:pt x="36004" y="173545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7" name="Freeform: Shape 1039"/>
            <p:cNvSpPr/>
            <p:nvPr/>
          </p:nvSpPr>
          <p:spPr>
            <a:xfrm>
              <a:off x="11882532" y="7105999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7 w 120300"/>
                <a:gd name="connsiteY3" fmla="*/ 31718 h 141541"/>
                <a:gd name="connsiteX4" fmla="*/ 70580 w 120300"/>
                <a:gd name="connsiteY4" fmla="*/ 22003 h 141541"/>
                <a:gd name="connsiteX5" fmla="*/ 53530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1 h 141541"/>
                <a:gd name="connsiteX22" fmla="*/ 82963 w 120300"/>
                <a:gd name="connsiteY22" fmla="*/ 122015 h 141541"/>
                <a:gd name="connsiteX23" fmla="*/ 64960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294 w 120300"/>
                <a:gd name="connsiteY28" fmla="*/ 121063 h 141541"/>
                <a:gd name="connsiteX29" fmla="*/ 81439 w 120300"/>
                <a:gd name="connsiteY29" fmla="*/ 111728 h 141541"/>
                <a:gd name="connsiteX30" fmla="*/ 81439 w 120300"/>
                <a:gd name="connsiteY30" fmla="*/ 69628 h 141541"/>
                <a:gd name="connsiteX31" fmla="*/ 41148 w 120300"/>
                <a:gd name="connsiteY31" fmla="*/ 77819 h 141541"/>
                <a:gd name="connsiteX32" fmla="*/ 27527 w 120300"/>
                <a:gd name="connsiteY32" fmla="*/ 99250 h 141541"/>
                <a:gd name="connsiteX33" fmla="*/ 34004 w 120300"/>
                <a:gd name="connsiteY33" fmla="*/ 118681 h 141541"/>
                <a:gd name="connsiteX34" fmla="*/ 51530 w 120300"/>
                <a:gd name="connsiteY34" fmla="*/ 124968 h 141541"/>
                <a:gd name="connsiteX35" fmla="*/ 66294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7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865" y="18955"/>
                    <a:pt x="53530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4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6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8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190" y="86868"/>
                    <a:pt x="7906" y="75533"/>
                    <a:pt x="23241" y="68294"/>
                  </a:cubicBezTo>
                  <a:close/>
                  <a:moveTo>
                    <a:pt x="66294" y="121063"/>
                  </a:moveTo>
                  <a:cubicBezTo>
                    <a:pt x="71819" y="118491"/>
                    <a:pt x="76867" y="115348"/>
                    <a:pt x="81439" y="111728"/>
                  </a:cubicBezTo>
                  <a:lnTo>
                    <a:pt x="81439" y="69628"/>
                  </a:lnTo>
                  <a:cubicBezTo>
                    <a:pt x="63627" y="69628"/>
                    <a:pt x="50197" y="72390"/>
                    <a:pt x="41148" y="77819"/>
                  </a:cubicBezTo>
                  <a:cubicBezTo>
                    <a:pt x="32099" y="83248"/>
                    <a:pt x="27527" y="90392"/>
                    <a:pt x="27527" y="99250"/>
                  </a:cubicBezTo>
                  <a:cubicBezTo>
                    <a:pt x="27527" y="108109"/>
                    <a:pt x="29718" y="114586"/>
                    <a:pt x="34004" y="118681"/>
                  </a:cubicBezTo>
                  <a:cubicBezTo>
                    <a:pt x="38290" y="122872"/>
                    <a:pt x="44196" y="124968"/>
                    <a:pt x="51530" y="124968"/>
                  </a:cubicBezTo>
                  <a:cubicBezTo>
                    <a:pt x="55817" y="124968"/>
                    <a:pt x="60769" y="123634"/>
                    <a:pt x="66294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8" name="Freeform: Shape 1040"/>
            <p:cNvSpPr/>
            <p:nvPr/>
          </p:nvSpPr>
          <p:spPr>
            <a:xfrm>
              <a:off x="12016549" y="7073805"/>
              <a:ext cx="88201" cy="173736"/>
            </a:xfrm>
            <a:custGeom>
              <a:avLst/>
              <a:gdLst>
                <a:gd name="connsiteX0" fmla="*/ 24479 w 88201"/>
                <a:gd name="connsiteY0" fmla="*/ 167164 h 173736"/>
                <a:gd name="connsiteX1" fmla="*/ 17621 w 88201"/>
                <a:gd name="connsiteY1" fmla="*/ 145351 h 173736"/>
                <a:gd name="connsiteX2" fmla="*/ 17621 w 88201"/>
                <a:gd name="connsiteY2" fmla="*/ 51340 h 173736"/>
                <a:gd name="connsiteX3" fmla="*/ 0 w 88201"/>
                <a:gd name="connsiteY3" fmla="*/ 51340 h 173736"/>
                <a:gd name="connsiteX4" fmla="*/ 0 w 88201"/>
                <a:gd name="connsiteY4" fmla="*/ 40291 h 173736"/>
                <a:gd name="connsiteX5" fmla="*/ 6858 w 88201"/>
                <a:gd name="connsiteY5" fmla="*/ 38576 h 173736"/>
                <a:gd name="connsiteX6" fmla="*/ 14478 w 88201"/>
                <a:gd name="connsiteY6" fmla="*/ 35909 h 173736"/>
                <a:gd name="connsiteX7" fmla="*/ 20574 w 88201"/>
                <a:gd name="connsiteY7" fmla="*/ 27146 h 173736"/>
                <a:gd name="connsiteX8" fmla="*/ 25241 w 88201"/>
                <a:gd name="connsiteY8" fmla="*/ 12192 h 173736"/>
                <a:gd name="connsiteX9" fmla="*/ 28384 w 88201"/>
                <a:gd name="connsiteY9" fmla="*/ 0 h 173736"/>
                <a:gd name="connsiteX10" fmla="*/ 42863 w 88201"/>
                <a:gd name="connsiteY10" fmla="*/ 0 h 173736"/>
                <a:gd name="connsiteX11" fmla="*/ 43339 w 88201"/>
                <a:gd name="connsiteY11" fmla="*/ 35243 h 173736"/>
                <a:gd name="connsiteX12" fmla="*/ 84201 w 88201"/>
                <a:gd name="connsiteY12" fmla="*/ 35243 h 173736"/>
                <a:gd name="connsiteX13" fmla="*/ 84201 w 88201"/>
                <a:gd name="connsiteY13" fmla="*/ 51435 h 173736"/>
                <a:gd name="connsiteX14" fmla="*/ 43339 w 88201"/>
                <a:gd name="connsiteY14" fmla="*/ 51435 h 173736"/>
                <a:gd name="connsiteX15" fmla="*/ 43339 w 88201"/>
                <a:gd name="connsiteY15" fmla="*/ 126587 h 173736"/>
                <a:gd name="connsiteX16" fmla="*/ 44196 w 88201"/>
                <a:gd name="connsiteY16" fmla="*/ 146209 h 173736"/>
                <a:gd name="connsiteX17" fmla="*/ 47911 w 88201"/>
                <a:gd name="connsiteY17" fmla="*/ 153543 h 173736"/>
                <a:gd name="connsiteX18" fmla="*/ 57531 w 88201"/>
                <a:gd name="connsiteY18" fmla="*/ 155258 h 173736"/>
                <a:gd name="connsiteX19" fmla="*/ 72104 w 88201"/>
                <a:gd name="connsiteY19" fmla="*/ 153543 h 173736"/>
                <a:gd name="connsiteX20" fmla="*/ 84487 w 88201"/>
                <a:gd name="connsiteY20" fmla="*/ 149924 h 173736"/>
                <a:gd name="connsiteX21" fmla="*/ 88201 w 88201"/>
                <a:gd name="connsiteY21" fmla="*/ 160972 h 173736"/>
                <a:gd name="connsiteX22" fmla="*/ 69247 w 88201"/>
                <a:gd name="connsiteY22" fmla="*/ 169545 h 173736"/>
                <a:gd name="connsiteX23" fmla="*/ 45339 w 88201"/>
                <a:gd name="connsiteY23" fmla="*/ 173736 h 173736"/>
                <a:gd name="connsiteX24" fmla="*/ 24479 w 88201"/>
                <a:gd name="connsiteY24" fmla="*/ 167164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6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762" y="40100"/>
                    <a:pt x="3143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0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201" y="160972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579" y="172307"/>
                    <a:pt x="52578" y="173736"/>
                    <a:pt x="45339" y="173736"/>
                  </a:cubicBezTo>
                  <a:cubicBezTo>
                    <a:pt x="36004" y="173545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9" name="Freeform: Shape 1041"/>
            <p:cNvSpPr/>
            <p:nvPr/>
          </p:nvSpPr>
          <p:spPr>
            <a:xfrm>
              <a:off x="12119133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4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956 w 112585"/>
                <a:gd name="connsiteY22" fmla="*/ 58388 h 142208"/>
                <a:gd name="connsiteX23" fmla="*/ 85630 w 112585"/>
                <a:gd name="connsiteY23" fmla="*/ 58388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430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4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718" y="42196"/>
                    <a:pt x="26956" y="58388"/>
                  </a:cubicBezTo>
                  <a:lnTo>
                    <a:pt x="85630" y="58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0" name="Freeform: Shape 1042"/>
            <p:cNvSpPr/>
            <p:nvPr/>
          </p:nvSpPr>
          <p:spPr>
            <a:xfrm>
              <a:off x="12311538" y="7061422"/>
              <a:ext cx="140970" cy="183546"/>
            </a:xfrm>
            <a:custGeom>
              <a:avLst/>
              <a:gdLst>
                <a:gd name="connsiteX0" fmla="*/ 20288 w 140970"/>
                <a:gd name="connsiteY0" fmla="*/ 16859 h 183546"/>
                <a:gd name="connsiteX1" fmla="*/ 1238 w 140970"/>
                <a:gd name="connsiteY1" fmla="*/ 13907 h 183546"/>
                <a:gd name="connsiteX2" fmla="*/ 1238 w 140970"/>
                <a:gd name="connsiteY2" fmla="*/ 1715 h 183546"/>
                <a:gd name="connsiteX3" fmla="*/ 33814 w 140970"/>
                <a:gd name="connsiteY3" fmla="*/ 1715 h 183546"/>
                <a:gd name="connsiteX4" fmla="*/ 51149 w 140970"/>
                <a:gd name="connsiteY4" fmla="*/ 953 h 183546"/>
                <a:gd name="connsiteX5" fmla="*/ 76105 w 140970"/>
                <a:gd name="connsiteY5" fmla="*/ 0 h 183546"/>
                <a:gd name="connsiteX6" fmla="*/ 126301 w 140970"/>
                <a:gd name="connsiteY6" fmla="*/ 13240 h 183546"/>
                <a:gd name="connsiteX7" fmla="*/ 140970 w 140970"/>
                <a:gd name="connsiteY7" fmla="*/ 52388 h 183546"/>
                <a:gd name="connsiteX8" fmla="*/ 131921 w 140970"/>
                <a:gd name="connsiteY8" fmla="*/ 86392 h 183546"/>
                <a:gd name="connsiteX9" fmla="*/ 106870 w 140970"/>
                <a:gd name="connsiteY9" fmla="*/ 108395 h 183546"/>
                <a:gd name="connsiteX10" fmla="*/ 70009 w 140970"/>
                <a:gd name="connsiteY10" fmla="*/ 116015 h 183546"/>
                <a:gd name="connsiteX11" fmla="*/ 55531 w 140970"/>
                <a:gd name="connsiteY11" fmla="*/ 115634 h 183546"/>
                <a:gd name="connsiteX12" fmla="*/ 46482 w 140970"/>
                <a:gd name="connsiteY12" fmla="*/ 115062 h 183546"/>
                <a:gd name="connsiteX13" fmla="*/ 46482 w 140970"/>
                <a:gd name="connsiteY13" fmla="*/ 168878 h 183546"/>
                <a:gd name="connsiteX14" fmla="*/ 80010 w 140970"/>
                <a:gd name="connsiteY14" fmla="*/ 171545 h 183546"/>
                <a:gd name="connsiteX15" fmla="*/ 80010 w 140970"/>
                <a:gd name="connsiteY15" fmla="*/ 183547 h 183546"/>
                <a:gd name="connsiteX16" fmla="*/ 0 w 140970"/>
                <a:gd name="connsiteY16" fmla="*/ 183547 h 183546"/>
                <a:gd name="connsiteX17" fmla="*/ 0 w 140970"/>
                <a:gd name="connsiteY17" fmla="*/ 171545 h 183546"/>
                <a:gd name="connsiteX18" fmla="*/ 20288 w 140970"/>
                <a:gd name="connsiteY18" fmla="*/ 169069 h 183546"/>
                <a:gd name="connsiteX19" fmla="*/ 20288 w 140970"/>
                <a:gd name="connsiteY19" fmla="*/ 16859 h 183546"/>
                <a:gd name="connsiteX20" fmla="*/ 69913 w 140970"/>
                <a:gd name="connsiteY20" fmla="*/ 102680 h 183546"/>
                <a:gd name="connsiteX21" fmla="*/ 101346 w 140970"/>
                <a:gd name="connsiteY21" fmla="*/ 90964 h 183546"/>
                <a:gd name="connsiteX22" fmla="*/ 113443 w 140970"/>
                <a:gd name="connsiteY22" fmla="*/ 52578 h 183546"/>
                <a:gd name="connsiteX23" fmla="*/ 102870 w 140970"/>
                <a:gd name="connsiteY23" fmla="*/ 22384 h 183546"/>
                <a:gd name="connsiteX24" fmla="*/ 70104 w 140970"/>
                <a:gd name="connsiteY24" fmla="*/ 13240 h 183546"/>
                <a:gd name="connsiteX25" fmla="*/ 53435 w 140970"/>
                <a:gd name="connsiteY25" fmla="*/ 14192 h 183546"/>
                <a:gd name="connsiteX26" fmla="*/ 46292 w 140970"/>
                <a:gd name="connsiteY26" fmla="*/ 14669 h 183546"/>
                <a:gd name="connsiteX27" fmla="*/ 46292 w 140970"/>
                <a:gd name="connsiteY27" fmla="*/ 101537 h 183546"/>
                <a:gd name="connsiteX28" fmla="*/ 69913 w 140970"/>
                <a:gd name="connsiteY28" fmla="*/ 102680 h 1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970" h="183546">
                  <a:moveTo>
                    <a:pt x="20288" y="16859"/>
                  </a:moveTo>
                  <a:lnTo>
                    <a:pt x="1238" y="13907"/>
                  </a:lnTo>
                  <a:lnTo>
                    <a:pt x="1238" y="1715"/>
                  </a:lnTo>
                  <a:lnTo>
                    <a:pt x="33814" y="1715"/>
                  </a:lnTo>
                  <a:cubicBezTo>
                    <a:pt x="39719" y="1715"/>
                    <a:pt x="45434" y="1429"/>
                    <a:pt x="51149" y="953"/>
                  </a:cubicBezTo>
                  <a:cubicBezTo>
                    <a:pt x="60007" y="286"/>
                    <a:pt x="68294" y="0"/>
                    <a:pt x="76105" y="0"/>
                  </a:cubicBezTo>
                  <a:cubicBezTo>
                    <a:pt x="99727" y="191"/>
                    <a:pt x="116491" y="4572"/>
                    <a:pt x="126301" y="13240"/>
                  </a:cubicBezTo>
                  <a:cubicBezTo>
                    <a:pt x="136112" y="21908"/>
                    <a:pt x="140970" y="34957"/>
                    <a:pt x="140970" y="52388"/>
                  </a:cubicBezTo>
                  <a:cubicBezTo>
                    <a:pt x="140970" y="65437"/>
                    <a:pt x="137922" y="76772"/>
                    <a:pt x="131921" y="86392"/>
                  </a:cubicBezTo>
                  <a:cubicBezTo>
                    <a:pt x="125921" y="96012"/>
                    <a:pt x="117538" y="103346"/>
                    <a:pt x="106870" y="108395"/>
                  </a:cubicBezTo>
                  <a:cubicBezTo>
                    <a:pt x="96202" y="113443"/>
                    <a:pt x="83915" y="116015"/>
                    <a:pt x="70009" y="116015"/>
                  </a:cubicBezTo>
                  <a:cubicBezTo>
                    <a:pt x="65246" y="116015"/>
                    <a:pt x="60484" y="115919"/>
                    <a:pt x="55531" y="115634"/>
                  </a:cubicBezTo>
                  <a:cubicBezTo>
                    <a:pt x="50673" y="115348"/>
                    <a:pt x="47625" y="115157"/>
                    <a:pt x="46482" y="115062"/>
                  </a:cubicBezTo>
                  <a:lnTo>
                    <a:pt x="46482" y="168878"/>
                  </a:lnTo>
                  <a:lnTo>
                    <a:pt x="80010" y="171545"/>
                  </a:lnTo>
                  <a:lnTo>
                    <a:pt x="80010" y="183547"/>
                  </a:lnTo>
                  <a:lnTo>
                    <a:pt x="0" y="183547"/>
                  </a:lnTo>
                  <a:lnTo>
                    <a:pt x="0" y="171545"/>
                  </a:lnTo>
                  <a:lnTo>
                    <a:pt x="20288" y="169069"/>
                  </a:lnTo>
                  <a:lnTo>
                    <a:pt x="20288" y="16859"/>
                  </a:lnTo>
                  <a:close/>
                  <a:moveTo>
                    <a:pt x="69913" y="102680"/>
                  </a:moveTo>
                  <a:cubicBezTo>
                    <a:pt x="82772" y="102680"/>
                    <a:pt x="93250" y="98774"/>
                    <a:pt x="101346" y="90964"/>
                  </a:cubicBezTo>
                  <a:cubicBezTo>
                    <a:pt x="109442" y="83153"/>
                    <a:pt x="113443" y="70295"/>
                    <a:pt x="113443" y="52578"/>
                  </a:cubicBezTo>
                  <a:cubicBezTo>
                    <a:pt x="113443" y="38576"/>
                    <a:pt x="109918" y="28480"/>
                    <a:pt x="102870" y="22384"/>
                  </a:cubicBezTo>
                  <a:cubicBezTo>
                    <a:pt x="95821" y="16288"/>
                    <a:pt x="84963" y="13240"/>
                    <a:pt x="70104" y="13240"/>
                  </a:cubicBezTo>
                  <a:cubicBezTo>
                    <a:pt x="64865" y="13240"/>
                    <a:pt x="59341" y="13621"/>
                    <a:pt x="53435" y="14192"/>
                  </a:cubicBezTo>
                  <a:cubicBezTo>
                    <a:pt x="49816" y="14478"/>
                    <a:pt x="47434" y="14669"/>
                    <a:pt x="46292" y="14669"/>
                  </a:cubicBezTo>
                  <a:lnTo>
                    <a:pt x="46292" y="101537"/>
                  </a:lnTo>
                  <a:cubicBezTo>
                    <a:pt x="51054" y="102299"/>
                    <a:pt x="58865" y="102680"/>
                    <a:pt x="69913" y="10268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1" name="Freeform: Shape 1043"/>
            <p:cNvSpPr/>
            <p:nvPr/>
          </p:nvSpPr>
          <p:spPr>
            <a:xfrm>
              <a:off x="12467367" y="7106285"/>
              <a:ext cx="137541" cy="141350"/>
            </a:xfrm>
            <a:custGeom>
              <a:avLst/>
              <a:gdLst>
                <a:gd name="connsiteX0" fmla="*/ 103442 w 137541"/>
                <a:gd name="connsiteY0" fmla="*/ 138113 h 141350"/>
                <a:gd name="connsiteX1" fmla="*/ 100108 w 137541"/>
                <a:gd name="connsiteY1" fmla="*/ 129350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159 h 141350"/>
                <a:gd name="connsiteX6" fmla="*/ 13716 w 137541"/>
                <a:gd name="connsiteY6" fmla="*/ 88773 h 141350"/>
                <a:gd name="connsiteX7" fmla="*/ 13716 w 137541"/>
                <a:gd name="connsiteY7" fmla="*/ 17812 h 141350"/>
                <a:gd name="connsiteX8" fmla="*/ 0 w 137541"/>
                <a:gd name="connsiteY8" fmla="*/ 13906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6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2 w 137541"/>
                <a:gd name="connsiteY24" fmla="*/ 2953 h 141350"/>
                <a:gd name="connsiteX25" fmla="*/ 122872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0 h 141350"/>
                <a:gd name="connsiteX28" fmla="*/ 125349 w 137541"/>
                <a:gd name="connsiteY28" fmla="*/ 140017 h 141350"/>
                <a:gd name="connsiteX29" fmla="*/ 113729 w 137541"/>
                <a:gd name="connsiteY29" fmla="*/ 140970 h 141350"/>
                <a:gd name="connsiteX30" fmla="*/ 103442 w 137541"/>
                <a:gd name="connsiteY30" fmla="*/ 138113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774" y="126492"/>
                    <a:pt x="88011" y="131159"/>
                    <a:pt x="79915" y="135255"/>
                  </a:cubicBezTo>
                  <a:cubicBezTo>
                    <a:pt x="71818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7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0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580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2" y="2953"/>
                  </a:lnTo>
                  <a:lnTo>
                    <a:pt x="122872" y="126302"/>
                  </a:lnTo>
                  <a:lnTo>
                    <a:pt x="137541" y="126302"/>
                  </a:lnTo>
                  <a:lnTo>
                    <a:pt x="137255" y="137350"/>
                  </a:lnTo>
                  <a:cubicBezTo>
                    <a:pt x="132683" y="138494"/>
                    <a:pt x="128683" y="139351"/>
                    <a:pt x="125349" y="140017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779"/>
                    <a:pt x="105632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2" name="Freeform: Shape 1044"/>
            <p:cNvSpPr/>
            <p:nvPr/>
          </p:nvSpPr>
          <p:spPr>
            <a:xfrm>
              <a:off x="12612814" y="7044467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5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02 h 203168"/>
                <a:gd name="connsiteX20" fmla="*/ 45244 w 138779"/>
                <a:gd name="connsiteY20" fmla="*/ 182309 h 203168"/>
                <a:gd name="connsiteX21" fmla="*/ 53721 w 138779"/>
                <a:gd name="connsiteY21" fmla="*/ 187833 h 203168"/>
                <a:gd name="connsiteX22" fmla="*/ 69533 w 138779"/>
                <a:gd name="connsiteY22" fmla="*/ 189928 h 203168"/>
                <a:gd name="connsiteX23" fmla="*/ 99917 w 138779"/>
                <a:gd name="connsiteY23" fmla="*/ 174784 h 203168"/>
                <a:gd name="connsiteX24" fmla="*/ 111443 w 138779"/>
                <a:gd name="connsiteY24" fmla="*/ 130493 h 203168"/>
                <a:gd name="connsiteX25" fmla="*/ 101441 w 138779"/>
                <a:gd name="connsiteY25" fmla="*/ 91345 h 203168"/>
                <a:gd name="connsiteX26" fmla="*/ 75533 w 138779"/>
                <a:gd name="connsiteY26" fmla="*/ 78391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0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108" y="63341"/>
                    <a:pt x="112205" y="68104"/>
                  </a:cubicBezTo>
                  <a:cubicBezTo>
                    <a:pt x="120301" y="72866"/>
                    <a:pt x="126683" y="80201"/>
                    <a:pt x="131540" y="90107"/>
                  </a:cubicBezTo>
                  <a:cubicBezTo>
                    <a:pt x="136303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5" y="186499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2" y="202025"/>
                    <a:pt x="36957" y="199835"/>
                  </a:cubicBezTo>
                  <a:cubicBezTo>
                    <a:pt x="27623" y="197644"/>
                    <a:pt x="22003" y="195643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9" y="85439"/>
                    <a:pt x="48482" y="88678"/>
                    <a:pt x="45244" y="92202"/>
                  </a:cubicBezTo>
                  <a:lnTo>
                    <a:pt x="45244" y="182309"/>
                  </a:lnTo>
                  <a:cubicBezTo>
                    <a:pt x="46196" y="184595"/>
                    <a:pt x="49054" y="186404"/>
                    <a:pt x="53721" y="187833"/>
                  </a:cubicBezTo>
                  <a:cubicBezTo>
                    <a:pt x="58388" y="189262"/>
                    <a:pt x="63627" y="189928"/>
                    <a:pt x="69533" y="189928"/>
                  </a:cubicBezTo>
                  <a:cubicBezTo>
                    <a:pt x="82106" y="189928"/>
                    <a:pt x="92202" y="184880"/>
                    <a:pt x="99917" y="174784"/>
                  </a:cubicBezTo>
                  <a:cubicBezTo>
                    <a:pt x="107537" y="164687"/>
                    <a:pt x="111443" y="149924"/>
                    <a:pt x="111443" y="130493"/>
                  </a:cubicBezTo>
                  <a:cubicBezTo>
                    <a:pt x="111443" y="113062"/>
                    <a:pt x="108109" y="100013"/>
                    <a:pt x="101441" y="91345"/>
                  </a:cubicBezTo>
                  <a:cubicBezTo>
                    <a:pt x="94774" y="82677"/>
                    <a:pt x="86106" y="78391"/>
                    <a:pt x="75533" y="78391"/>
                  </a:cubicBezTo>
                  <a:cubicBezTo>
                    <a:pt x="69152" y="78295"/>
                    <a:pt x="63341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3" name="Freeform: Shape 1045"/>
            <p:cNvSpPr/>
            <p:nvPr/>
          </p:nvSpPr>
          <p:spPr>
            <a:xfrm>
              <a:off x="12770834" y="7044563"/>
              <a:ext cx="66103" cy="200501"/>
            </a:xfrm>
            <a:custGeom>
              <a:avLst/>
              <a:gdLst>
                <a:gd name="connsiteX0" fmla="*/ 19812 w 66103"/>
                <a:gd name="connsiteY0" fmla="*/ 17812 h 200501"/>
                <a:gd name="connsiteX1" fmla="*/ 0 w 66103"/>
                <a:gd name="connsiteY1" fmla="*/ 15145 h 200501"/>
                <a:gd name="connsiteX2" fmla="*/ 0 w 66103"/>
                <a:gd name="connsiteY2" fmla="*/ 4667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812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4" name="Freeform: Shape 1046"/>
            <p:cNvSpPr/>
            <p:nvPr/>
          </p:nvSpPr>
          <p:spPr>
            <a:xfrm>
              <a:off x="12853606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4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5" name="Freeform: Shape 1047"/>
            <p:cNvSpPr/>
            <p:nvPr/>
          </p:nvSpPr>
          <p:spPr>
            <a:xfrm>
              <a:off x="12932947" y="7105427"/>
              <a:ext cx="107158" cy="142303"/>
            </a:xfrm>
            <a:custGeom>
              <a:avLst/>
              <a:gdLst>
                <a:gd name="connsiteX0" fmla="*/ 7908 w 107158"/>
                <a:gd name="connsiteY0" fmla="*/ 35719 h 142303"/>
                <a:gd name="connsiteX1" fmla="*/ 31435 w 107158"/>
                <a:gd name="connsiteY1" fmla="*/ 9620 h 142303"/>
                <a:gd name="connsiteX2" fmla="*/ 68773 w 107158"/>
                <a:gd name="connsiteY2" fmla="*/ 0 h 142303"/>
                <a:gd name="connsiteX3" fmla="*/ 86871 w 107158"/>
                <a:gd name="connsiteY3" fmla="*/ 2000 h 142303"/>
                <a:gd name="connsiteX4" fmla="*/ 104968 w 107158"/>
                <a:gd name="connsiteY4" fmla="*/ 7429 h 142303"/>
                <a:gd name="connsiteX5" fmla="*/ 104016 w 107158"/>
                <a:gd name="connsiteY5" fmla="*/ 45149 h 142303"/>
                <a:gd name="connsiteX6" fmla="*/ 88109 w 107158"/>
                <a:gd name="connsiteY6" fmla="*/ 45149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300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7 h 142303"/>
                <a:gd name="connsiteX16" fmla="*/ 87728 w 107158"/>
                <a:gd name="connsiteY16" fmla="*/ 136779 h 142303"/>
                <a:gd name="connsiteX17" fmla="*/ 61629 w 107158"/>
                <a:gd name="connsiteY17" fmla="*/ 142304 h 142303"/>
                <a:gd name="connsiteX18" fmla="*/ 27720 w 107158"/>
                <a:gd name="connsiteY18" fmla="*/ 133255 h 142303"/>
                <a:gd name="connsiteX19" fmla="*/ 6956 w 107158"/>
                <a:gd name="connsiteY19" fmla="*/ 108395 h 142303"/>
                <a:gd name="connsiteX20" fmla="*/ 2 w 107158"/>
                <a:gd name="connsiteY20" fmla="*/ 72581 h 142303"/>
                <a:gd name="connsiteX21" fmla="*/ 7908 w 107158"/>
                <a:gd name="connsiteY21" fmla="*/ 35719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908" y="35719"/>
                  </a:moveTo>
                  <a:cubicBezTo>
                    <a:pt x="13242" y="24765"/>
                    <a:pt x="21053" y="16097"/>
                    <a:pt x="31435" y="9620"/>
                  </a:cubicBezTo>
                  <a:cubicBezTo>
                    <a:pt x="41817" y="3143"/>
                    <a:pt x="54200" y="0"/>
                    <a:pt x="68773" y="0"/>
                  </a:cubicBezTo>
                  <a:cubicBezTo>
                    <a:pt x="75822" y="0"/>
                    <a:pt x="81822" y="667"/>
                    <a:pt x="86871" y="2000"/>
                  </a:cubicBezTo>
                  <a:cubicBezTo>
                    <a:pt x="91919" y="3334"/>
                    <a:pt x="97920" y="5144"/>
                    <a:pt x="104968" y="7429"/>
                  </a:cubicBezTo>
                  <a:lnTo>
                    <a:pt x="104016" y="45149"/>
                  </a:lnTo>
                  <a:lnTo>
                    <a:pt x="88109" y="45149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300"/>
                  </a:cubicBezTo>
                  <a:cubicBezTo>
                    <a:pt x="45722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7"/>
                  </a:lnTo>
                  <a:cubicBezTo>
                    <a:pt x="102777" y="128969"/>
                    <a:pt x="96300" y="133064"/>
                    <a:pt x="87728" y="136779"/>
                  </a:cubicBezTo>
                  <a:cubicBezTo>
                    <a:pt x="79155" y="140494"/>
                    <a:pt x="70488" y="142304"/>
                    <a:pt x="61629" y="142304"/>
                  </a:cubicBezTo>
                  <a:cubicBezTo>
                    <a:pt x="48294" y="142304"/>
                    <a:pt x="36960" y="139256"/>
                    <a:pt x="27720" y="133255"/>
                  </a:cubicBezTo>
                  <a:cubicBezTo>
                    <a:pt x="18481" y="127254"/>
                    <a:pt x="11528" y="118967"/>
                    <a:pt x="6956" y="108395"/>
                  </a:cubicBezTo>
                  <a:cubicBezTo>
                    <a:pt x="2384" y="97822"/>
                    <a:pt x="2" y="85916"/>
                    <a:pt x="2" y="72581"/>
                  </a:cubicBezTo>
                  <a:cubicBezTo>
                    <a:pt x="-93" y="58865"/>
                    <a:pt x="2574" y="46673"/>
                    <a:pt x="7908" y="357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6" name="Freeform: Shape 1048"/>
            <p:cNvSpPr/>
            <p:nvPr/>
          </p:nvSpPr>
          <p:spPr>
            <a:xfrm>
              <a:off x="13061251" y="7036085"/>
              <a:ext cx="120205" cy="211455"/>
            </a:xfrm>
            <a:custGeom>
              <a:avLst/>
              <a:gdLst>
                <a:gd name="connsiteX0" fmla="*/ 23146 w 120205"/>
                <a:gd name="connsiteY0" fmla="*/ 138208 h 211455"/>
                <a:gd name="connsiteX1" fmla="*/ 81439 w 120205"/>
                <a:gd name="connsiteY1" fmla="*/ 126587 h 211455"/>
                <a:gd name="connsiteX2" fmla="*/ 81439 w 120205"/>
                <a:gd name="connsiteY2" fmla="*/ 119729 h 211455"/>
                <a:gd name="connsiteX3" fmla="*/ 78962 w 120205"/>
                <a:gd name="connsiteY3" fmla="*/ 101632 h 211455"/>
                <a:gd name="connsiteX4" fmla="*/ 70485 w 120205"/>
                <a:gd name="connsiteY4" fmla="*/ 91916 h 211455"/>
                <a:gd name="connsiteX5" fmla="*/ 53435 w 120205"/>
                <a:gd name="connsiteY5" fmla="*/ 88868 h 211455"/>
                <a:gd name="connsiteX6" fmla="*/ 31052 w 120205"/>
                <a:gd name="connsiteY6" fmla="*/ 92393 h 211455"/>
                <a:gd name="connsiteX7" fmla="*/ 11335 w 120205"/>
                <a:gd name="connsiteY7" fmla="*/ 101060 h 211455"/>
                <a:gd name="connsiteX8" fmla="*/ 5239 w 120205"/>
                <a:gd name="connsiteY8" fmla="*/ 88297 h 211455"/>
                <a:gd name="connsiteX9" fmla="*/ 16954 w 120205"/>
                <a:gd name="connsiteY9" fmla="*/ 81153 h 211455"/>
                <a:gd name="connsiteX10" fmla="*/ 36767 w 120205"/>
                <a:gd name="connsiteY10" fmla="*/ 73343 h 211455"/>
                <a:gd name="connsiteX11" fmla="*/ 59246 w 120205"/>
                <a:gd name="connsiteY11" fmla="*/ 69914 h 211455"/>
                <a:gd name="connsiteX12" fmla="*/ 86773 w 120205"/>
                <a:gd name="connsiteY12" fmla="*/ 74676 h 211455"/>
                <a:gd name="connsiteX13" fmla="*/ 101346 w 120205"/>
                <a:gd name="connsiteY13" fmla="*/ 90011 h 211455"/>
                <a:gd name="connsiteX14" fmla="*/ 105728 w 120205"/>
                <a:gd name="connsiteY14" fmla="*/ 118205 h 211455"/>
                <a:gd name="connsiteX15" fmla="*/ 105728 w 120205"/>
                <a:gd name="connsiteY15" fmla="*/ 196787 h 211455"/>
                <a:gd name="connsiteX16" fmla="*/ 120206 w 120205"/>
                <a:gd name="connsiteY16" fmla="*/ 196787 h 211455"/>
                <a:gd name="connsiteX17" fmla="*/ 120206 w 120205"/>
                <a:gd name="connsiteY17" fmla="*/ 207550 h 211455"/>
                <a:gd name="connsiteX18" fmla="*/ 107823 w 120205"/>
                <a:gd name="connsiteY18" fmla="*/ 210026 h 211455"/>
                <a:gd name="connsiteX19" fmla="*/ 94774 w 120205"/>
                <a:gd name="connsiteY19" fmla="*/ 211265 h 211455"/>
                <a:gd name="connsiteX20" fmla="*/ 85439 w 120205"/>
                <a:gd name="connsiteY20" fmla="*/ 209169 h 211455"/>
                <a:gd name="connsiteX21" fmla="*/ 82963 w 120205"/>
                <a:gd name="connsiteY21" fmla="*/ 200025 h 211455"/>
                <a:gd name="connsiteX22" fmla="*/ 82963 w 120205"/>
                <a:gd name="connsiteY22" fmla="*/ 191929 h 211455"/>
                <a:gd name="connsiteX23" fmla="*/ 64961 w 120205"/>
                <a:gd name="connsiteY23" fmla="*/ 205359 h 211455"/>
                <a:gd name="connsiteX24" fmla="*/ 40862 w 120205"/>
                <a:gd name="connsiteY24" fmla="*/ 211455 h 211455"/>
                <a:gd name="connsiteX25" fmla="*/ 11621 w 120205"/>
                <a:gd name="connsiteY25" fmla="*/ 201263 h 211455"/>
                <a:gd name="connsiteX26" fmla="*/ 0 w 120205"/>
                <a:gd name="connsiteY26" fmla="*/ 172021 h 211455"/>
                <a:gd name="connsiteX27" fmla="*/ 23146 w 120205"/>
                <a:gd name="connsiteY27" fmla="*/ 138208 h 211455"/>
                <a:gd name="connsiteX28" fmla="*/ 34766 w 120205"/>
                <a:gd name="connsiteY28" fmla="*/ 42196 h 211455"/>
                <a:gd name="connsiteX29" fmla="*/ 20479 w 120205"/>
                <a:gd name="connsiteY29" fmla="*/ 27623 h 211455"/>
                <a:gd name="connsiteX30" fmla="*/ 15621 w 120205"/>
                <a:gd name="connsiteY30" fmla="*/ 7430 h 211455"/>
                <a:gd name="connsiteX31" fmla="*/ 16097 w 120205"/>
                <a:gd name="connsiteY31" fmla="*/ 95 h 211455"/>
                <a:gd name="connsiteX32" fmla="*/ 29051 w 120205"/>
                <a:gd name="connsiteY32" fmla="*/ 95 h 211455"/>
                <a:gd name="connsiteX33" fmla="*/ 29337 w 120205"/>
                <a:gd name="connsiteY33" fmla="*/ 4477 h 211455"/>
                <a:gd name="connsiteX34" fmla="*/ 36957 w 120205"/>
                <a:gd name="connsiteY34" fmla="*/ 20765 h 211455"/>
                <a:gd name="connsiteX35" fmla="*/ 56769 w 120205"/>
                <a:gd name="connsiteY35" fmla="*/ 27718 h 211455"/>
                <a:gd name="connsiteX36" fmla="*/ 76391 w 120205"/>
                <a:gd name="connsiteY36" fmla="*/ 20574 h 211455"/>
                <a:gd name="connsiteX37" fmla="*/ 83534 w 120205"/>
                <a:gd name="connsiteY37" fmla="*/ 4382 h 211455"/>
                <a:gd name="connsiteX38" fmla="*/ 83820 w 120205"/>
                <a:gd name="connsiteY38" fmla="*/ 0 h 211455"/>
                <a:gd name="connsiteX39" fmla="*/ 96583 w 120205"/>
                <a:gd name="connsiteY39" fmla="*/ 0 h 211455"/>
                <a:gd name="connsiteX40" fmla="*/ 97060 w 120205"/>
                <a:gd name="connsiteY40" fmla="*/ 7144 h 211455"/>
                <a:gd name="connsiteX41" fmla="*/ 92012 w 120205"/>
                <a:gd name="connsiteY41" fmla="*/ 27242 h 211455"/>
                <a:gd name="connsiteX42" fmla="*/ 77819 w 120205"/>
                <a:gd name="connsiteY42" fmla="*/ 42005 h 211455"/>
                <a:gd name="connsiteX43" fmla="*/ 56864 w 120205"/>
                <a:gd name="connsiteY43" fmla="*/ 47530 h 211455"/>
                <a:gd name="connsiteX44" fmla="*/ 34766 w 120205"/>
                <a:gd name="connsiteY44" fmla="*/ 42196 h 211455"/>
                <a:gd name="connsiteX45" fmla="*/ 66199 w 120205"/>
                <a:gd name="connsiteY45" fmla="*/ 190976 h 211455"/>
                <a:gd name="connsiteX46" fmla="*/ 81344 w 120205"/>
                <a:gd name="connsiteY46" fmla="*/ 181642 h 211455"/>
                <a:gd name="connsiteX47" fmla="*/ 81344 w 120205"/>
                <a:gd name="connsiteY47" fmla="*/ 139541 h 211455"/>
                <a:gd name="connsiteX48" fmla="*/ 41053 w 120205"/>
                <a:gd name="connsiteY48" fmla="*/ 147733 h 211455"/>
                <a:gd name="connsiteX49" fmla="*/ 27432 w 120205"/>
                <a:gd name="connsiteY49" fmla="*/ 169164 h 211455"/>
                <a:gd name="connsiteX50" fmla="*/ 33909 w 120205"/>
                <a:gd name="connsiteY50" fmla="*/ 188595 h 211455"/>
                <a:gd name="connsiteX51" fmla="*/ 51435 w 120205"/>
                <a:gd name="connsiteY51" fmla="*/ 194881 h 211455"/>
                <a:gd name="connsiteX52" fmla="*/ 66199 w 120205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455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014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1916"/>
                  </a:cubicBezTo>
                  <a:cubicBezTo>
                    <a:pt x="66485" y="89916"/>
                    <a:pt x="60865" y="88868"/>
                    <a:pt x="53435" y="88868"/>
                  </a:cubicBezTo>
                  <a:cubicBezTo>
                    <a:pt x="45149" y="88868"/>
                    <a:pt x="37624" y="90011"/>
                    <a:pt x="31052" y="92393"/>
                  </a:cubicBezTo>
                  <a:cubicBezTo>
                    <a:pt x="24479" y="94774"/>
                    <a:pt x="17907" y="97631"/>
                    <a:pt x="11335" y="101060"/>
                  </a:cubicBezTo>
                  <a:lnTo>
                    <a:pt x="5239" y="88297"/>
                  </a:lnTo>
                  <a:cubicBezTo>
                    <a:pt x="7334" y="86487"/>
                    <a:pt x="11240" y="84106"/>
                    <a:pt x="16954" y="81153"/>
                  </a:cubicBezTo>
                  <a:cubicBezTo>
                    <a:pt x="22670" y="78200"/>
                    <a:pt x="29242" y="75629"/>
                    <a:pt x="36767" y="73343"/>
                  </a:cubicBezTo>
                  <a:cubicBezTo>
                    <a:pt x="44291" y="71056"/>
                    <a:pt x="51816" y="69914"/>
                    <a:pt x="59246" y="69914"/>
                  </a:cubicBezTo>
                  <a:cubicBezTo>
                    <a:pt x="70866" y="69914"/>
                    <a:pt x="80010" y="71533"/>
                    <a:pt x="86773" y="74676"/>
                  </a:cubicBezTo>
                  <a:cubicBezTo>
                    <a:pt x="93536" y="77819"/>
                    <a:pt x="98393" y="82963"/>
                    <a:pt x="101346" y="90011"/>
                  </a:cubicBezTo>
                  <a:cubicBezTo>
                    <a:pt x="104299" y="97060"/>
                    <a:pt x="105728" y="106394"/>
                    <a:pt x="105728" y="118205"/>
                  </a:cubicBezTo>
                  <a:lnTo>
                    <a:pt x="105728" y="196787"/>
                  </a:lnTo>
                  <a:lnTo>
                    <a:pt x="120206" y="196787"/>
                  </a:lnTo>
                  <a:lnTo>
                    <a:pt x="120206" y="207550"/>
                  </a:lnTo>
                  <a:cubicBezTo>
                    <a:pt x="116967" y="208407"/>
                    <a:pt x="112776" y="209169"/>
                    <a:pt x="107823" y="210026"/>
                  </a:cubicBezTo>
                  <a:cubicBezTo>
                    <a:pt x="102870" y="210884"/>
                    <a:pt x="98489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1" y="205359"/>
                  </a:cubicBezTo>
                  <a:cubicBezTo>
                    <a:pt x="57817" y="209455"/>
                    <a:pt x="49816" y="211455"/>
                    <a:pt x="40862" y="211455"/>
                  </a:cubicBezTo>
                  <a:cubicBezTo>
                    <a:pt x="29147" y="211455"/>
                    <a:pt x="19336" y="208026"/>
                    <a:pt x="11621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811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2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434" y="25432"/>
                    <a:pt x="48006" y="27718"/>
                    <a:pt x="56769" y="27718"/>
                  </a:cubicBezTo>
                  <a:cubicBezTo>
                    <a:pt x="65627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965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625"/>
                    <a:pt x="64675" y="47530"/>
                    <a:pt x="56864" y="47530"/>
                  </a:cubicBezTo>
                  <a:cubicBezTo>
                    <a:pt x="48292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721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</p:grpSp>
      <p:grpSp>
        <p:nvGrpSpPr>
          <p:cNvPr id="87" name="Graphic 152"/>
          <p:cNvGrpSpPr>
            <a:grpSpLocks noChangeAspect="1"/>
          </p:cNvGrpSpPr>
          <p:nvPr/>
        </p:nvGrpSpPr>
        <p:grpSpPr bwMode="auto">
          <a:xfrm>
            <a:off x="4381500" y="8812213"/>
            <a:ext cx="3146425" cy="3632200"/>
            <a:chOff x="11010900" y="5504656"/>
            <a:chExt cx="2359628" cy="2724721"/>
          </a:xfrm>
        </p:grpSpPr>
        <p:sp>
          <p:nvSpPr>
            <p:cNvPr id="88" name="Freeform: Shape 1050"/>
            <p:cNvSpPr/>
            <p:nvPr/>
          </p:nvSpPr>
          <p:spPr>
            <a:xfrm>
              <a:off x="11010900" y="5504656"/>
              <a:ext cx="1179814" cy="2724721"/>
            </a:xfrm>
            <a:custGeom>
              <a:avLst/>
              <a:gdLst>
                <a:gd name="connsiteX0" fmla="*/ 1179862 w 1179861"/>
                <a:gd name="connsiteY0" fmla="*/ 0 h 2724721"/>
                <a:gd name="connsiteX1" fmla="*/ 144685 w 1179861"/>
                <a:gd name="connsiteY1" fmla="*/ 597599 h 2724721"/>
                <a:gd name="connsiteX2" fmla="*/ 0 w 1179861"/>
                <a:gd name="connsiteY2" fmla="*/ 848297 h 2724721"/>
                <a:gd name="connsiteX3" fmla="*/ 0 w 1179861"/>
                <a:gd name="connsiteY3" fmla="*/ 1876425 h 2724721"/>
                <a:gd name="connsiteX4" fmla="*/ 144685 w 1179861"/>
                <a:gd name="connsiteY4" fmla="*/ 2127123 h 2724721"/>
                <a:gd name="connsiteX5" fmla="*/ 1179767 w 1179861"/>
                <a:gd name="connsiteY5" fmla="*/ 2724722 h 2724721"/>
                <a:gd name="connsiteX6" fmla="*/ 1179767 w 1179861"/>
                <a:gd name="connsiteY6" fmla="*/ 0 h 2724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9861" h="2724721">
                  <a:moveTo>
                    <a:pt x="1179862" y="0"/>
                  </a:moveTo>
                  <a:lnTo>
                    <a:pt x="144685" y="597599"/>
                  </a:lnTo>
                  <a:cubicBezTo>
                    <a:pt x="55150" y="649319"/>
                    <a:pt x="0" y="744855"/>
                    <a:pt x="0" y="848297"/>
                  </a:cubicBezTo>
                  <a:lnTo>
                    <a:pt x="0" y="1876425"/>
                  </a:lnTo>
                  <a:cubicBezTo>
                    <a:pt x="0" y="1979867"/>
                    <a:pt x="55150" y="2075402"/>
                    <a:pt x="144685" y="2127123"/>
                  </a:cubicBezTo>
                  <a:lnTo>
                    <a:pt x="1179767" y="2724722"/>
                  </a:lnTo>
                  <a:lnTo>
                    <a:pt x="1179767" y="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9" name="Freeform: Shape 91"/>
            <p:cNvSpPr>
              <a:spLocks/>
            </p:cNvSpPr>
            <p:nvPr/>
          </p:nvSpPr>
          <p:spPr bwMode="auto">
            <a:xfrm>
              <a:off x="12190761" y="5504656"/>
              <a:ext cx="1179766" cy="2724721"/>
            </a:xfrm>
            <a:custGeom>
              <a:avLst/>
              <a:gdLst>
                <a:gd name="T0" fmla="*/ 0 w 1179766"/>
                <a:gd name="T1" fmla="*/ 0 h 2724721"/>
                <a:gd name="T2" fmla="*/ 1035082 w 1179766"/>
                <a:gd name="T3" fmla="*/ 597599 h 2724721"/>
                <a:gd name="T4" fmla="*/ 1179766 w 1179766"/>
                <a:gd name="T5" fmla="*/ 848297 h 2724721"/>
                <a:gd name="T6" fmla="*/ 1179766 w 1179766"/>
                <a:gd name="T7" fmla="*/ 1876425 h 2724721"/>
                <a:gd name="T8" fmla="*/ 1035082 w 1179766"/>
                <a:gd name="T9" fmla="*/ 2127123 h 2724721"/>
                <a:gd name="T10" fmla="*/ 0 w 1179766"/>
                <a:gd name="T11" fmla="*/ 2724722 h 2724721"/>
                <a:gd name="T12" fmla="*/ 0 w 1179766"/>
                <a:gd name="T13" fmla="*/ 0 h 27247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766" h="2724721">
                  <a:moveTo>
                    <a:pt x="0" y="0"/>
                  </a:moveTo>
                  <a:lnTo>
                    <a:pt x="1035082" y="597599"/>
                  </a:lnTo>
                  <a:cubicBezTo>
                    <a:pt x="1124617" y="649319"/>
                    <a:pt x="1179766" y="744855"/>
                    <a:pt x="1179766" y="848297"/>
                  </a:cubicBezTo>
                  <a:lnTo>
                    <a:pt x="1179766" y="1876425"/>
                  </a:lnTo>
                  <a:cubicBezTo>
                    <a:pt x="1179766" y="1979867"/>
                    <a:pt x="1124617" y="2075402"/>
                    <a:pt x="1035082" y="2127123"/>
                  </a:cubicBezTo>
                  <a:lnTo>
                    <a:pt x="0" y="27247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24400" y="7848600"/>
            <a:ext cx="8925450" cy="3051702"/>
          </a:xfrm>
        </p:spPr>
        <p:txBody>
          <a:bodyPr anchor="b">
            <a:normAutofit/>
          </a:bodyPr>
          <a:lstStyle>
            <a:lvl1pPr algn="l">
              <a:defRPr sz="66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24400" y="11364620"/>
            <a:ext cx="8925450" cy="101635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bg1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endParaRPr lang="en-US" dirty="0"/>
          </a:p>
        </p:txBody>
      </p:sp>
      <p:sp>
        <p:nvSpPr>
          <p:cNvPr id="90" name="Date Placeholder 9"/>
          <p:cNvSpPr>
            <a:spLocks noGrp="1"/>
          </p:cNvSpPr>
          <p:nvPr>
            <p:ph type="dt" sz="half" idx="10"/>
          </p:nvPr>
        </p:nvSpPr>
        <p:spPr>
          <a:xfrm>
            <a:off x="1260475" y="12153900"/>
            <a:ext cx="4694238" cy="731838"/>
          </a:xfrm>
        </p:spPr>
        <p:txBody>
          <a:bodyPr/>
          <a:lstStyle>
            <a:lvl1pPr algn="l">
              <a:defRPr sz="2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EBC2BDA-746D-4D03-9A5A-C8EE64C047EC}" type="datetimeFigureOut">
              <a:rPr lang="ro-RO"/>
              <a:pPr>
                <a:defRPr/>
              </a:pPr>
              <a:t>27.01.2025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443459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hf sldNum="0"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NSP Mulțumim">
    <p:bg>
      <p:bgPr>
        <a:solidFill>
          <a:srgbClr val="00B9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/>
          </a:p>
        </p:txBody>
      </p:sp>
      <p:sp>
        <p:nvSpPr>
          <p:cNvPr id="3" name="TextBox 2"/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8924925" y="9791700"/>
            <a:ext cx="7519988" cy="11080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600" b="1">
                <a:solidFill>
                  <a:schemeClr val="bg1"/>
                </a:solidFill>
              </a:rPr>
              <a:t>Mulțumim.</a:t>
            </a: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8924925" y="11364913"/>
            <a:ext cx="7785100" cy="10763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E-mail: directie.generala@insp.gov.ro</a:t>
            </a:r>
          </a:p>
        </p:txBody>
      </p:sp>
      <p:grpSp>
        <p:nvGrpSpPr>
          <p:cNvPr id="6" name="Graphic 4"/>
          <p:cNvGrpSpPr/>
          <p:nvPr userDrawn="1"/>
        </p:nvGrpSpPr>
        <p:grpSpPr>
          <a:xfrm>
            <a:off x="1105200" y="1162800"/>
            <a:ext cx="3741841" cy="1536944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/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7"/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6" name="Freeform: Shape 18"/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7" name="Freeform: Shape 19"/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8" name="Freeform: Shape 20"/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9" name="Freeform: Shape 21"/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0" name="Freeform: Shape 22"/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3"/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4"/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5"/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6"/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7"/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8"/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9"/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30"/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31"/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2"/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3"/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4"/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5"/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6"/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7"/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8"/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9"/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40"/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41"/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2"/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3"/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4"/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5"/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6"/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7"/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8"/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9"/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50"/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51"/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8" name="Graphic 4"/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/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3"/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2" name="Freeform: Shape 14"/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3" name="Freeform: Shape 15"/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4" name="Freeform: Shape 16"/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</p:grpSp>
          <p:sp>
            <p:nvSpPr>
              <p:cNvPr id="10" name="Freeform: Shape 12"/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</p:grpSp>
      <p:grpSp>
        <p:nvGrpSpPr>
          <p:cNvPr id="50" name="Graphic 4"/>
          <p:cNvGrpSpPr>
            <a:grpSpLocks noChangeAspect="1"/>
          </p:cNvGrpSpPr>
          <p:nvPr userDrawn="1"/>
        </p:nvGrpSpPr>
        <p:grpSpPr>
          <a:xfrm>
            <a:off x="19238400" y="1393200"/>
            <a:ext cx="2638800" cy="1009161"/>
            <a:chOff x="11201400" y="6490494"/>
            <a:chExt cx="1980057" cy="757237"/>
          </a:xfrm>
          <a:solidFill>
            <a:srgbClr val="FFFFFF"/>
          </a:solidFill>
        </p:grpSpPr>
        <p:sp>
          <p:nvSpPr>
            <p:cNvPr id="51" name="Freeform: Shape 53"/>
            <p:cNvSpPr/>
            <p:nvPr/>
          </p:nvSpPr>
          <p:spPr>
            <a:xfrm>
              <a:off x="11201400" y="6509067"/>
              <a:ext cx="139065" cy="181832"/>
            </a:xfrm>
            <a:custGeom>
              <a:avLst/>
              <a:gdLst>
                <a:gd name="connsiteX0" fmla="*/ 20288 w 139065"/>
                <a:gd name="connsiteY0" fmla="*/ 15240 h 181832"/>
                <a:gd name="connsiteX1" fmla="*/ 476 w 139065"/>
                <a:gd name="connsiteY1" fmla="*/ 12287 h 181832"/>
                <a:gd name="connsiteX2" fmla="*/ 476 w 139065"/>
                <a:gd name="connsiteY2" fmla="*/ 0 h 181832"/>
                <a:gd name="connsiteX3" fmla="*/ 70676 w 139065"/>
                <a:gd name="connsiteY3" fmla="*/ 0 h 181832"/>
                <a:gd name="connsiteX4" fmla="*/ 70676 w 139065"/>
                <a:gd name="connsiteY4" fmla="*/ 12192 h 181832"/>
                <a:gd name="connsiteX5" fmla="*/ 46482 w 139065"/>
                <a:gd name="connsiteY5" fmla="*/ 15240 h 181832"/>
                <a:gd name="connsiteX6" fmla="*/ 46482 w 139065"/>
                <a:gd name="connsiteY6" fmla="*/ 167450 h 181832"/>
                <a:gd name="connsiteX7" fmla="*/ 109633 w 139065"/>
                <a:gd name="connsiteY7" fmla="*/ 165259 h 181832"/>
                <a:gd name="connsiteX8" fmla="*/ 124111 w 139065"/>
                <a:gd name="connsiteY8" fmla="*/ 124111 h 181832"/>
                <a:gd name="connsiteX9" fmla="*/ 139065 w 139065"/>
                <a:gd name="connsiteY9" fmla="*/ 126302 h 181832"/>
                <a:gd name="connsiteX10" fmla="*/ 130493 w 139065"/>
                <a:gd name="connsiteY10" fmla="*/ 181832 h 181832"/>
                <a:gd name="connsiteX11" fmla="*/ 0 w 139065"/>
                <a:gd name="connsiteY11" fmla="*/ 181832 h 181832"/>
                <a:gd name="connsiteX12" fmla="*/ 0 w 139065"/>
                <a:gd name="connsiteY12" fmla="*/ 169831 h 181832"/>
                <a:gd name="connsiteX13" fmla="*/ 20288 w 139065"/>
                <a:gd name="connsiteY13" fmla="*/ 167354 h 181832"/>
                <a:gd name="connsiteX14" fmla="*/ 20288 w 139065"/>
                <a:gd name="connsiteY14" fmla="*/ 15240 h 1818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9065" h="181832">
                  <a:moveTo>
                    <a:pt x="20288" y="15240"/>
                  </a:moveTo>
                  <a:lnTo>
                    <a:pt x="476" y="12287"/>
                  </a:lnTo>
                  <a:lnTo>
                    <a:pt x="476" y="0"/>
                  </a:lnTo>
                  <a:lnTo>
                    <a:pt x="70676" y="0"/>
                  </a:lnTo>
                  <a:lnTo>
                    <a:pt x="70676" y="12192"/>
                  </a:lnTo>
                  <a:lnTo>
                    <a:pt x="46482" y="15240"/>
                  </a:lnTo>
                  <a:lnTo>
                    <a:pt x="46482" y="167450"/>
                  </a:lnTo>
                  <a:lnTo>
                    <a:pt x="109633" y="165259"/>
                  </a:lnTo>
                  <a:lnTo>
                    <a:pt x="124111" y="124111"/>
                  </a:lnTo>
                  <a:lnTo>
                    <a:pt x="139065" y="126302"/>
                  </a:lnTo>
                  <a:lnTo>
                    <a:pt x="130493" y="181832"/>
                  </a:lnTo>
                  <a:lnTo>
                    <a:pt x="0" y="181832"/>
                  </a:lnTo>
                  <a:lnTo>
                    <a:pt x="0" y="169831"/>
                  </a:lnTo>
                  <a:lnTo>
                    <a:pt x="20288" y="167354"/>
                  </a:lnTo>
                  <a:lnTo>
                    <a:pt x="20288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2" name="Freeform: Shape 54"/>
            <p:cNvSpPr/>
            <p:nvPr/>
          </p:nvSpPr>
          <p:spPr>
            <a:xfrm>
              <a:off x="11355705" y="6552120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0 h 141541"/>
                <a:gd name="connsiteX3" fmla="*/ 78962 w 120205"/>
                <a:gd name="connsiteY3" fmla="*/ 31623 h 141541"/>
                <a:gd name="connsiteX4" fmla="*/ 70485 w 120205"/>
                <a:gd name="connsiteY4" fmla="*/ 21908 h 141541"/>
                <a:gd name="connsiteX5" fmla="*/ 53435 w 120205"/>
                <a:gd name="connsiteY5" fmla="*/ 18860 h 141541"/>
                <a:gd name="connsiteX6" fmla="*/ 31051 w 120205"/>
                <a:gd name="connsiteY6" fmla="*/ 22384 h 141541"/>
                <a:gd name="connsiteX7" fmla="*/ 11335 w 120205"/>
                <a:gd name="connsiteY7" fmla="*/ 31051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6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292 h 141541"/>
                <a:gd name="connsiteX15" fmla="*/ 105727 w 120205"/>
                <a:gd name="connsiteY15" fmla="*/ 126873 h 141541"/>
                <a:gd name="connsiteX16" fmla="*/ 120205 w 120205"/>
                <a:gd name="connsiteY16" fmla="*/ 126873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6 h 141541"/>
                <a:gd name="connsiteX21" fmla="*/ 82963 w 120205"/>
                <a:gd name="connsiteY21" fmla="*/ 130111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3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0"/>
                  </a:lnTo>
                  <a:cubicBezTo>
                    <a:pt x="81439" y="42005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1908"/>
                  </a:cubicBezTo>
                  <a:cubicBezTo>
                    <a:pt x="66484" y="19907"/>
                    <a:pt x="60769" y="18860"/>
                    <a:pt x="53435" y="18860"/>
                  </a:cubicBezTo>
                  <a:cubicBezTo>
                    <a:pt x="45148" y="18860"/>
                    <a:pt x="37624" y="20003"/>
                    <a:pt x="31051" y="22384"/>
                  </a:cubicBezTo>
                  <a:cubicBezTo>
                    <a:pt x="24479" y="24765"/>
                    <a:pt x="17907" y="27623"/>
                    <a:pt x="11335" y="31051"/>
                  </a:cubicBezTo>
                  <a:lnTo>
                    <a:pt x="5239" y="18383"/>
                  </a:lnTo>
                  <a:cubicBezTo>
                    <a:pt x="7334" y="16574"/>
                    <a:pt x="11239" y="14192"/>
                    <a:pt x="16954" y="11240"/>
                  </a:cubicBezTo>
                  <a:cubicBezTo>
                    <a:pt x="22669" y="8287"/>
                    <a:pt x="29242" y="5715"/>
                    <a:pt x="36766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292"/>
                  </a:cubicBezTo>
                  <a:lnTo>
                    <a:pt x="105727" y="126873"/>
                  </a:lnTo>
                  <a:lnTo>
                    <a:pt x="120205" y="126873"/>
                  </a:lnTo>
                  <a:lnTo>
                    <a:pt x="120205" y="137636"/>
                  </a:lnTo>
                  <a:cubicBezTo>
                    <a:pt x="116967" y="138494"/>
                    <a:pt x="112776" y="139256"/>
                    <a:pt x="107823" y="140113"/>
                  </a:cubicBezTo>
                  <a:cubicBezTo>
                    <a:pt x="102870" y="140970"/>
                    <a:pt x="98489" y="141351"/>
                    <a:pt x="94774" y="141351"/>
                  </a:cubicBezTo>
                  <a:cubicBezTo>
                    <a:pt x="90202" y="141351"/>
                    <a:pt x="87058" y="140684"/>
                    <a:pt x="85439" y="139256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912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3"/>
                  </a:lnTo>
                  <a:cubicBezTo>
                    <a:pt x="63532" y="69533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682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3" name="Freeform: Shape 55"/>
            <p:cNvSpPr/>
            <p:nvPr/>
          </p:nvSpPr>
          <p:spPr>
            <a:xfrm>
              <a:off x="11481625" y="6490494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5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02 h 203168"/>
                <a:gd name="connsiteX20" fmla="*/ 45244 w 138779"/>
                <a:gd name="connsiteY20" fmla="*/ 182309 h 203168"/>
                <a:gd name="connsiteX21" fmla="*/ 53721 w 138779"/>
                <a:gd name="connsiteY21" fmla="*/ 187833 h 203168"/>
                <a:gd name="connsiteX22" fmla="*/ 69533 w 138779"/>
                <a:gd name="connsiteY22" fmla="*/ 189929 h 203168"/>
                <a:gd name="connsiteX23" fmla="*/ 99917 w 138779"/>
                <a:gd name="connsiteY23" fmla="*/ 174784 h 203168"/>
                <a:gd name="connsiteX24" fmla="*/ 111442 w 138779"/>
                <a:gd name="connsiteY24" fmla="*/ 130493 h 203168"/>
                <a:gd name="connsiteX25" fmla="*/ 101441 w 138779"/>
                <a:gd name="connsiteY25" fmla="*/ 91345 h 203168"/>
                <a:gd name="connsiteX26" fmla="*/ 75533 w 138779"/>
                <a:gd name="connsiteY26" fmla="*/ 78391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1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204" y="63341"/>
                    <a:pt x="112205" y="68104"/>
                  </a:cubicBezTo>
                  <a:cubicBezTo>
                    <a:pt x="120206" y="72866"/>
                    <a:pt x="126683" y="80201"/>
                    <a:pt x="131540" y="90107"/>
                  </a:cubicBezTo>
                  <a:cubicBezTo>
                    <a:pt x="136398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4" y="186500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1" y="202025"/>
                    <a:pt x="36957" y="199835"/>
                  </a:cubicBezTo>
                  <a:cubicBezTo>
                    <a:pt x="27622" y="197644"/>
                    <a:pt x="22003" y="195644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8" y="85439"/>
                    <a:pt x="48482" y="88678"/>
                    <a:pt x="45244" y="92202"/>
                  </a:cubicBezTo>
                  <a:lnTo>
                    <a:pt x="45244" y="182309"/>
                  </a:lnTo>
                  <a:cubicBezTo>
                    <a:pt x="46196" y="184594"/>
                    <a:pt x="49054" y="186404"/>
                    <a:pt x="53721" y="187833"/>
                  </a:cubicBezTo>
                  <a:cubicBezTo>
                    <a:pt x="58388" y="189262"/>
                    <a:pt x="63627" y="189929"/>
                    <a:pt x="69533" y="189929"/>
                  </a:cubicBezTo>
                  <a:cubicBezTo>
                    <a:pt x="82106" y="189929"/>
                    <a:pt x="92202" y="184880"/>
                    <a:pt x="99917" y="174784"/>
                  </a:cubicBezTo>
                  <a:cubicBezTo>
                    <a:pt x="107633" y="164687"/>
                    <a:pt x="111442" y="149924"/>
                    <a:pt x="111442" y="130493"/>
                  </a:cubicBezTo>
                  <a:cubicBezTo>
                    <a:pt x="111442" y="113062"/>
                    <a:pt x="108109" y="100013"/>
                    <a:pt x="101441" y="91345"/>
                  </a:cubicBezTo>
                  <a:cubicBezTo>
                    <a:pt x="94774" y="82677"/>
                    <a:pt x="86106" y="78391"/>
                    <a:pt x="75533" y="78391"/>
                  </a:cubicBezTo>
                  <a:cubicBezTo>
                    <a:pt x="69152" y="78296"/>
                    <a:pt x="63437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4" name="Freeform: Shape 56"/>
            <p:cNvSpPr/>
            <p:nvPr/>
          </p:nvSpPr>
          <p:spPr>
            <a:xfrm>
              <a:off x="11641645" y="6551454"/>
              <a:ext cx="126491" cy="142112"/>
            </a:xfrm>
            <a:custGeom>
              <a:avLst/>
              <a:gdLst>
                <a:gd name="connsiteX0" fmla="*/ 9049 w 126491"/>
                <a:gd name="connsiteY0" fmla="*/ 33052 h 142112"/>
                <a:gd name="connsiteX1" fmla="*/ 32861 w 126491"/>
                <a:gd name="connsiteY1" fmla="*/ 8477 h 142112"/>
                <a:gd name="connsiteX2" fmla="*/ 64579 w 126491"/>
                <a:gd name="connsiteY2" fmla="*/ 0 h 142112"/>
                <a:gd name="connsiteX3" fmla="*/ 110966 w 126491"/>
                <a:gd name="connsiteY3" fmla="*/ 19526 h 142112"/>
                <a:gd name="connsiteX4" fmla="*/ 126492 w 126491"/>
                <a:gd name="connsiteY4" fmla="*/ 70961 h 142112"/>
                <a:gd name="connsiteX5" fmla="*/ 117443 w 126491"/>
                <a:gd name="connsiteY5" fmla="*/ 109347 h 142112"/>
                <a:gd name="connsiteX6" fmla="*/ 93631 w 126491"/>
                <a:gd name="connsiteY6" fmla="*/ 133826 h 142112"/>
                <a:gd name="connsiteX7" fmla="*/ 61913 w 126491"/>
                <a:gd name="connsiteY7" fmla="*/ 142113 h 142112"/>
                <a:gd name="connsiteX8" fmla="*/ 15526 w 126491"/>
                <a:gd name="connsiteY8" fmla="*/ 122492 h 142112"/>
                <a:gd name="connsiteX9" fmla="*/ 0 w 126491"/>
                <a:gd name="connsiteY9" fmla="*/ 71056 h 142112"/>
                <a:gd name="connsiteX10" fmla="*/ 9049 w 126491"/>
                <a:gd name="connsiteY10" fmla="*/ 33052 h 142112"/>
                <a:gd name="connsiteX11" fmla="*/ 89344 w 126491"/>
                <a:gd name="connsiteY11" fmla="*/ 114300 h 142112"/>
                <a:gd name="connsiteX12" fmla="*/ 98393 w 126491"/>
                <a:gd name="connsiteY12" fmla="*/ 72962 h 142112"/>
                <a:gd name="connsiteX13" fmla="*/ 90106 w 126491"/>
                <a:gd name="connsiteY13" fmla="*/ 29908 h 142112"/>
                <a:gd name="connsiteX14" fmla="*/ 63437 w 126491"/>
                <a:gd name="connsiteY14" fmla="*/ 14002 h 142112"/>
                <a:gd name="connsiteX15" fmla="*/ 37338 w 126491"/>
                <a:gd name="connsiteY15" fmla="*/ 27908 h 142112"/>
                <a:gd name="connsiteX16" fmla="*/ 28194 w 126491"/>
                <a:gd name="connsiteY16" fmla="*/ 69247 h 142112"/>
                <a:gd name="connsiteX17" fmla="*/ 36767 w 126491"/>
                <a:gd name="connsiteY17" fmla="*/ 112300 h 142112"/>
                <a:gd name="connsiteX18" fmla="*/ 63437 w 126491"/>
                <a:gd name="connsiteY18" fmla="*/ 128207 h 142112"/>
                <a:gd name="connsiteX19" fmla="*/ 89344 w 126491"/>
                <a:gd name="connsiteY19" fmla="*/ 114300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491" h="142112">
                  <a:moveTo>
                    <a:pt x="9049" y="33052"/>
                  </a:moveTo>
                  <a:cubicBezTo>
                    <a:pt x="15049" y="22288"/>
                    <a:pt x="23050" y="14097"/>
                    <a:pt x="32861" y="8477"/>
                  </a:cubicBezTo>
                  <a:cubicBezTo>
                    <a:pt x="42767" y="2857"/>
                    <a:pt x="53340" y="0"/>
                    <a:pt x="64579" y="0"/>
                  </a:cubicBezTo>
                  <a:cubicBezTo>
                    <a:pt x="85153" y="0"/>
                    <a:pt x="100584" y="6477"/>
                    <a:pt x="110966" y="19526"/>
                  </a:cubicBezTo>
                  <a:cubicBezTo>
                    <a:pt x="121348" y="32575"/>
                    <a:pt x="126492" y="49720"/>
                    <a:pt x="126492" y="70961"/>
                  </a:cubicBezTo>
                  <a:cubicBezTo>
                    <a:pt x="126492" y="85820"/>
                    <a:pt x="123444" y="98584"/>
                    <a:pt x="117443" y="109347"/>
                  </a:cubicBezTo>
                  <a:cubicBezTo>
                    <a:pt x="111442" y="120110"/>
                    <a:pt x="103442" y="128302"/>
                    <a:pt x="93631" y="133826"/>
                  </a:cubicBezTo>
                  <a:cubicBezTo>
                    <a:pt x="83725" y="139351"/>
                    <a:pt x="73152" y="142113"/>
                    <a:pt x="61913" y="142113"/>
                  </a:cubicBezTo>
                  <a:cubicBezTo>
                    <a:pt x="41339" y="142113"/>
                    <a:pt x="25908" y="135636"/>
                    <a:pt x="15526" y="122492"/>
                  </a:cubicBezTo>
                  <a:cubicBezTo>
                    <a:pt x="5143" y="109442"/>
                    <a:pt x="0" y="92297"/>
                    <a:pt x="0" y="71056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147" y="37148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2"/>
                    <a:pt x="51340" y="128207"/>
                    <a:pt x="63437" y="128207"/>
                  </a:cubicBezTo>
                  <a:cubicBezTo>
                    <a:pt x="74676" y="128207"/>
                    <a:pt x="83344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5" name="Freeform: Shape 57"/>
            <p:cNvSpPr/>
            <p:nvPr/>
          </p:nvSpPr>
          <p:spPr>
            <a:xfrm>
              <a:off x="11790807" y="6551358"/>
              <a:ext cx="95535" cy="139541"/>
            </a:xfrm>
            <a:custGeom>
              <a:avLst/>
              <a:gdLst>
                <a:gd name="connsiteX0" fmla="*/ 95 w 95535"/>
                <a:gd name="connsiteY0" fmla="*/ 127635 h 139541"/>
                <a:gd name="connsiteX1" fmla="*/ 18478 w 95535"/>
                <a:gd name="connsiteY1" fmla="*/ 126206 h 139541"/>
                <a:gd name="connsiteX2" fmla="*/ 18478 w 95535"/>
                <a:gd name="connsiteY2" fmla="*/ 22574 h 139541"/>
                <a:gd name="connsiteX3" fmla="*/ 857 w 95535"/>
                <a:gd name="connsiteY3" fmla="*/ 18193 h 139541"/>
                <a:gd name="connsiteX4" fmla="*/ 857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635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95" y="127635"/>
                  </a:moveTo>
                  <a:lnTo>
                    <a:pt x="18478" y="126206"/>
                  </a:lnTo>
                  <a:lnTo>
                    <a:pt x="18478" y="22574"/>
                  </a:lnTo>
                  <a:lnTo>
                    <a:pt x="857" y="18193"/>
                  </a:lnTo>
                  <a:lnTo>
                    <a:pt x="857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1" y="25622"/>
                    <a:pt x="45053" y="22003"/>
                    <a:pt x="49244" y="17621"/>
                  </a:cubicBezTo>
                  <a:cubicBezTo>
                    <a:pt x="53530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39" y="25718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6" name="Freeform: Shape 58"/>
            <p:cNvSpPr/>
            <p:nvPr/>
          </p:nvSpPr>
          <p:spPr>
            <a:xfrm>
              <a:off x="11902344" y="6552120"/>
              <a:ext cx="120300" cy="141541"/>
            </a:xfrm>
            <a:custGeom>
              <a:avLst/>
              <a:gdLst>
                <a:gd name="connsiteX0" fmla="*/ 23241 w 120300"/>
                <a:gd name="connsiteY0" fmla="*/ 68199 h 141541"/>
                <a:gd name="connsiteX1" fmla="*/ 81534 w 120300"/>
                <a:gd name="connsiteY1" fmla="*/ 56579 h 141541"/>
                <a:gd name="connsiteX2" fmla="*/ 81534 w 120300"/>
                <a:gd name="connsiteY2" fmla="*/ 49720 h 141541"/>
                <a:gd name="connsiteX3" fmla="*/ 79058 w 120300"/>
                <a:gd name="connsiteY3" fmla="*/ 31623 h 141541"/>
                <a:gd name="connsiteX4" fmla="*/ 70580 w 120300"/>
                <a:gd name="connsiteY4" fmla="*/ 21908 h 141541"/>
                <a:gd name="connsiteX5" fmla="*/ 53531 w 120300"/>
                <a:gd name="connsiteY5" fmla="*/ 18860 h 141541"/>
                <a:gd name="connsiteX6" fmla="*/ 31147 w 120300"/>
                <a:gd name="connsiteY6" fmla="*/ 22384 h 141541"/>
                <a:gd name="connsiteX7" fmla="*/ 11430 w 120300"/>
                <a:gd name="connsiteY7" fmla="*/ 31051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6 h 141541"/>
                <a:gd name="connsiteX21" fmla="*/ 82963 w 120300"/>
                <a:gd name="connsiteY21" fmla="*/ 130111 h 141541"/>
                <a:gd name="connsiteX22" fmla="*/ 82963 w 120300"/>
                <a:gd name="connsiteY22" fmla="*/ 122015 h 141541"/>
                <a:gd name="connsiteX23" fmla="*/ 64961 w 120300"/>
                <a:gd name="connsiteY23" fmla="*/ 135446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199 h 141541"/>
                <a:gd name="connsiteX28" fmla="*/ 66294 w 120300"/>
                <a:gd name="connsiteY28" fmla="*/ 120968 h 141541"/>
                <a:gd name="connsiteX29" fmla="*/ 81439 w 120300"/>
                <a:gd name="connsiteY29" fmla="*/ 111633 h 141541"/>
                <a:gd name="connsiteX30" fmla="*/ 81439 w 120300"/>
                <a:gd name="connsiteY30" fmla="*/ 69533 h 141541"/>
                <a:gd name="connsiteX31" fmla="*/ 41148 w 120300"/>
                <a:gd name="connsiteY31" fmla="*/ 77724 h 141541"/>
                <a:gd name="connsiteX32" fmla="*/ 27527 w 120300"/>
                <a:gd name="connsiteY32" fmla="*/ 99155 h 141541"/>
                <a:gd name="connsiteX33" fmla="*/ 34004 w 120300"/>
                <a:gd name="connsiteY33" fmla="*/ 118586 h 141541"/>
                <a:gd name="connsiteX34" fmla="*/ 51530 w 120300"/>
                <a:gd name="connsiteY34" fmla="*/ 124873 h 141541"/>
                <a:gd name="connsiteX35" fmla="*/ 66294 w 120300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199"/>
                  </a:moveTo>
                  <a:cubicBezTo>
                    <a:pt x="38576" y="60960"/>
                    <a:pt x="58007" y="57055"/>
                    <a:pt x="81534" y="56579"/>
                  </a:cubicBezTo>
                  <a:lnTo>
                    <a:pt x="81534" y="49720"/>
                  </a:lnTo>
                  <a:cubicBezTo>
                    <a:pt x="81534" y="42005"/>
                    <a:pt x="80677" y="36005"/>
                    <a:pt x="79058" y="31623"/>
                  </a:cubicBezTo>
                  <a:cubicBezTo>
                    <a:pt x="77438" y="27242"/>
                    <a:pt x="74581" y="24003"/>
                    <a:pt x="70580" y="21908"/>
                  </a:cubicBezTo>
                  <a:cubicBezTo>
                    <a:pt x="66580" y="19907"/>
                    <a:pt x="60960" y="18860"/>
                    <a:pt x="53531" y="18860"/>
                  </a:cubicBezTo>
                  <a:cubicBezTo>
                    <a:pt x="45244" y="18860"/>
                    <a:pt x="37719" y="20003"/>
                    <a:pt x="31147" y="22384"/>
                  </a:cubicBezTo>
                  <a:cubicBezTo>
                    <a:pt x="24575" y="24765"/>
                    <a:pt x="18002" y="27623"/>
                    <a:pt x="11430" y="31051"/>
                  </a:cubicBezTo>
                  <a:lnTo>
                    <a:pt x="5334" y="18383"/>
                  </a:lnTo>
                  <a:cubicBezTo>
                    <a:pt x="7430" y="16574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7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9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6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154" y="140684"/>
                    <a:pt x="85439" y="139256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1" y="135446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7" y="141542"/>
                    <a:pt x="19336" y="138113"/>
                    <a:pt x="11621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191" y="86773"/>
                    <a:pt x="7906" y="75438"/>
                    <a:pt x="23241" y="68199"/>
                  </a:cubicBezTo>
                  <a:close/>
                  <a:moveTo>
                    <a:pt x="66294" y="120968"/>
                  </a:moveTo>
                  <a:cubicBezTo>
                    <a:pt x="71819" y="118396"/>
                    <a:pt x="76867" y="115253"/>
                    <a:pt x="81439" y="111633"/>
                  </a:cubicBezTo>
                  <a:lnTo>
                    <a:pt x="81439" y="69533"/>
                  </a:lnTo>
                  <a:cubicBezTo>
                    <a:pt x="63627" y="69533"/>
                    <a:pt x="50197" y="72295"/>
                    <a:pt x="41148" y="77724"/>
                  </a:cubicBezTo>
                  <a:cubicBezTo>
                    <a:pt x="32099" y="83153"/>
                    <a:pt x="27527" y="90297"/>
                    <a:pt x="27527" y="99155"/>
                  </a:cubicBezTo>
                  <a:cubicBezTo>
                    <a:pt x="27527" y="108014"/>
                    <a:pt x="29718" y="114491"/>
                    <a:pt x="34004" y="118586"/>
                  </a:cubicBezTo>
                  <a:cubicBezTo>
                    <a:pt x="38291" y="122777"/>
                    <a:pt x="44196" y="124873"/>
                    <a:pt x="51530" y="124873"/>
                  </a:cubicBezTo>
                  <a:cubicBezTo>
                    <a:pt x="55817" y="124873"/>
                    <a:pt x="60770" y="123539"/>
                    <a:pt x="66294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7" name="Freeform: Shape 59"/>
            <p:cNvSpPr/>
            <p:nvPr/>
          </p:nvSpPr>
          <p:spPr>
            <a:xfrm>
              <a:off x="12036361" y="6519926"/>
              <a:ext cx="88201" cy="173736"/>
            </a:xfrm>
            <a:custGeom>
              <a:avLst/>
              <a:gdLst>
                <a:gd name="connsiteX0" fmla="*/ 24479 w 88201"/>
                <a:gd name="connsiteY0" fmla="*/ 167069 h 173736"/>
                <a:gd name="connsiteX1" fmla="*/ 17621 w 88201"/>
                <a:gd name="connsiteY1" fmla="*/ 145256 h 173736"/>
                <a:gd name="connsiteX2" fmla="*/ 17621 w 88201"/>
                <a:gd name="connsiteY2" fmla="*/ 51340 h 173736"/>
                <a:gd name="connsiteX3" fmla="*/ 0 w 88201"/>
                <a:gd name="connsiteY3" fmla="*/ 51340 h 173736"/>
                <a:gd name="connsiteX4" fmla="*/ 0 w 88201"/>
                <a:gd name="connsiteY4" fmla="*/ 40291 h 173736"/>
                <a:gd name="connsiteX5" fmla="*/ 6858 w 88201"/>
                <a:gd name="connsiteY5" fmla="*/ 38576 h 173736"/>
                <a:gd name="connsiteX6" fmla="*/ 14478 w 88201"/>
                <a:gd name="connsiteY6" fmla="*/ 35909 h 173736"/>
                <a:gd name="connsiteX7" fmla="*/ 20574 w 88201"/>
                <a:gd name="connsiteY7" fmla="*/ 27146 h 173736"/>
                <a:gd name="connsiteX8" fmla="*/ 25241 w 88201"/>
                <a:gd name="connsiteY8" fmla="*/ 12192 h 173736"/>
                <a:gd name="connsiteX9" fmla="*/ 28384 w 88201"/>
                <a:gd name="connsiteY9" fmla="*/ 0 h 173736"/>
                <a:gd name="connsiteX10" fmla="*/ 42863 w 88201"/>
                <a:gd name="connsiteY10" fmla="*/ 0 h 173736"/>
                <a:gd name="connsiteX11" fmla="*/ 43339 w 88201"/>
                <a:gd name="connsiteY11" fmla="*/ 35243 h 173736"/>
                <a:gd name="connsiteX12" fmla="*/ 84201 w 88201"/>
                <a:gd name="connsiteY12" fmla="*/ 35243 h 173736"/>
                <a:gd name="connsiteX13" fmla="*/ 84201 w 88201"/>
                <a:gd name="connsiteY13" fmla="*/ 51435 h 173736"/>
                <a:gd name="connsiteX14" fmla="*/ 43339 w 88201"/>
                <a:gd name="connsiteY14" fmla="*/ 51435 h 173736"/>
                <a:gd name="connsiteX15" fmla="*/ 43339 w 88201"/>
                <a:gd name="connsiteY15" fmla="*/ 126587 h 173736"/>
                <a:gd name="connsiteX16" fmla="*/ 44196 w 88201"/>
                <a:gd name="connsiteY16" fmla="*/ 146209 h 173736"/>
                <a:gd name="connsiteX17" fmla="*/ 47911 w 88201"/>
                <a:gd name="connsiteY17" fmla="*/ 153543 h 173736"/>
                <a:gd name="connsiteX18" fmla="*/ 57531 w 88201"/>
                <a:gd name="connsiteY18" fmla="*/ 155258 h 173736"/>
                <a:gd name="connsiteX19" fmla="*/ 72104 w 88201"/>
                <a:gd name="connsiteY19" fmla="*/ 153543 h 173736"/>
                <a:gd name="connsiteX20" fmla="*/ 84487 w 88201"/>
                <a:gd name="connsiteY20" fmla="*/ 149924 h 173736"/>
                <a:gd name="connsiteX21" fmla="*/ 88201 w 88201"/>
                <a:gd name="connsiteY21" fmla="*/ 160973 h 173736"/>
                <a:gd name="connsiteX22" fmla="*/ 69247 w 88201"/>
                <a:gd name="connsiteY22" fmla="*/ 169545 h 173736"/>
                <a:gd name="connsiteX23" fmla="*/ 45434 w 88201"/>
                <a:gd name="connsiteY23" fmla="*/ 173736 h 173736"/>
                <a:gd name="connsiteX24" fmla="*/ 24479 w 88201"/>
                <a:gd name="connsiteY24" fmla="*/ 167069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6">
                  <a:moveTo>
                    <a:pt x="24479" y="167069"/>
                  </a:moveTo>
                  <a:cubicBezTo>
                    <a:pt x="19907" y="162782"/>
                    <a:pt x="17621" y="155543"/>
                    <a:pt x="17621" y="145256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762" y="40100"/>
                    <a:pt x="3048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1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4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201" y="160973"/>
                  </a:lnTo>
                  <a:cubicBezTo>
                    <a:pt x="84296" y="163925"/>
                    <a:pt x="77914" y="166783"/>
                    <a:pt x="69247" y="169545"/>
                  </a:cubicBezTo>
                  <a:cubicBezTo>
                    <a:pt x="60579" y="172307"/>
                    <a:pt x="52578" y="173736"/>
                    <a:pt x="45434" y="173736"/>
                  </a:cubicBezTo>
                  <a:cubicBezTo>
                    <a:pt x="36004" y="173450"/>
                    <a:pt x="29051" y="171355"/>
                    <a:pt x="24479" y="16706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8" name="Freeform: Shape 60"/>
            <p:cNvSpPr/>
            <p:nvPr/>
          </p:nvSpPr>
          <p:spPr>
            <a:xfrm>
              <a:off x="12139422" y="6551454"/>
              <a:ext cx="126587" cy="142112"/>
            </a:xfrm>
            <a:custGeom>
              <a:avLst/>
              <a:gdLst>
                <a:gd name="connsiteX0" fmla="*/ 9049 w 126587"/>
                <a:gd name="connsiteY0" fmla="*/ 33052 h 142112"/>
                <a:gd name="connsiteX1" fmla="*/ 32956 w 126587"/>
                <a:gd name="connsiteY1" fmla="*/ 8477 h 142112"/>
                <a:gd name="connsiteX2" fmla="*/ 64675 w 126587"/>
                <a:gd name="connsiteY2" fmla="*/ 0 h 142112"/>
                <a:gd name="connsiteX3" fmla="*/ 111061 w 126587"/>
                <a:gd name="connsiteY3" fmla="*/ 19526 h 142112"/>
                <a:gd name="connsiteX4" fmla="*/ 126587 w 126587"/>
                <a:gd name="connsiteY4" fmla="*/ 70961 h 142112"/>
                <a:gd name="connsiteX5" fmla="*/ 117538 w 126587"/>
                <a:gd name="connsiteY5" fmla="*/ 109347 h 142112"/>
                <a:gd name="connsiteX6" fmla="*/ 93631 w 126587"/>
                <a:gd name="connsiteY6" fmla="*/ 133826 h 142112"/>
                <a:gd name="connsiteX7" fmla="*/ 61913 w 126587"/>
                <a:gd name="connsiteY7" fmla="*/ 142113 h 142112"/>
                <a:gd name="connsiteX8" fmla="*/ 15526 w 126587"/>
                <a:gd name="connsiteY8" fmla="*/ 122492 h 142112"/>
                <a:gd name="connsiteX9" fmla="*/ 0 w 126587"/>
                <a:gd name="connsiteY9" fmla="*/ 71056 h 142112"/>
                <a:gd name="connsiteX10" fmla="*/ 9049 w 126587"/>
                <a:gd name="connsiteY10" fmla="*/ 33052 h 142112"/>
                <a:gd name="connsiteX11" fmla="*/ 89344 w 126587"/>
                <a:gd name="connsiteY11" fmla="*/ 114300 h 142112"/>
                <a:gd name="connsiteX12" fmla="*/ 98393 w 126587"/>
                <a:gd name="connsiteY12" fmla="*/ 72962 h 142112"/>
                <a:gd name="connsiteX13" fmla="*/ 90106 w 126587"/>
                <a:gd name="connsiteY13" fmla="*/ 29908 h 142112"/>
                <a:gd name="connsiteX14" fmla="*/ 63436 w 126587"/>
                <a:gd name="connsiteY14" fmla="*/ 14002 h 142112"/>
                <a:gd name="connsiteX15" fmla="*/ 37338 w 126587"/>
                <a:gd name="connsiteY15" fmla="*/ 27908 h 142112"/>
                <a:gd name="connsiteX16" fmla="*/ 28194 w 126587"/>
                <a:gd name="connsiteY16" fmla="*/ 69247 h 142112"/>
                <a:gd name="connsiteX17" fmla="*/ 36766 w 126587"/>
                <a:gd name="connsiteY17" fmla="*/ 112300 h 142112"/>
                <a:gd name="connsiteX18" fmla="*/ 63436 w 126587"/>
                <a:gd name="connsiteY18" fmla="*/ 128207 h 142112"/>
                <a:gd name="connsiteX19" fmla="*/ 89344 w 126587"/>
                <a:gd name="connsiteY19" fmla="*/ 114300 h 142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112">
                  <a:moveTo>
                    <a:pt x="9049" y="33052"/>
                  </a:moveTo>
                  <a:cubicBezTo>
                    <a:pt x="15049" y="22288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477"/>
                    <a:pt x="111061" y="19526"/>
                  </a:cubicBezTo>
                  <a:cubicBezTo>
                    <a:pt x="121444" y="32575"/>
                    <a:pt x="126587" y="49720"/>
                    <a:pt x="126587" y="70961"/>
                  </a:cubicBezTo>
                  <a:cubicBezTo>
                    <a:pt x="126587" y="85820"/>
                    <a:pt x="123539" y="98584"/>
                    <a:pt x="117538" y="109347"/>
                  </a:cubicBezTo>
                  <a:cubicBezTo>
                    <a:pt x="111538" y="120110"/>
                    <a:pt x="103537" y="128302"/>
                    <a:pt x="93631" y="133826"/>
                  </a:cubicBezTo>
                  <a:cubicBezTo>
                    <a:pt x="83725" y="139351"/>
                    <a:pt x="73247" y="142113"/>
                    <a:pt x="61913" y="142113"/>
                  </a:cubicBezTo>
                  <a:cubicBezTo>
                    <a:pt x="41338" y="142113"/>
                    <a:pt x="25908" y="135636"/>
                    <a:pt x="15526" y="122492"/>
                  </a:cubicBezTo>
                  <a:cubicBezTo>
                    <a:pt x="5143" y="109442"/>
                    <a:pt x="0" y="92297"/>
                    <a:pt x="0" y="71056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49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6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6" y="112300"/>
                  </a:cubicBezTo>
                  <a:cubicBezTo>
                    <a:pt x="42481" y="122872"/>
                    <a:pt x="51340" y="128207"/>
                    <a:pt x="63436" y="128207"/>
                  </a:cubicBezTo>
                  <a:cubicBezTo>
                    <a:pt x="74676" y="128207"/>
                    <a:pt x="83344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9" name="Freeform: Shape 61"/>
            <p:cNvSpPr/>
            <p:nvPr/>
          </p:nvSpPr>
          <p:spPr>
            <a:xfrm>
              <a:off x="12288774" y="6551358"/>
              <a:ext cx="95535" cy="139541"/>
            </a:xfrm>
            <a:custGeom>
              <a:avLst/>
              <a:gdLst>
                <a:gd name="connsiteX0" fmla="*/ 0 w 95535"/>
                <a:gd name="connsiteY0" fmla="*/ 127635 h 139541"/>
                <a:gd name="connsiteX1" fmla="*/ 18383 w 95535"/>
                <a:gd name="connsiteY1" fmla="*/ 126206 h 139541"/>
                <a:gd name="connsiteX2" fmla="*/ 18383 w 95535"/>
                <a:gd name="connsiteY2" fmla="*/ 22574 h 139541"/>
                <a:gd name="connsiteX3" fmla="*/ 762 w 95535"/>
                <a:gd name="connsiteY3" fmla="*/ 18193 h 139541"/>
                <a:gd name="connsiteX4" fmla="*/ 762 w 95535"/>
                <a:gd name="connsiteY4" fmla="*/ 4953 h 139541"/>
                <a:gd name="connsiteX5" fmla="*/ 34576 w 95535"/>
                <a:gd name="connsiteY5" fmla="*/ 571 h 139541"/>
                <a:gd name="connsiteX6" fmla="*/ 35052 w 95535"/>
                <a:gd name="connsiteY6" fmla="*/ 571 h 139541"/>
                <a:gd name="connsiteX7" fmla="*/ 40481 w 95535"/>
                <a:gd name="connsiteY7" fmla="*/ 4953 h 139541"/>
                <a:gd name="connsiteX8" fmla="*/ 40481 w 95535"/>
                <a:gd name="connsiteY8" fmla="*/ 9335 h 139541"/>
                <a:gd name="connsiteX9" fmla="*/ 39719 w 95535"/>
                <a:gd name="connsiteY9" fmla="*/ 28385 h 139541"/>
                <a:gd name="connsiteX10" fmla="*/ 40481 w 95535"/>
                <a:gd name="connsiteY10" fmla="*/ 28385 h 139541"/>
                <a:gd name="connsiteX11" fmla="*/ 49244 w 95535"/>
                <a:gd name="connsiteY11" fmla="*/ 17621 h 139541"/>
                <a:gd name="connsiteX12" fmla="*/ 65627 w 95535"/>
                <a:gd name="connsiteY12" fmla="*/ 5524 h 139541"/>
                <a:gd name="connsiteX13" fmla="*/ 87439 w 95535"/>
                <a:gd name="connsiteY13" fmla="*/ 0 h 139541"/>
                <a:gd name="connsiteX14" fmla="*/ 95536 w 95535"/>
                <a:gd name="connsiteY14" fmla="*/ 1238 h 139541"/>
                <a:gd name="connsiteX15" fmla="*/ 95536 w 95535"/>
                <a:gd name="connsiteY15" fmla="*/ 28670 h 139541"/>
                <a:gd name="connsiteX16" fmla="*/ 90011 w 95535"/>
                <a:gd name="connsiteY16" fmla="*/ 26384 h 139541"/>
                <a:gd name="connsiteX17" fmla="*/ 81534 w 95535"/>
                <a:gd name="connsiteY17" fmla="*/ 25241 h 139541"/>
                <a:gd name="connsiteX18" fmla="*/ 43815 w 95535"/>
                <a:gd name="connsiteY18" fmla="*/ 37719 h 139541"/>
                <a:gd name="connsiteX19" fmla="*/ 43815 w 95535"/>
                <a:gd name="connsiteY19" fmla="*/ 125825 h 139541"/>
                <a:gd name="connsiteX20" fmla="*/ 74866 w 95535"/>
                <a:gd name="connsiteY20" fmla="*/ 127826 h 139541"/>
                <a:gd name="connsiteX21" fmla="*/ 74866 w 95535"/>
                <a:gd name="connsiteY21" fmla="*/ 139541 h 139541"/>
                <a:gd name="connsiteX22" fmla="*/ 0 w 95535"/>
                <a:gd name="connsiteY22" fmla="*/ 139541 h 139541"/>
                <a:gd name="connsiteX23" fmla="*/ 0 w 95535"/>
                <a:gd name="connsiteY23" fmla="*/ 127635 h 139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535" h="139541">
                  <a:moveTo>
                    <a:pt x="0" y="127635"/>
                  </a:moveTo>
                  <a:lnTo>
                    <a:pt x="18383" y="126206"/>
                  </a:lnTo>
                  <a:lnTo>
                    <a:pt x="18383" y="22574"/>
                  </a:lnTo>
                  <a:lnTo>
                    <a:pt x="762" y="18193"/>
                  </a:lnTo>
                  <a:lnTo>
                    <a:pt x="762" y="4953"/>
                  </a:lnTo>
                  <a:lnTo>
                    <a:pt x="34576" y="571"/>
                  </a:lnTo>
                  <a:lnTo>
                    <a:pt x="35052" y="571"/>
                  </a:lnTo>
                  <a:lnTo>
                    <a:pt x="40481" y="4953"/>
                  </a:lnTo>
                  <a:lnTo>
                    <a:pt x="40481" y="9335"/>
                  </a:lnTo>
                  <a:lnTo>
                    <a:pt x="39719" y="28385"/>
                  </a:lnTo>
                  <a:lnTo>
                    <a:pt x="40481" y="28385"/>
                  </a:lnTo>
                  <a:cubicBezTo>
                    <a:pt x="42100" y="25622"/>
                    <a:pt x="45053" y="22003"/>
                    <a:pt x="49244" y="17621"/>
                  </a:cubicBezTo>
                  <a:cubicBezTo>
                    <a:pt x="53435" y="13240"/>
                    <a:pt x="58960" y="9144"/>
                    <a:pt x="65627" y="5524"/>
                  </a:cubicBezTo>
                  <a:cubicBezTo>
                    <a:pt x="72295" y="1810"/>
                    <a:pt x="79534" y="0"/>
                    <a:pt x="87439" y="0"/>
                  </a:cubicBezTo>
                  <a:cubicBezTo>
                    <a:pt x="90678" y="0"/>
                    <a:pt x="93345" y="381"/>
                    <a:pt x="95536" y="1238"/>
                  </a:cubicBezTo>
                  <a:lnTo>
                    <a:pt x="95536" y="28670"/>
                  </a:lnTo>
                  <a:cubicBezTo>
                    <a:pt x="94393" y="27813"/>
                    <a:pt x="92583" y="27051"/>
                    <a:pt x="90011" y="26384"/>
                  </a:cubicBezTo>
                  <a:cubicBezTo>
                    <a:pt x="87439" y="25622"/>
                    <a:pt x="84677" y="25241"/>
                    <a:pt x="81534" y="25241"/>
                  </a:cubicBezTo>
                  <a:cubicBezTo>
                    <a:pt x="68008" y="25241"/>
                    <a:pt x="55435" y="29432"/>
                    <a:pt x="43815" y="37719"/>
                  </a:cubicBezTo>
                  <a:lnTo>
                    <a:pt x="43815" y="125825"/>
                  </a:lnTo>
                  <a:lnTo>
                    <a:pt x="74866" y="127826"/>
                  </a:lnTo>
                  <a:lnTo>
                    <a:pt x="74866" y="139541"/>
                  </a:lnTo>
                  <a:lnTo>
                    <a:pt x="0" y="139541"/>
                  </a:lnTo>
                  <a:lnTo>
                    <a:pt x="0" y="127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0" name="Freeform: Shape 62"/>
            <p:cNvSpPr/>
            <p:nvPr/>
          </p:nvSpPr>
          <p:spPr>
            <a:xfrm>
              <a:off x="12398120" y="6552216"/>
              <a:ext cx="137541" cy="141446"/>
            </a:xfrm>
            <a:custGeom>
              <a:avLst/>
              <a:gdLst>
                <a:gd name="connsiteX0" fmla="*/ 103442 w 137541"/>
                <a:gd name="connsiteY0" fmla="*/ 138208 h 141446"/>
                <a:gd name="connsiteX1" fmla="*/ 100108 w 137541"/>
                <a:gd name="connsiteY1" fmla="*/ 129445 h 141446"/>
                <a:gd name="connsiteX2" fmla="*/ 100108 w 137541"/>
                <a:gd name="connsiteY2" fmla="*/ 121158 h 141446"/>
                <a:gd name="connsiteX3" fmla="*/ 79915 w 137541"/>
                <a:gd name="connsiteY3" fmla="*/ 135350 h 141446"/>
                <a:gd name="connsiteX4" fmla="*/ 55531 w 137541"/>
                <a:gd name="connsiteY4" fmla="*/ 141446 h 141446"/>
                <a:gd name="connsiteX5" fmla="*/ 23241 w 137541"/>
                <a:gd name="connsiteY5" fmla="*/ 129254 h 141446"/>
                <a:gd name="connsiteX6" fmla="*/ 13716 w 137541"/>
                <a:gd name="connsiteY6" fmla="*/ 88868 h 141446"/>
                <a:gd name="connsiteX7" fmla="*/ 13716 w 137541"/>
                <a:gd name="connsiteY7" fmla="*/ 17812 h 141446"/>
                <a:gd name="connsiteX8" fmla="*/ 0 w 137541"/>
                <a:gd name="connsiteY8" fmla="*/ 13907 h 141446"/>
                <a:gd name="connsiteX9" fmla="*/ 0 w 137541"/>
                <a:gd name="connsiteY9" fmla="*/ 3143 h 141446"/>
                <a:gd name="connsiteX10" fmla="*/ 34290 w 137541"/>
                <a:gd name="connsiteY10" fmla="*/ 0 h 141446"/>
                <a:gd name="connsiteX11" fmla="*/ 34576 w 137541"/>
                <a:gd name="connsiteY11" fmla="*/ 0 h 141446"/>
                <a:gd name="connsiteX12" fmla="*/ 39243 w 137541"/>
                <a:gd name="connsiteY12" fmla="*/ 2953 h 141446"/>
                <a:gd name="connsiteX13" fmla="*/ 39243 w 137541"/>
                <a:gd name="connsiteY13" fmla="*/ 86868 h 141446"/>
                <a:gd name="connsiteX14" fmla="*/ 41338 w 137541"/>
                <a:gd name="connsiteY14" fmla="*/ 109061 h 141446"/>
                <a:gd name="connsiteX15" fmla="*/ 48673 w 137541"/>
                <a:gd name="connsiteY15" fmla="*/ 120777 h 141446"/>
                <a:gd name="connsiteX16" fmla="*/ 64008 w 137541"/>
                <a:gd name="connsiteY16" fmla="*/ 124587 h 141446"/>
                <a:gd name="connsiteX17" fmla="*/ 82391 w 137541"/>
                <a:gd name="connsiteY17" fmla="*/ 120396 h 141446"/>
                <a:gd name="connsiteX18" fmla="*/ 97346 w 137541"/>
                <a:gd name="connsiteY18" fmla="*/ 110585 h 141446"/>
                <a:gd name="connsiteX19" fmla="*/ 97346 w 137541"/>
                <a:gd name="connsiteY19" fmla="*/ 17812 h 141446"/>
                <a:gd name="connsiteX20" fmla="*/ 79724 w 137541"/>
                <a:gd name="connsiteY20" fmla="*/ 13907 h 141446"/>
                <a:gd name="connsiteX21" fmla="*/ 79724 w 137541"/>
                <a:gd name="connsiteY21" fmla="*/ 3143 h 141446"/>
                <a:gd name="connsiteX22" fmla="*/ 116967 w 137541"/>
                <a:gd name="connsiteY22" fmla="*/ 0 h 141446"/>
                <a:gd name="connsiteX23" fmla="*/ 117253 w 137541"/>
                <a:gd name="connsiteY23" fmla="*/ 0 h 141446"/>
                <a:gd name="connsiteX24" fmla="*/ 122872 w 137541"/>
                <a:gd name="connsiteY24" fmla="*/ 2953 h 141446"/>
                <a:gd name="connsiteX25" fmla="*/ 122872 w 137541"/>
                <a:gd name="connsiteY25" fmla="*/ 126302 h 141446"/>
                <a:gd name="connsiteX26" fmla="*/ 137541 w 137541"/>
                <a:gd name="connsiteY26" fmla="*/ 126302 h 141446"/>
                <a:gd name="connsiteX27" fmla="*/ 137255 w 137541"/>
                <a:gd name="connsiteY27" fmla="*/ 137351 h 141446"/>
                <a:gd name="connsiteX28" fmla="*/ 125349 w 137541"/>
                <a:gd name="connsiteY28" fmla="*/ 140018 h 141446"/>
                <a:gd name="connsiteX29" fmla="*/ 113729 w 137541"/>
                <a:gd name="connsiteY29" fmla="*/ 140970 h 141446"/>
                <a:gd name="connsiteX30" fmla="*/ 103442 w 137541"/>
                <a:gd name="connsiteY30" fmla="*/ 138208 h 141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446">
                  <a:moveTo>
                    <a:pt x="103442" y="138208"/>
                  </a:moveTo>
                  <a:cubicBezTo>
                    <a:pt x="101251" y="136398"/>
                    <a:pt x="100108" y="133445"/>
                    <a:pt x="100108" y="129445"/>
                  </a:cubicBezTo>
                  <a:lnTo>
                    <a:pt x="100108" y="121158"/>
                  </a:lnTo>
                  <a:cubicBezTo>
                    <a:pt x="94679" y="126587"/>
                    <a:pt x="88011" y="131255"/>
                    <a:pt x="79915" y="135350"/>
                  </a:cubicBezTo>
                  <a:cubicBezTo>
                    <a:pt x="71818" y="139446"/>
                    <a:pt x="63722" y="141446"/>
                    <a:pt x="55531" y="141446"/>
                  </a:cubicBezTo>
                  <a:cubicBezTo>
                    <a:pt x="40386" y="141446"/>
                    <a:pt x="29623" y="137351"/>
                    <a:pt x="23241" y="129254"/>
                  </a:cubicBezTo>
                  <a:cubicBezTo>
                    <a:pt x="16859" y="121158"/>
                    <a:pt x="13716" y="107633"/>
                    <a:pt x="13716" y="88868"/>
                  </a:cubicBezTo>
                  <a:lnTo>
                    <a:pt x="13716" y="17812"/>
                  </a:lnTo>
                  <a:lnTo>
                    <a:pt x="0" y="13907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672" y="114395"/>
                    <a:pt x="45149" y="118301"/>
                    <a:pt x="48673" y="120777"/>
                  </a:cubicBezTo>
                  <a:cubicBezTo>
                    <a:pt x="52197" y="123254"/>
                    <a:pt x="57245" y="124587"/>
                    <a:pt x="64008" y="124587"/>
                  </a:cubicBezTo>
                  <a:cubicBezTo>
                    <a:pt x="70485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7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2" y="2953"/>
                  </a:lnTo>
                  <a:lnTo>
                    <a:pt x="122872" y="126302"/>
                  </a:lnTo>
                  <a:lnTo>
                    <a:pt x="137541" y="126302"/>
                  </a:lnTo>
                  <a:lnTo>
                    <a:pt x="137255" y="137351"/>
                  </a:lnTo>
                  <a:cubicBezTo>
                    <a:pt x="132683" y="138494"/>
                    <a:pt x="128778" y="139351"/>
                    <a:pt x="125349" y="140018"/>
                  </a:cubicBezTo>
                  <a:cubicBezTo>
                    <a:pt x="121920" y="140684"/>
                    <a:pt x="118110" y="140970"/>
                    <a:pt x="113729" y="140970"/>
                  </a:cubicBezTo>
                  <a:cubicBezTo>
                    <a:pt x="108966" y="140970"/>
                    <a:pt x="105632" y="140018"/>
                    <a:pt x="103442" y="13820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1" name="Freeform: Shape 1023"/>
            <p:cNvSpPr/>
            <p:nvPr/>
          </p:nvSpPr>
          <p:spPr>
            <a:xfrm>
              <a:off x="12552997" y="6490494"/>
              <a:ext cx="66103" cy="200501"/>
            </a:xfrm>
            <a:custGeom>
              <a:avLst/>
              <a:gdLst>
                <a:gd name="connsiteX0" fmla="*/ 19907 w 66103"/>
                <a:gd name="connsiteY0" fmla="*/ 17907 h 200501"/>
                <a:gd name="connsiteX1" fmla="*/ 95 w 66103"/>
                <a:gd name="connsiteY1" fmla="*/ 15240 h 200501"/>
                <a:gd name="connsiteX2" fmla="*/ 95 w 66103"/>
                <a:gd name="connsiteY2" fmla="*/ 4763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907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907" y="17907"/>
                  </a:moveTo>
                  <a:lnTo>
                    <a:pt x="95" y="15240"/>
                  </a:lnTo>
                  <a:lnTo>
                    <a:pt x="95" y="4763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907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2" name="Freeform: Shape 1024"/>
            <p:cNvSpPr/>
            <p:nvPr/>
          </p:nvSpPr>
          <p:spPr>
            <a:xfrm>
              <a:off x="11201876" y="6786054"/>
              <a:ext cx="177260" cy="181927"/>
            </a:xfrm>
            <a:custGeom>
              <a:avLst/>
              <a:gdLst>
                <a:gd name="connsiteX0" fmla="*/ 19621 w 177260"/>
                <a:gd name="connsiteY0" fmla="*/ 15240 h 181927"/>
                <a:gd name="connsiteX1" fmla="*/ 0 w 177260"/>
                <a:gd name="connsiteY1" fmla="*/ 12287 h 181927"/>
                <a:gd name="connsiteX2" fmla="*/ 0 w 177260"/>
                <a:gd name="connsiteY2" fmla="*/ 0 h 181927"/>
                <a:gd name="connsiteX3" fmla="*/ 45530 w 177260"/>
                <a:gd name="connsiteY3" fmla="*/ 0 h 181927"/>
                <a:gd name="connsiteX4" fmla="*/ 127064 w 177260"/>
                <a:gd name="connsiteY4" fmla="*/ 119443 h 181927"/>
                <a:gd name="connsiteX5" fmla="*/ 140780 w 177260"/>
                <a:gd name="connsiteY5" fmla="*/ 145352 h 181927"/>
                <a:gd name="connsiteX6" fmla="*/ 140780 w 177260"/>
                <a:gd name="connsiteY6" fmla="*/ 15240 h 181927"/>
                <a:gd name="connsiteX7" fmla="*/ 119539 w 177260"/>
                <a:gd name="connsiteY7" fmla="*/ 12287 h 181927"/>
                <a:gd name="connsiteX8" fmla="*/ 119539 w 177260"/>
                <a:gd name="connsiteY8" fmla="*/ 0 h 181927"/>
                <a:gd name="connsiteX9" fmla="*/ 177260 w 177260"/>
                <a:gd name="connsiteY9" fmla="*/ 0 h 181927"/>
                <a:gd name="connsiteX10" fmla="*/ 177260 w 177260"/>
                <a:gd name="connsiteY10" fmla="*/ 12287 h 181927"/>
                <a:gd name="connsiteX11" fmla="*/ 157639 w 177260"/>
                <a:gd name="connsiteY11" fmla="*/ 15240 h 181927"/>
                <a:gd name="connsiteX12" fmla="*/ 157639 w 177260"/>
                <a:gd name="connsiteY12" fmla="*/ 181928 h 181927"/>
                <a:gd name="connsiteX13" fmla="*/ 138303 w 177260"/>
                <a:gd name="connsiteY13" fmla="*/ 181928 h 181927"/>
                <a:gd name="connsiteX14" fmla="*/ 55055 w 177260"/>
                <a:gd name="connsiteY14" fmla="*/ 59722 h 181927"/>
                <a:gd name="connsiteX15" fmla="*/ 36195 w 177260"/>
                <a:gd name="connsiteY15" fmla="*/ 27432 h 181927"/>
                <a:gd name="connsiteX16" fmla="*/ 36195 w 177260"/>
                <a:gd name="connsiteY16" fmla="*/ 167450 h 181927"/>
                <a:gd name="connsiteX17" fmla="*/ 59436 w 177260"/>
                <a:gd name="connsiteY17" fmla="*/ 169926 h 181927"/>
                <a:gd name="connsiteX18" fmla="*/ 59436 w 177260"/>
                <a:gd name="connsiteY18" fmla="*/ 181928 h 181927"/>
                <a:gd name="connsiteX19" fmla="*/ 0 w 177260"/>
                <a:gd name="connsiteY19" fmla="*/ 181928 h 181927"/>
                <a:gd name="connsiteX20" fmla="*/ 0 w 177260"/>
                <a:gd name="connsiteY20" fmla="*/ 169926 h 181927"/>
                <a:gd name="connsiteX21" fmla="*/ 19621 w 177260"/>
                <a:gd name="connsiteY21" fmla="*/ 167259 h 181927"/>
                <a:gd name="connsiteX22" fmla="*/ 19621 w 177260"/>
                <a:gd name="connsiteY22" fmla="*/ 15240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7260" h="181927">
                  <a:moveTo>
                    <a:pt x="19621" y="15240"/>
                  </a:moveTo>
                  <a:lnTo>
                    <a:pt x="0" y="12287"/>
                  </a:lnTo>
                  <a:lnTo>
                    <a:pt x="0" y="0"/>
                  </a:lnTo>
                  <a:lnTo>
                    <a:pt x="45530" y="0"/>
                  </a:lnTo>
                  <a:lnTo>
                    <a:pt x="127064" y="119443"/>
                  </a:lnTo>
                  <a:lnTo>
                    <a:pt x="140780" y="145352"/>
                  </a:lnTo>
                  <a:lnTo>
                    <a:pt x="140780" y="15240"/>
                  </a:lnTo>
                  <a:lnTo>
                    <a:pt x="119539" y="12287"/>
                  </a:lnTo>
                  <a:lnTo>
                    <a:pt x="119539" y="0"/>
                  </a:lnTo>
                  <a:lnTo>
                    <a:pt x="177260" y="0"/>
                  </a:lnTo>
                  <a:lnTo>
                    <a:pt x="177260" y="12287"/>
                  </a:lnTo>
                  <a:lnTo>
                    <a:pt x="157639" y="15240"/>
                  </a:lnTo>
                  <a:lnTo>
                    <a:pt x="157639" y="181928"/>
                  </a:lnTo>
                  <a:lnTo>
                    <a:pt x="138303" y="181928"/>
                  </a:lnTo>
                  <a:lnTo>
                    <a:pt x="55055" y="59722"/>
                  </a:lnTo>
                  <a:lnTo>
                    <a:pt x="36195" y="27432"/>
                  </a:lnTo>
                  <a:lnTo>
                    <a:pt x="36195" y="167450"/>
                  </a:lnTo>
                  <a:lnTo>
                    <a:pt x="59436" y="169926"/>
                  </a:lnTo>
                  <a:lnTo>
                    <a:pt x="59436" y="181928"/>
                  </a:lnTo>
                  <a:lnTo>
                    <a:pt x="0" y="181928"/>
                  </a:lnTo>
                  <a:lnTo>
                    <a:pt x="0" y="169926"/>
                  </a:lnTo>
                  <a:lnTo>
                    <a:pt x="19621" y="167259"/>
                  </a:lnTo>
                  <a:lnTo>
                    <a:pt x="19621" y="1524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3" name="Freeform: Shape 1027"/>
            <p:cNvSpPr/>
            <p:nvPr/>
          </p:nvSpPr>
          <p:spPr>
            <a:xfrm>
              <a:off x="11396091" y="6829107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2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6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8 w 120205"/>
                <a:gd name="connsiteY14" fmla="*/ 48197 h 141541"/>
                <a:gd name="connsiteX15" fmla="*/ 105728 w 120205"/>
                <a:gd name="connsiteY15" fmla="*/ 126778 h 141541"/>
                <a:gd name="connsiteX16" fmla="*/ 120206 w 120205"/>
                <a:gd name="connsiteY16" fmla="*/ 126778 h 141541"/>
                <a:gd name="connsiteX17" fmla="*/ 120206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5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2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865" y="18955"/>
                    <a:pt x="53435" y="18955"/>
                  </a:cubicBezTo>
                  <a:cubicBezTo>
                    <a:pt x="45148" y="18955"/>
                    <a:pt x="37624" y="20098"/>
                    <a:pt x="31052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6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8" y="36481"/>
                    <a:pt x="105728" y="48197"/>
                  </a:cubicBezTo>
                  <a:lnTo>
                    <a:pt x="105728" y="126778"/>
                  </a:lnTo>
                  <a:lnTo>
                    <a:pt x="120206" y="126778"/>
                  </a:lnTo>
                  <a:lnTo>
                    <a:pt x="120206" y="137636"/>
                  </a:lnTo>
                  <a:cubicBezTo>
                    <a:pt x="116967" y="138494"/>
                    <a:pt x="112776" y="139255"/>
                    <a:pt x="107823" y="140113"/>
                  </a:cubicBezTo>
                  <a:cubicBezTo>
                    <a:pt x="102870" y="140875"/>
                    <a:pt x="98489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817" y="139446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2"/>
                  </a:lnTo>
                  <a:cubicBezTo>
                    <a:pt x="63532" y="69532"/>
                    <a:pt x="50102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4" name="Freeform: Shape 1028"/>
            <p:cNvSpPr/>
            <p:nvPr/>
          </p:nvSpPr>
          <p:spPr>
            <a:xfrm>
              <a:off x="11530107" y="6796817"/>
              <a:ext cx="88011" cy="237743"/>
            </a:xfrm>
            <a:custGeom>
              <a:avLst/>
              <a:gdLst>
                <a:gd name="connsiteX0" fmla="*/ 24479 w 88011"/>
                <a:gd name="connsiteY0" fmla="*/ 167164 h 237743"/>
                <a:gd name="connsiteX1" fmla="*/ 17621 w 88011"/>
                <a:gd name="connsiteY1" fmla="*/ 145351 h 237743"/>
                <a:gd name="connsiteX2" fmla="*/ 17621 w 88011"/>
                <a:gd name="connsiteY2" fmla="*/ 51340 h 237743"/>
                <a:gd name="connsiteX3" fmla="*/ 0 w 88011"/>
                <a:gd name="connsiteY3" fmla="*/ 51340 h 237743"/>
                <a:gd name="connsiteX4" fmla="*/ 0 w 88011"/>
                <a:gd name="connsiteY4" fmla="*/ 40386 h 237743"/>
                <a:gd name="connsiteX5" fmla="*/ 6858 w 88011"/>
                <a:gd name="connsiteY5" fmla="*/ 38672 h 237743"/>
                <a:gd name="connsiteX6" fmla="*/ 14478 w 88011"/>
                <a:gd name="connsiteY6" fmla="*/ 36004 h 237743"/>
                <a:gd name="connsiteX7" fmla="*/ 20574 w 88011"/>
                <a:gd name="connsiteY7" fmla="*/ 27242 h 237743"/>
                <a:gd name="connsiteX8" fmla="*/ 25241 w 88011"/>
                <a:gd name="connsiteY8" fmla="*/ 12287 h 237743"/>
                <a:gd name="connsiteX9" fmla="*/ 28385 w 88011"/>
                <a:gd name="connsiteY9" fmla="*/ 0 h 237743"/>
                <a:gd name="connsiteX10" fmla="*/ 42767 w 88011"/>
                <a:gd name="connsiteY10" fmla="*/ 0 h 237743"/>
                <a:gd name="connsiteX11" fmla="*/ 43244 w 88011"/>
                <a:gd name="connsiteY11" fmla="*/ 35243 h 237743"/>
                <a:gd name="connsiteX12" fmla="*/ 84106 w 88011"/>
                <a:gd name="connsiteY12" fmla="*/ 35243 h 237743"/>
                <a:gd name="connsiteX13" fmla="*/ 84106 w 88011"/>
                <a:gd name="connsiteY13" fmla="*/ 51435 h 237743"/>
                <a:gd name="connsiteX14" fmla="*/ 43244 w 88011"/>
                <a:gd name="connsiteY14" fmla="*/ 51435 h 237743"/>
                <a:gd name="connsiteX15" fmla="*/ 43244 w 88011"/>
                <a:gd name="connsiteY15" fmla="*/ 126587 h 237743"/>
                <a:gd name="connsiteX16" fmla="*/ 44101 w 88011"/>
                <a:gd name="connsiteY16" fmla="*/ 146209 h 237743"/>
                <a:gd name="connsiteX17" fmla="*/ 47816 w 88011"/>
                <a:gd name="connsiteY17" fmla="*/ 153543 h 237743"/>
                <a:gd name="connsiteX18" fmla="*/ 57436 w 88011"/>
                <a:gd name="connsiteY18" fmla="*/ 155258 h 237743"/>
                <a:gd name="connsiteX19" fmla="*/ 72009 w 88011"/>
                <a:gd name="connsiteY19" fmla="*/ 153543 h 237743"/>
                <a:gd name="connsiteX20" fmla="*/ 84392 w 88011"/>
                <a:gd name="connsiteY20" fmla="*/ 149828 h 237743"/>
                <a:gd name="connsiteX21" fmla="*/ 88011 w 88011"/>
                <a:gd name="connsiteY21" fmla="*/ 160877 h 237743"/>
                <a:gd name="connsiteX22" fmla="*/ 69056 w 88011"/>
                <a:gd name="connsiteY22" fmla="*/ 169450 h 237743"/>
                <a:gd name="connsiteX23" fmla="*/ 45244 w 88011"/>
                <a:gd name="connsiteY23" fmla="*/ 173641 h 237743"/>
                <a:gd name="connsiteX24" fmla="*/ 24479 w 88011"/>
                <a:gd name="connsiteY24" fmla="*/ 167164 h 237743"/>
                <a:gd name="connsiteX25" fmla="*/ 62103 w 88011"/>
                <a:gd name="connsiteY25" fmla="*/ 220313 h 237743"/>
                <a:gd name="connsiteX26" fmla="*/ 53816 w 88011"/>
                <a:gd name="connsiteY26" fmla="*/ 232315 h 237743"/>
                <a:gd name="connsiteX27" fmla="*/ 46768 w 88011"/>
                <a:gd name="connsiteY27" fmla="*/ 237744 h 237743"/>
                <a:gd name="connsiteX28" fmla="*/ 46482 w 88011"/>
                <a:gd name="connsiteY28" fmla="*/ 237744 h 237743"/>
                <a:gd name="connsiteX29" fmla="*/ 38195 w 88011"/>
                <a:gd name="connsiteY29" fmla="*/ 233363 h 237743"/>
                <a:gd name="connsiteX30" fmla="*/ 37910 w 88011"/>
                <a:gd name="connsiteY30" fmla="*/ 231934 h 237743"/>
                <a:gd name="connsiteX31" fmla="*/ 43529 w 88011"/>
                <a:gd name="connsiteY31" fmla="*/ 225362 h 237743"/>
                <a:gd name="connsiteX32" fmla="*/ 45720 w 88011"/>
                <a:gd name="connsiteY32" fmla="*/ 215075 h 237743"/>
                <a:gd name="connsiteX33" fmla="*/ 44387 w 88011"/>
                <a:gd name="connsiteY33" fmla="*/ 209931 h 237743"/>
                <a:gd name="connsiteX34" fmla="*/ 40577 w 88011"/>
                <a:gd name="connsiteY34" fmla="*/ 206312 h 237743"/>
                <a:gd name="connsiteX35" fmla="*/ 35719 w 88011"/>
                <a:gd name="connsiteY35" fmla="*/ 196501 h 237743"/>
                <a:gd name="connsiteX36" fmla="*/ 39910 w 88011"/>
                <a:gd name="connsiteY36" fmla="*/ 187452 h 237743"/>
                <a:gd name="connsiteX37" fmla="*/ 48673 w 88011"/>
                <a:gd name="connsiteY37" fmla="*/ 184785 h 237743"/>
                <a:gd name="connsiteX38" fmla="*/ 49625 w 88011"/>
                <a:gd name="connsiteY38" fmla="*/ 184785 h 237743"/>
                <a:gd name="connsiteX39" fmla="*/ 61341 w 88011"/>
                <a:gd name="connsiteY39" fmla="*/ 189928 h 237743"/>
                <a:gd name="connsiteX40" fmla="*/ 65723 w 88011"/>
                <a:gd name="connsiteY40" fmla="*/ 204406 h 237743"/>
                <a:gd name="connsiteX41" fmla="*/ 62103 w 88011"/>
                <a:gd name="connsiteY41" fmla="*/ 220313 h 237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8011" h="237743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386"/>
                  </a:lnTo>
                  <a:cubicBezTo>
                    <a:pt x="857" y="40196"/>
                    <a:pt x="3143" y="39624"/>
                    <a:pt x="6858" y="38672"/>
                  </a:cubicBezTo>
                  <a:cubicBezTo>
                    <a:pt x="10573" y="37719"/>
                    <a:pt x="13145" y="36767"/>
                    <a:pt x="14478" y="36004"/>
                  </a:cubicBezTo>
                  <a:cubicBezTo>
                    <a:pt x="17050" y="34576"/>
                    <a:pt x="19145" y="31623"/>
                    <a:pt x="20574" y="27242"/>
                  </a:cubicBezTo>
                  <a:cubicBezTo>
                    <a:pt x="21908" y="24098"/>
                    <a:pt x="23432" y="19145"/>
                    <a:pt x="25241" y="12287"/>
                  </a:cubicBezTo>
                  <a:cubicBezTo>
                    <a:pt x="27051" y="5429"/>
                    <a:pt x="28099" y="1333"/>
                    <a:pt x="28385" y="0"/>
                  </a:cubicBezTo>
                  <a:lnTo>
                    <a:pt x="42767" y="0"/>
                  </a:lnTo>
                  <a:lnTo>
                    <a:pt x="43244" y="35243"/>
                  </a:lnTo>
                  <a:lnTo>
                    <a:pt x="84106" y="35243"/>
                  </a:lnTo>
                  <a:lnTo>
                    <a:pt x="84106" y="51435"/>
                  </a:lnTo>
                  <a:lnTo>
                    <a:pt x="43244" y="51435"/>
                  </a:lnTo>
                  <a:lnTo>
                    <a:pt x="43244" y="126587"/>
                  </a:lnTo>
                  <a:cubicBezTo>
                    <a:pt x="43244" y="135922"/>
                    <a:pt x="43529" y="142399"/>
                    <a:pt x="44101" y="146209"/>
                  </a:cubicBezTo>
                  <a:cubicBezTo>
                    <a:pt x="44672" y="149924"/>
                    <a:pt x="45911" y="152400"/>
                    <a:pt x="47816" y="153543"/>
                  </a:cubicBezTo>
                  <a:cubicBezTo>
                    <a:pt x="49721" y="154686"/>
                    <a:pt x="52959" y="155258"/>
                    <a:pt x="57436" y="155258"/>
                  </a:cubicBezTo>
                  <a:cubicBezTo>
                    <a:pt x="61817" y="155258"/>
                    <a:pt x="66675" y="154686"/>
                    <a:pt x="72009" y="153543"/>
                  </a:cubicBezTo>
                  <a:cubicBezTo>
                    <a:pt x="77343" y="152400"/>
                    <a:pt x="81439" y="151162"/>
                    <a:pt x="84392" y="149828"/>
                  </a:cubicBezTo>
                  <a:lnTo>
                    <a:pt x="88011" y="160877"/>
                  </a:lnTo>
                  <a:cubicBezTo>
                    <a:pt x="84106" y="163830"/>
                    <a:pt x="77724" y="166688"/>
                    <a:pt x="69056" y="169450"/>
                  </a:cubicBezTo>
                  <a:cubicBezTo>
                    <a:pt x="60293" y="172212"/>
                    <a:pt x="52388" y="173641"/>
                    <a:pt x="45244" y="173641"/>
                  </a:cubicBezTo>
                  <a:cubicBezTo>
                    <a:pt x="35909" y="173546"/>
                    <a:pt x="28956" y="171450"/>
                    <a:pt x="24479" y="167164"/>
                  </a:cubicBezTo>
                  <a:close/>
                  <a:moveTo>
                    <a:pt x="62103" y="220313"/>
                  </a:moveTo>
                  <a:cubicBezTo>
                    <a:pt x="59627" y="225171"/>
                    <a:pt x="56864" y="229172"/>
                    <a:pt x="53816" y="232315"/>
                  </a:cubicBezTo>
                  <a:cubicBezTo>
                    <a:pt x="50673" y="235458"/>
                    <a:pt x="48387" y="237173"/>
                    <a:pt x="46768" y="237744"/>
                  </a:cubicBezTo>
                  <a:lnTo>
                    <a:pt x="46482" y="237744"/>
                  </a:lnTo>
                  <a:lnTo>
                    <a:pt x="38195" y="233363"/>
                  </a:lnTo>
                  <a:lnTo>
                    <a:pt x="37910" y="231934"/>
                  </a:lnTo>
                  <a:cubicBezTo>
                    <a:pt x="40196" y="230791"/>
                    <a:pt x="42101" y="228600"/>
                    <a:pt x="43529" y="225362"/>
                  </a:cubicBezTo>
                  <a:cubicBezTo>
                    <a:pt x="44958" y="222123"/>
                    <a:pt x="45720" y="218694"/>
                    <a:pt x="45720" y="215075"/>
                  </a:cubicBezTo>
                  <a:cubicBezTo>
                    <a:pt x="45720" y="212979"/>
                    <a:pt x="45244" y="211265"/>
                    <a:pt x="44387" y="209931"/>
                  </a:cubicBezTo>
                  <a:cubicBezTo>
                    <a:pt x="43529" y="208598"/>
                    <a:pt x="42196" y="207359"/>
                    <a:pt x="40577" y="206312"/>
                  </a:cubicBezTo>
                  <a:cubicBezTo>
                    <a:pt x="37338" y="204026"/>
                    <a:pt x="35719" y="200787"/>
                    <a:pt x="35719" y="196501"/>
                  </a:cubicBezTo>
                  <a:cubicBezTo>
                    <a:pt x="35719" y="192215"/>
                    <a:pt x="37052" y="189262"/>
                    <a:pt x="39910" y="187452"/>
                  </a:cubicBezTo>
                  <a:cubicBezTo>
                    <a:pt x="42672" y="185642"/>
                    <a:pt x="45625" y="184785"/>
                    <a:pt x="48673" y="184785"/>
                  </a:cubicBezTo>
                  <a:lnTo>
                    <a:pt x="49625" y="184785"/>
                  </a:lnTo>
                  <a:cubicBezTo>
                    <a:pt x="54483" y="184785"/>
                    <a:pt x="58388" y="186500"/>
                    <a:pt x="61341" y="189928"/>
                  </a:cubicBezTo>
                  <a:cubicBezTo>
                    <a:pt x="64294" y="193358"/>
                    <a:pt x="65723" y="198120"/>
                    <a:pt x="65723" y="204406"/>
                  </a:cubicBezTo>
                  <a:cubicBezTo>
                    <a:pt x="65818" y="210026"/>
                    <a:pt x="64580" y="215360"/>
                    <a:pt x="62103" y="2203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5" name="Freeform: Shape 1029"/>
            <p:cNvSpPr/>
            <p:nvPr/>
          </p:nvSpPr>
          <p:spPr>
            <a:xfrm>
              <a:off x="11632311" y="6773862"/>
              <a:ext cx="64865" cy="194119"/>
            </a:xfrm>
            <a:custGeom>
              <a:avLst/>
              <a:gdLst>
                <a:gd name="connsiteX0" fmla="*/ 19907 w 64865"/>
                <a:gd name="connsiteY0" fmla="*/ 77057 h 194119"/>
                <a:gd name="connsiteX1" fmla="*/ 1333 w 64865"/>
                <a:gd name="connsiteY1" fmla="*/ 72676 h 194119"/>
                <a:gd name="connsiteX2" fmla="*/ 1333 w 64865"/>
                <a:gd name="connsiteY2" fmla="*/ 59722 h 194119"/>
                <a:gd name="connsiteX3" fmla="*/ 39243 w 64865"/>
                <a:gd name="connsiteY3" fmla="*/ 55054 h 194119"/>
                <a:gd name="connsiteX4" fmla="*/ 39719 w 64865"/>
                <a:gd name="connsiteY4" fmla="*/ 55054 h 194119"/>
                <a:gd name="connsiteX5" fmla="*/ 45339 w 64865"/>
                <a:gd name="connsiteY5" fmla="*/ 59436 h 194119"/>
                <a:gd name="connsiteX6" fmla="*/ 45339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20 h 194119"/>
                <a:gd name="connsiteX9" fmla="*/ 0 w 64865"/>
                <a:gd name="connsiteY9" fmla="*/ 194120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907 w 64865"/>
                <a:gd name="connsiteY13" fmla="*/ 29337 h 194119"/>
                <a:gd name="connsiteX14" fmla="*/ 14002 w 64865"/>
                <a:gd name="connsiteY14" fmla="*/ 18097 h 194119"/>
                <a:gd name="connsiteX15" fmla="*/ 18764 w 64865"/>
                <a:gd name="connsiteY15" fmla="*/ 5144 h 194119"/>
                <a:gd name="connsiteX16" fmla="*/ 31814 w 64865"/>
                <a:gd name="connsiteY16" fmla="*/ 0 h 194119"/>
                <a:gd name="connsiteX17" fmla="*/ 44101 w 64865"/>
                <a:gd name="connsiteY17" fmla="*/ 4381 h 194119"/>
                <a:gd name="connsiteX18" fmla="*/ 48006 w 64865"/>
                <a:gd name="connsiteY18" fmla="*/ 15621 h 194119"/>
                <a:gd name="connsiteX19" fmla="*/ 43243 w 64865"/>
                <a:gd name="connsiteY19" fmla="*/ 28861 h 194119"/>
                <a:gd name="connsiteX20" fmla="*/ 29908 w 64865"/>
                <a:gd name="connsiteY20" fmla="*/ 33719 h 194119"/>
                <a:gd name="connsiteX21" fmla="*/ 29623 w 64865"/>
                <a:gd name="connsiteY21" fmla="*/ 33719 h 194119"/>
                <a:gd name="connsiteX22" fmla="*/ 17907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907" y="77057"/>
                  </a:moveTo>
                  <a:lnTo>
                    <a:pt x="1333" y="72676"/>
                  </a:lnTo>
                  <a:lnTo>
                    <a:pt x="1333" y="59722"/>
                  </a:lnTo>
                  <a:lnTo>
                    <a:pt x="39243" y="55054"/>
                  </a:lnTo>
                  <a:lnTo>
                    <a:pt x="39719" y="55054"/>
                  </a:lnTo>
                  <a:lnTo>
                    <a:pt x="45339" y="59436"/>
                  </a:lnTo>
                  <a:lnTo>
                    <a:pt x="45339" y="180118"/>
                  </a:lnTo>
                  <a:lnTo>
                    <a:pt x="64865" y="182118"/>
                  </a:lnTo>
                  <a:lnTo>
                    <a:pt x="64865" y="194120"/>
                  </a:lnTo>
                  <a:lnTo>
                    <a:pt x="0" y="194120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907" y="29337"/>
                  </a:moveTo>
                  <a:cubicBezTo>
                    <a:pt x="15335" y="26384"/>
                    <a:pt x="14002" y="22670"/>
                    <a:pt x="14002" y="18097"/>
                  </a:cubicBezTo>
                  <a:cubicBezTo>
                    <a:pt x="14002" y="12859"/>
                    <a:pt x="15621" y="8572"/>
                    <a:pt x="18764" y="5144"/>
                  </a:cubicBezTo>
                  <a:cubicBezTo>
                    <a:pt x="21907" y="1715"/>
                    <a:pt x="26289" y="0"/>
                    <a:pt x="31814" y="0"/>
                  </a:cubicBezTo>
                  <a:cubicBezTo>
                    <a:pt x="37338" y="0"/>
                    <a:pt x="41434" y="1429"/>
                    <a:pt x="44101" y="4381"/>
                  </a:cubicBezTo>
                  <a:cubicBezTo>
                    <a:pt x="46672" y="7334"/>
                    <a:pt x="48006" y="11049"/>
                    <a:pt x="48006" y="15621"/>
                  </a:cubicBezTo>
                  <a:cubicBezTo>
                    <a:pt x="48006" y="21145"/>
                    <a:pt x="46387" y="25527"/>
                    <a:pt x="43243" y="28861"/>
                  </a:cubicBezTo>
                  <a:cubicBezTo>
                    <a:pt x="40100" y="32099"/>
                    <a:pt x="35623" y="33719"/>
                    <a:pt x="29908" y="33719"/>
                  </a:cubicBezTo>
                  <a:lnTo>
                    <a:pt x="29623" y="33719"/>
                  </a:lnTo>
                  <a:cubicBezTo>
                    <a:pt x="24479" y="33719"/>
                    <a:pt x="20574" y="32290"/>
                    <a:pt x="17907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6" name="Freeform: Shape 1030"/>
            <p:cNvSpPr/>
            <p:nvPr/>
          </p:nvSpPr>
          <p:spPr>
            <a:xfrm>
              <a:off x="11714607" y="6828440"/>
              <a:ext cx="126587" cy="142208"/>
            </a:xfrm>
            <a:custGeom>
              <a:avLst/>
              <a:gdLst>
                <a:gd name="connsiteX0" fmla="*/ 9049 w 126587"/>
                <a:gd name="connsiteY0" fmla="*/ 33052 h 142208"/>
                <a:gd name="connsiteX1" fmla="*/ 32956 w 126587"/>
                <a:gd name="connsiteY1" fmla="*/ 8477 h 142208"/>
                <a:gd name="connsiteX2" fmla="*/ 64675 w 126587"/>
                <a:gd name="connsiteY2" fmla="*/ 0 h 142208"/>
                <a:gd name="connsiteX3" fmla="*/ 111062 w 126587"/>
                <a:gd name="connsiteY3" fmla="*/ 19622 h 142208"/>
                <a:gd name="connsiteX4" fmla="*/ 126587 w 126587"/>
                <a:gd name="connsiteY4" fmla="*/ 71056 h 142208"/>
                <a:gd name="connsiteX5" fmla="*/ 117539 w 126587"/>
                <a:gd name="connsiteY5" fmla="*/ 109442 h 142208"/>
                <a:gd name="connsiteX6" fmla="*/ 93631 w 126587"/>
                <a:gd name="connsiteY6" fmla="*/ 133922 h 142208"/>
                <a:gd name="connsiteX7" fmla="*/ 61913 w 126587"/>
                <a:gd name="connsiteY7" fmla="*/ 142208 h 142208"/>
                <a:gd name="connsiteX8" fmla="*/ 15526 w 126587"/>
                <a:gd name="connsiteY8" fmla="*/ 122587 h 142208"/>
                <a:gd name="connsiteX9" fmla="*/ 0 w 126587"/>
                <a:gd name="connsiteY9" fmla="*/ 71152 h 142208"/>
                <a:gd name="connsiteX10" fmla="*/ 9049 w 126587"/>
                <a:gd name="connsiteY10" fmla="*/ 33052 h 142208"/>
                <a:gd name="connsiteX11" fmla="*/ 89344 w 126587"/>
                <a:gd name="connsiteY11" fmla="*/ 114300 h 142208"/>
                <a:gd name="connsiteX12" fmla="*/ 98393 w 126587"/>
                <a:gd name="connsiteY12" fmla="*/ 72962 h 142208"/>
                <a:gd name="connsiteX13" fmla="*/ 90106 w 126587"/>
                <a:gd name="connsiteY13" fmla="*/ 29908 h 142208"/>
                <a:gd name="connsiteX14" fmla="*/ 63437 w 126587"/>
                <a:gd name="connsiteY14" fmla="*/ 14002 h 142208"/>
                <a:gd name="connsiteX15" fmla="*/ 37338 w 126587"/>
                <a:gd name="connsiteY15" fmla="*/ 27908 h 142208"/>
                <a:gd name="connsiteX16" fmla="*/ 28194 w 126587"/>
                <a:gd name="connsiteY16" fmla="*/ 69247 h 142208"/>
                <a:gd name="connsiteX17" fmla="*/ 36767 w 126587"/>
                <a:gd name="connsiteY17" fmla="*/ 112300 h 142208"/>
                <a:gd name="connsiteX18" fmla="*/ 63437 w 126587"/>
                <a:gd name="connsiteY18" fmla="*/ 128206 h 142208"/>
                <a:gd name="connsiteX19" fmla="*/ 89344 w 126587"/>
                <a:gd name="connsiteY19" fmla="*/ 114300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6587" h="142208">
                  <a:moveTo>
                    <a:pt x="9049" y="33052"/>
                  </a:moveTo>
                  <a:cubicBezTo>
                    <a:pt x="15049" y="22289"/>
                    <a:pt x="23050" y="14097"/>
                    <a:pt x="32956" y="8477"/>
                  </a:cubicBezTo>
                  <a:cubicBezTo>
                    <a:pt x="42863" y="2857"/>
                    <a:pt x="53340" y="0"/>
                    <a:pt x="64675" y="0"/>
                  </a:cubicBezTo>
                  <a:cubicBezTo>
                    <a:pt x="85249" y="0"/>
                    <a:pt x="100679" y="6572"/>
                    <a:pt x="111062" y="19622"/>
                  </a:cubicBezTo>
                  <a:cubicBezTo>
                    <a:pt x="121444" y="32671"/>
                    <a:pt x="126587" y="49816"/>
                    <a:pt x="126587" y="71056"/>
                  </a:cubicBezTo>
                  <a:cubicBezTo>
                    <a:pt x="126587" y="85916"/>
                    <a:pt x="123539" y="98679"/>
                    <a:pt x="117539" y="109442"/>
                  </a:cubicBezTo>
                  <a:cubicBezTo>
                    <a:pt x="111538" y="120205"/>
                    <a:pt x="103537" y="128397"/>
                    <a:pt x="93631" y="133922"/>
                  </a:cubicBezTo>
                  <a:cubicBezTo>
                    <a:pt x="83725" y="139446"/>
                    <a:pt x="73247" y="142208"/>
                    <a:pt x="61913" y="142208"/>
                  </a:cubicBezTo>
                  <a:cubicBezTo>
                    <a:pt x="41339" y="142208"/>
                    <a:pt x="25908" y="135636"/>
                    <a:pt x="15526" y="122587"/>
                  </a:cubicBezTo>
                  <a:cubicBezTo>
                    <a:pt x="5143" y="109538"/>
                    <a:pt x="0" y="92393"/>
                    <a:pt x="0" y="71152"/>
                  </a:cubicBezTo>
                  <a:cubicBezTo>
                    <a:pt x="0" y="56483"/>
                    <a:pt x="3048" y="43815"/>
                    <a:pt x="9049" y="33052"/>
                  </a:cubicBezTo>
                  <a:close/>
                  <a:moveTo>
                    <a:pt x="89344" y="114300"/>
                  </a:moveTo>
                  <a:cubicBezTo>
                    <a:pt x="95345" y="104966"/>
                    <a:pt x="98393" y="91250"/>
                    <a:pt x="98393" y="72962"/>
                  </a:cubicBezTo>
                  <a:cubicBezTo>
                    <a:pt x="98393" y="54864"/>
                    <a:pt x="95631" y="40481"/>
                    <a:pt x="90106" y="29908"/>
                  </a:cubicBezTo>
                  <a:cubicBezTo>
                    <a:pt x="84582" y="19336"/>
                    <a:pt x="75628" y="14002"/>
                    <a:pt x="63437" y="14002"/>
                  </a:cubicBezTo>
                  <a:cubicBezTo>
                    <a:pt x="52197" y="14002"/>
                    <a:pt x="43529" y="18669"/>
                    <a:pt x="37338" y="27908"/>
                  </a:cubicBezTo>
                  <a:cubicBezTo>
                    <a:pt x="31242" y="37243"/>
                    <a:pt x="28194" y="50959"/>
                    <a:pt x="28194" y="69247"/>
                  </a:cubicBezTo>
                  <a:cubicBezTo>
                    <a:pt x="28194" y="87344"/>
                    <a:pt x="31051" y="101727"/>
                    <a:pt x="36767" y="112300"/>
                  </a:cubicBezTo>
                  <a:cubicBezTo>
                    <a:pt x="42481" y="122873"/>
                    <a:pt x="51340" y="128206"/>
                    <a:pt x="63437" y="128206"/>
                  </a:cubicBezTo>
                  <a:cubicBezTo>
                    <a:pt x="74676" y="128206"/>
                    <a:pt x="83248" y="123539"/>
                    <a:pt x="89344" y="11430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7" name="Freeform: Shape 1031"/>
            <p:cNvSpPr/>
            <p:nvPr/>
          </p:nvSpPr>
          <p:spPr>
            <a:xfrm>
              <a:off x="11860434" y="6828917"/>
              <a:ext cx="147732" cy="138969"/>
            </a:xfrm>
            <a:custGeom>
              <a:avLst/>
              <a:gdLst>
                <a:gd name="connsiteX0" fmla="*/ 17621 w 147732"/>
                <a:gd name="connsiteY0" fmla="*/ 22003 h 138969"/>
                <a:gd name="connsiteX1" fmla="*/ 0 w 147732"/>
                <a:gd name="connsiteY1" fmla="*/ 17621 h 138969"/>
                <a:gd name="connsiteX2" fmla="*/ 0 w 147732"/>
                <a:gd name="connsiteY2" fmla="*/ 4382 h 138969"/>
                <a:gd name="connsiteX3" fmla="*/ 34957 w 147732"/>
                <a:gd name="connsiteY3" fmla="*/ 0 h 138969"/>
                <a:gd name="connsiteX4" fmla="*/ 35719 w 147732"/>
                <a:gd name="connsiteY4" fmla="*/ 0 h 138969"/>
                <a:gd name="connsiteX5" fmla="*/ 40862 w 147732"/>
                <a:gd name="connsiteY5" fmla="*/ 4382 h 138969"/>
                <a:gd name="connsiteX6" fmla="*/ 40862 w 147732"/>
                <a:gd name="connsiteY6" fmla="*/ 14669 h 138969"/>
                <a:gd name="connsiteX7" fmla="*/ 40576 w 147732"/>
                <a:gd name="connsiteY7" fmla="*/ 20574 h 138969"/>
                <a:gd name="connsiteX8" fmla="*/ 63817 w 147732"/>
                <a:gd name="connsiteY8" fmla="*/ 6382 h 138969"/>
                <a:gd name="connsiteX9" fmla="*/ 91440 w 147732"/>
                <a:gd name="connsiteY9" fmla="*/ 0 h 138969"/>
                <a:gd name="connsiteX10" fmla="*/ 115252 w 147732"/>
                <a:gd name="connsiteY10" fmla="*/ 5906 h 138969"/>
                <a:gd name="connsiteX11" fmla="*/ 127159 w 147732"/>
                <a:gd name="connsiteY11" fmla="*/ 23908 h 138969"/>
                <a:gd name="connsiteX12" fmla="*/ 130588 w 147732"/>
                <a:gd name="connsiteY12" fmla="*/ 56579 h 138969"/>
                <a:gd name="connsiteX13" fmla="*/ 130588 w 147732"/>
                <a:gd name="connsiteY13" fmla="*/ 125063 h 138969"/>
                <a:gd name="connsiteX14" fmla="*/ 147733 w 147732"/>
                <a:gd name="connsiteY14" fmla="*/ 126778 h 138969"/>
                <a:gd name="connsiteX15" fmla="*/ 147733 w 147732"/>
                <a:gd name="connsiteY15" fmla="*/ 138970 h 138969"/>
                <a:gd name="connsiteX16" fmla="*/ 89725 w 147732"/>
                <a:gd name="connsiteY16" fmla="*/ 138970 h 138969"/>
                <a:gd name="connsiteX17" fmla="*/ 89725 w 147732"/>
                <a:gd name="connsiteY17" fmla="*/ 126968 h 138969"/>
                <a:gd name="connsiteX18" fmla="*/ 104870 w 147732"/>
                <a:gd name="connsiteY18" fmla="*/ 124968 h 138969"/>
                <a:gd name="connsiteX19" fmla="*/ 104870 w 147732"/>
                <a:gd name="connsiteY19" fmla="*/ 56198 h 138969"/>
                <a:gd name="connsiteX20" fmla="*/ 102870 w 147732"/>
                <a:gd name="connsiteY20" fmla="*/ 33528 h 138969"/>
                <a:gd name="connsiteX21" fmla="*/ 95536 w 147732"/>
                <a:gd name="connsiteY21" fmla="*/ 21336 h 138969"/>
                <a:gd name="connsiteX22" fmla="*/ 79915 w 147732"/>
                <a:gd name="connsiteY22" fmla="*/ 17335 h 138969"/>
                <a:gd name="connsiteX23" fmla="*/ 61055 w 147732"/>
                <a:gd name="connsiteY23" fmla="*/ 21717 h 138969"/>
                <a:gd name="connsiteX24" fmla="*/ 43148 w 147732"/>
                <a:gd name="connsiteY24" fmla="*/ 32004 h 138969"/>
                <a:gd name="connsiteX25" fmla="*/ 43148 w 147732"/>
                <a:gd name="connsiteY25" fmla="*/ 124778 h 138969"/>
                <a:gd name="connsiteX26" fmla="*/ 59817 w 147732"/>
                <a:gd name="connsiteY26" fmla="*/ 126968 h 138969"/>
                <a:gd name="connsiteX27" fmla="*/ 59817 w 147732"/>
                <a:gd name="connsiteY27" fmla="*/ 138970 h 138969"/>
                <a:gd name="connsiteX28" fmla="*/ 2096 w 147732"/>
                <a:gd name="connsiteY28" fmla="*/ 138970 h 138969"/>
                <a:gd name="connsiteX29" fmla="*/ 2096 w 147732"/>
                <a:gd name="connsiteY29" fmla="*/ 126968 h 138969"/>
                <a:gd name="connsiteX30" fmla="*/ 17526 w 147732"/>
                <a:gd name="connsiteY30" fmla="*/ 124778 h 138969"/>
                <a:gd name="connsiteX31" fmla="*/ 17526 w 147732"/>
                <a:gd name="connsiteY31" fmla="*/ 2200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8969">
                  <a:moveTo>
                    <a:pt x="17621" y="22003"/>
                  </a:moveTo>
                  <a:lnTo>
                    <a:pt x="0" y="17621"/>
                  </a:lnTo>
                  <a:lnTo>
                    <a:pt x="0" y="4382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2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7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2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8970"/>
                  </a:lnTo>
                  <a:lnTo>
                    <a:pt x="89725" y="138970"/>
                  </a:lnTo>
                  <a:lnTo>
                    <a:pt x="89725" y="126968"/>
                  </a:lnTo>
                  <a:lnTo>
                    <a:pt x="104870" y="124968"/>
                  </a:lnTo>
                  <a:lnTo>
                    <a:pt x="104870" y="56198"/>
                  </a:lnTo>
                  <a:cubicBezTo>
                    <a:pt x="104870" y="46577"/>
                    <a:pt x="104203" y="39053"/>
                    <a:pt x="102870" y="33528"/>
                  </a:cubicBezTo>
                  <a:cubicBezTo>
                    <a:pt x="101536" y="28099"/>
                    <a:pt x="99155" y="24003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8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6" y="138970"/>
                  </a:lnTo>
                  <a:lnTo>
                    <a:pt x="2096" y="126968"/>
                  </a:lnTo>
                  <a:lnTo>
                    <a:pt x="17526" y="124778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8" name="Freeform: Shape 1032"/>
            <p:cNvSpPr/>
            <p:nvPr/>
          </p:nvSpPr>
          <p:spPr>
            <a:xfrm>
              <a:off x="12025788" y="6829107"/>
              <a:ext cx="120205" cy="141541"/>
            </a:xfrm>
            <a:custGeom>
              <a:avLst/>
              <a:gdLst>
                <a:gd name="connsiteX0" fmla="*/ 23146 w 120205"/>
                <a:gd name="connsiteY0" fmla="*/ 68199 h 141541"/>
                <a:gd name="connsiteX1" fmla="*/ 81439 w 120205"/>
                <a:gd name="connsiteY1" fmla="*/ 56579 h 141541"/>
                <a:gd name="connsiteX2" fmla="*/ 81439 w 120205"/>
                <a:gd name="connsiteY2" fmla="*/ 49721 h 141541"/>
                <a:gd name="connsiteX3" fmla="*/ 78962 w 120205"/>
                <a:gd name="connsiteY3" fmla="*/ 31623 h 141541"/>
                <a:gd name="connsiteX4" fmla="*/ 70485 w 120205"/>
                <a:gd name="connsiteY4" fmla="*/ 22003 h 141541"/>
                <a:gd name="connsiteX5" fmla="*/ 53435 w 120205"/>
                <a:gd name="connsiteY5" fmla="*/ 18955 h 141541"/>
                <a:gd name="connsiteX6" fmla="*/ 31051 w 120205"/>
                <a:gd name="connsiteY6" fmla="*/ 22479 h 141541"/>
                <a:gd name="connsiteX7" fmla="*/ 11335 w 120205"/>
                <a:gd name="connsiteY7" fmla="*/ 31147 h 141541"/>
                <a:gd name="connsiteX8" fmla="*/ 5239 w 120205"/>
                <a:gd name="connsiteY8" fmla="*/ 18383 h 141541"/>
                <a:gd name="connsiteX9" fmla="*/ 16954 w 120205"/>
                <a:gd name="connsiteY9" fmla="*/ 11240 h 141541"/>
                <a:gd name="connsiteX10" fmla="*/ 36767 w 120205"/>
                <a:gd name="connsiteY10" fmla="*/ 3429 h 141541"/>
                <a:gd name="connsiteX11" fmla="*/ 59245 w 120205"/>
                <a:gd name="connsiteY11" fmla="*/ 0 h 141541"/>
                <a:gd name="connsiteX12" fmla="*/ 86773 w 120205"/>
                <a:gd name="connsiteY12" fmla="*/ 4763 h 141541"/>
                <a:gd name="connsiteX13" fmla="*/ 101346 w 120205"/>
                <a:gd name="connsiteY13" fmla="*/ 20098 h 141541"/>
                <a:gd name="connsiteX14" fmla="*/ 105727 w 120205"/>
                <a:gd name="connsiteY14" fmla="*/ 48197 h 141541"/>
                <a:gd name="connsiteX15" fmla="*/ 105727 w 120205"/>
                <a:gd name="connsiteY15" fmla="*/ 126778 h 141541"/>
                <a:gd name="connsiteX16" fmla="*/ 120205 w 120205"/>
                <a:gd name="connsiteY16" fmla="*/ 126778 h 141541"/>
                <a:gd name="connsiteX17" fmla="*/ 120205 w 120205"/>
                <a:gd name="connsiteY17" fmla="*/ 137636 h 141541"/>
                <a:gd name="connsiteX18" fmla="*/ 107823 w 120205"/>
                <a:gd name="connsiteY18" fmla="*/ 140113 h 141541"/>
                <a:gd name="connsiteX19" fmla="*/ 94774 w 120205"/>
                <a:gd name="connsiteY19" fmla="*/ 141351 h 141541"/>
                <a:gd name="connsiteX20" fmla="*/ 85439 w 120205"/>
                <a:gd name="connsiteY20" fmla="*/ 139255 h 141541"/>
                <a:gd name="connsiteX21" fmla="*/ 82963 w 120205"/>
                <a:gd name="connsiteY21" fmla="*/ 130112 h 141541"/>
                <a:gd name="connsiteX22" fmla="*/ 82963 w 120205"/>
                <a:gd name="connsiteY22" fmla="*/ 122015 h 141541"/>
                <a:gd name="connsiteX23" fmla="*/ 64960 w 120205"/>
                <a:gd name="connsiteY23" fmla="*/ 135446 h 141541"/>
                <a:gd name="connsiteX24" fmla="*/ 40862 w 120205"/>
                <a:gd name="connsiteY24" fmla="*/ 141542 h 141541"/>
                <a:gd name="connsiteX25" fmla="*/ 11620 w 120205"/>
                <a:gd name="connsiteY25" fmla="*/ 131350 h 141541"/>
                <a:gd name="connsiteX26" fmla="*/ 0 w 120205"/>
                <a:gd name="connsiteY26" fmla="*/ 102108 h 141541"/>
                <a:gd name="connsiteX27" fmla="*/ 23146 w 120205"/>
                <a:gd name="connsiteY27" fmla="*/ 68199 h 141541"/>
                <a:gd name="connsiteX28" fmla="*/ 66199 w 120205"/>
                <a:gd name="connsiteY28" fmla="*/ 120968 h 141541"/>
                <a:gd name="connsiteX29" fmla="*/ 81343 w 120205"/>
                <a:gd name="connsiteY29" fmla="*/ 111633 h 141541"/>
                <a:gd name="connsiteX30" fmla="*/ 81343 w 120205"/>
                <a:gd name="connsiteY30" fmla="*/ 69532 h 141541"/>
                <a:gd name="connsiteX31" fmla="*/ 41053 w 120205"/>
                <a:gd name="connsiteY31" fmla="*/ 77724 h 141541"/>
                <a:gd name="connsiteX32" fmla="*/ 27432 w 120205"/>
                <a:gd name="connsiteY32" fmla="*/ 99155 h 141541"/>
                <a:gd name="connsiteX33" fmla="*/ 33909 w 120205"/>
                <a:gd name="connsiteY33" fmla="*/ 118586 h 141541"/>
                <a:gd name="connsiteX34" fmla="*/ 51435 w 120205"/>
                <a:gd name="connsiteY34" fmla="*/ 124873 h 141541"/>
                <a:gd name="connsiteX35" fmla="*/ 66199 w 120205"/>
                <a:gd name="connsiteY35" fmla="*/ 120968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205" h="141541">
                  <a:moveTo>
                    <a:pt x="23146" y="68199"/>
                  </a:moveTo>
                  <a:cubicBezTo>
                    <a:pt x="38481" y="60960"/>
                    <a:pt x="57912" y="57055"/>
                    <a:pt x="81439" y="56579"/>
                  </a:cubicBezTo>
                  <a:lnTo>
                    <a:pt x="81439" y="49721"/>
                  </a:lnTo>
                  <a:cubicBezTo>
                    <a:pt x="81439" y="42101"/>
                    <a:pt x="80581" y="36005"/>
                    <a:pt x="78962" y="31623"/>
                  </a:cubicBezTo>
                  <a:cubicBezTo>
                    <a:pt x="77343" y="27242"/>
                    <a:pt x="74486" y="24003"/>
                    <a:pt x="70485" y="22003"/>
                  </a:cubicBezTo>
                  <a:cubicBezTo>
                    <a:pt x="66484" y="20003"/>
                    <a:pt x="60769" y="18955"/>
                    <a:pt x="53435" y="18955"/>
                  </a:cubicBezTo>
                  <a:cubicBezTo>
                    <a:pt x="45148" y="18955"/>
                    <a:pt x="37624" y="20098"/>
                    <a:pt x="31051" y="22479"/>
                  </a:cubicBezTo>
                  <a:cubicBezTo>
                    <a:pt x="24479" y="24860"/>
                    <a:pt x="17907" y="27718"/>
                    <a:pt x="11335" y="31147"/>
                  </a:cubicBezTo>
                  <a:lnTo>
                    <a:pt x="5239" y="18383"/>
                  </a:lnTo>
                  <a:cubicBezTo>
                    <a:pt x="7334" y="16574"/>
                    <a:pt x="11240" y="14192"/>
                    <a:pt x="16954" y="11240"/>
                  </a:cubicBezTo>
                  <a:cubicBezTo>
                    <a:pt x="22669" y="8287"/>
                    <a:pt x="29242" y="5715"/>
                    <a:pt x="36767" y="3429"/>
                  </a:cubicBezTo>
                  <a:cubicBezTo>
                    <a:pt x="44291" y="1143"/>
                    <a:pt x="51816" y="0"/>
                    <a:pt x="59245" y="0"/>
                  </a:cubicBezTo>
                  <a:cubicBezTo>
                    <a:pt x="70866" y="0"/>
                    <a:pt x="80010" y="1619"/>
                    <a:pt x="86773" y="4763"/>
                  </a:cubicBezTo>
                  <a:cubicBezTo>
                    <a:pt x="93536" y="7906"/>
                    <a:pt x="98393" y="13049"/>
                    <a:pt x="101346" y="20098"/>
                  </a:cubicBezTo>
                  <a:cubicBezTo>
                    <a:pt x="104299" y="27146"/>
                    <a:pt x="105727" y="36481"/>
                    <a:pt x="105727" y="48197"/>
                  </a:cubicBezTo>
                  <a:lnTo>
                    <a:pt x="105727" y="126778"/>
                  </a:lnTo>
                  <a:lnTo>
                    <a:pt x="120205" y="126778"/>
                  </a:lnTo>
                  <a:lnTo>
                    <a:pt x="120205" y="137636"/>
                  </a:lnTo>
                  <a:cubicBezTo>
                    <a:pt x="116967" y="138494"/>
                    <a:pt x="112776" y="139255"/>
                    <a:pt x="107823" y="140113"/>
                  </a:cubicBezTo>
                  <a:cubicBezTo>
                    <a:pt x="102870" y="140875"/>
                    <a:pt x="98488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2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6"/>
                  </a:cubicBezTo>
                  <a:cubicBezTo>
                    <a:pt x="57912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0" y="131350"/>
                  </a:cubicBezTo>
                  <a:cubicBezTo>
                    <a:pt x="3905" y="124587"/>
                    <a:pt x="0" y="114872"/>
                    <a:pt x="0" y="102108"/>
                  </a:cubicBezTo>
                  <a:cubicBezTo>
                    <a:pt x="95" y="86773"/>
                    <a:pt x="7810" y="75438"/>
                    <a:pt x="23146" y="68199"/>
                  </a:cubicBezTo>
                  <a:close/>
                  <a:moveTo>
                    <a:pt x="66199" y="120968"/>
                  </a:moveTo>
                  <a:cubicBezTo>
                    <a:pt x="71723" y="118396"/>
                    <a:pt x="76771" y="115253"/>
                    <a:pt x="81343" y="111633"/>
                  </a:cubicBezTo>
                  <a:lnTo>
                    <a:pt x="81343" y="69532"/>
                  </a:lnTo>
                  <a:cubicBezTo>
                    <a:pt x="63532" y="69532"/>
                    <a:pt x="50101" y="72295"/>
                    <a:pt x="41053" y="77724"/>
                  </a:cubicBezTo>
                  <a:cubicBezTo>
                    <a:pt x="32004" y="83153"/>
                    <a:pt x="27432" y="90297"/>
                    <a:pt x="27432" y="99155"/>
                  </a:cubicBezTo>
                  <a:cubicBezTo>
                    <a:pt x="27432" y="108014"/>
                    <a:pt x="29623" y="114491"/>
                    <a:pt x="33909" y="118586"/>
                  </a:cubicBezTo>
                  <a:cubicBezTo>
                    <a:pt x="38195" y="122777"/>
                    <a:pt x="44101" y="124873"/>
                    <a:pt x="51435" y="124873"/>
                  </a:cubicBezTo>
                  <a:cubicBezTo>
                    <a:pt x="55721" y="124873"/>
                    <a:pt x="60674" y="123539"/>
                    <a:pt x="66199" y="12096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9" name="Freeform: Shape 1033"/>
            <p:cNvSpPr/>
            <p:nvPr/>
          </p:nvSpPr>
          <p:spPr>
            <a:xfrm>
              <a:off x="12161234" y="6767576"/>
              <a:ext cx="66103" cy="200406"/>
            </a:xfrm>
            <a:custGeom>
              <a:avLst/>
              <a:gdLst>
                <a:gd name="connsiteX0" fmla="*/ 19812 w 66103"/>
                <a:gd name="connsiteY0" fmla="*/ 17812 h 200406"/>
                <a:gd name="connsiteX1" fmla="*/ 0 w 66103"/>
                <a:gd name="connsiteY1" fmla="*/ 15145 h 200406"/>
                <a:gd name="connsiteX2" fmla="*/ 0 w 66103"/>
                <a:gd name="connsiteY2" fmla="*/ 4667 h 200406"/>
                <a:gd name="connsiteX3" fmla="*/ 39434 w 66103"/>
                <a:gd name="connsiteY3" fmla="*/ 0 h 200406"/>
                <a:gd name="connsiteX4" fmla="*/ 39910 w 66103"/>
                <a:gd name="connsiteY4" fmla="*/ 0 h 200406"/>
                <a:gd name="connsiteX5" fmla="*/ 45339 w 66103"/>
                <a:gd name="connsiteY5" fmla="*/ 3619 h 200406"/>
                <a:gd name="connsiteX6" fmla="*/ 45339 w 66103"/>
                <a:gd name="connsiteY6" fmla="*/ 186404 h 200406"/>
                <a:gd name="connsiteX7" fmla="*/ 66104 w 66103"/>
                <a:gd name="connsiteY7" fmla="*/ 188404 h 200406"/>
                <a:gd name="connsiteX8" fmla="*/ 66104 w 66103"/>
                <a:gd name="connsiteY8" fmla="*/ 200406 h 200406"/>
                <a:gd name="connsiteX9" fmla="*/ 0 w 66103"/>
                <a:gd name="connsiteY9" fmla="*/ 200406 h 200406"/>
                <a:gd name="connsiteX10" fmla="*/ 0 w 66103"/>
                <a:gd name="connsiteY10" fmla="*/ 188404 h 200406"/>
                <a:gd name="connsiteX11" fmla="*/ 19812 w 66103"/>
                <a:gd name="connsiteY11" fmla="*/ 186214 h 200406"/>
                <a:gd name="connsiteX12" fmla="*/ 19812 w 66103"/>
                <a:gd name="connsiteY12" fmla="*/ 17812 h 200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406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4" y="0"/>
                  </a:lnTo>
                  <a:lnTo>
                    <a:pt x="39910" y="0"/>
                  </a:lnTo>
                  <a:lnTo>
                    <a:pt x="45339" y="3619"/>
                  </a:lnTo>
                  <a:lnTo>
                    <a:pt x="45339" y="186404"/>
                  </a:lnTo>
                  <a:lnTo>
                    <a:pt x="66104" y="188404"/>
                  </a:lnTo>
                  <a:lnTo>
                    <a:pt x="66104" y="200406"/>
                  </a:lnTo>
                  <a:lnTo>
                    <a:pt x="0" y="200406"/>
                  </a:lnTo>
                  <a:lnTo>
                    <a:pt x="0" y="188404"/>
                  </a:lnTo>
                  <a:lnTo>
                    <a:pt x="19812" y="186214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0" name="Freeform: Shape 1034"/>
            <p:cNvSpPr/>
            <p:nvPr/>
          </p:nvSpPr>
          <p:spPr>
            <a:xfrm>
              <a:off x="12301918" y="6767385"/>
              <a:ext cx="133064" cy="203170"/>
            </a:xfrm>
            <a:custGeom>
              <a:avLst/>
              <a:gdLst>
                <a:gd name="connsiteX0" fmla="*/ 26670 w 133064"/>
                <a:gd name="connsiteY0" fmla="*/ 195834 h 203170"/>
                <a:gd name="connsiteX1" fmla="*/ 7239 w 133064"/>
                <a:gd name="connsiteY1" fmla="*/ 173355 h 203170"/>
                <a:gd name="connsiteX2" fmla="*/ 0 w 133064"/>
                <a:gd name="connsiteY2" fmla="*/ 135922 h 203170"/>
                <a:gd name="connsiteX3" fmla="*/ 8573 w 133064"/>
                <a:gd name="connsiteY3" fmla="*/ 98012 h 203170"/>
                <a:gd name="connsiteX4" fmla="*/ 33147 w 133064"/>
                <a:gd name="connsiteY4" fmla="*/ 70961 h 203170"/>
                <a:gd name="connsiteX5" fmla="*/ 70961 w 133064"/>
                <a:gd name="connsiteY5" fmla="*/ 61055 h 203170"/>
                <a:gd name="connsiteX6" fmla="*/ 93726 w 133064"/>
                <a:gd name="connsiteY6" fmla="*/ 63722 h 203170"/>
                <a:gd name="connsiteX7" fmla="*/ 93726 w 133064"/>
                <a:gd name="connsiteY7" fmla="*/ 17907 h 203170"/>
                <a:gd name="connsiteX8" fmla="*/ 68771 w 133064"/>
                <a:gd name="connsiteY8" fmla="*/ 14954 h 203170"/>
                <a:gd name="connsiteX9" fmla="*/ 68771 w 133064"/>
                <a:gd name="connsiteY9" fmla="*/ 4382 h 203170"/>
                <a:gd name="connsiteX10" fmla="*/ 112776 w 133064"/>
                <a:gd name="connsiteY10" fmla="*/ 0 h 203170"/>
                <a:gd name="connsiteX11" fmla="*/ 113538 w 133064"/>
                <a:gd name="connsiteY11" fmla="*/ 0 h 203170"/>
                <a:gd name="connsiteX12" fmla="*/ 118872 w 133064"/>
                <a:gd name="connsiteY12" fmla="*/ 3905 h 203170"/>
                <a:gd name="connsiteX13" fmla="*/ 118872 w 133064"/>
                <a:gd name="connsiteY13" fmla="*/ 187928 h 203170"/>
                <a:gd name="connsiteX14" fmla="*/ 133064 w 133064"/>
                <a:gd name="connsiteY14" fmla="*/ 187928 h 203170"/>
                <a:gd name="connsiteX15" fmla="*/ 133064 w 133064"/>
                <a:gd name="connsiteY15" fmla="*/ 199358 h 203170"/>
                <a:gd name="connsiteX16" fmla="*/ 119444 w 133064"/>
                <a:gd name="connsiteY16" fmla="*/ 202025 h 203170"/>
                <a:gd name="connsiteX17" fmla="*/ 107347 w 133064"/>
                <a:gd name="connsiteY17" fmla="*/ 202978 h 203170"/>
                <a:gd name="connsiteX18" fmla="*/ 98298 w 133064"/>
                <a:gd name="connsiteY18" fmla="*/ 200787 h 203170"/>
                <a:gd name="connsiteX19" fmla="*/ 95631 w 133064"/>
                <a:gd name="connsiteY19" fmla="*/ 191452 h 203170"/>
                <a:gd name="connsiteX20" fmla="*/ 95631 w 133064"/>
                <a:gd name="connsiteY20" fmla="*/ 183642 h 203170"/>
                <a:gd name="connsiteX21" fmla="*/ 77629 w 133064"/>
                <a:gd name="connsiteY21" fmla="*/ 197549 h 203170"/>
                <a:gd name="connsiteX22" fmla="*/ 53531 w 133064"/>
                <a:gd name="connsiteY22" fmla="*/ 203168 h 203170"/>
                <a:gd name="connsiteX23" fmla="*/ 26670 w 133064"/>
                <a:gd name="connsiteY23" fmla="*/ 195834 h 203170"/>
                <a:gd name="connsiteX24" fmla="*/ 81248 w 133064"/>
                <a:gd name="connsiteY24" fmla="*/ 181547 h 203170"/>
                <a:gd name="connsiteX25" fmla="*/ 93726 w 133064"/>
                <a:gd name="connsiteY25" fmla="*/ 171641 h 203170"/>
                <a:gd name="connsiteX26" fmla="*/ 93726 w 133064"/>
                <a:gd name="connsiteY26" fmla="*/ 82105 h 203170"/>
                <a:gd name="connsiteX27" fmla="*/ 84582 w 133064"/>
                <a:gd name="connsiteY27" fmla="*/ 76867 h 203170"/>
                <a:gd name="connsiteX28" fmla="*/ 69247 w 133064"/>
                <a:gd name="connsiteY28" fmla="*/ 74581 h 203170"/>
                <a:gd name="connsiteX29" fmla="*/ 38767 w 133064"/>
                <a:gd name="connsiteY29" fmla="*/ 89154 h 203170"/>
                <a:gd name="connsiteX30" fmla="*/ 27337 w 133064"/>
                <a:gd name="connsiteY30" fmla="*/ 134017 h 203170"/>
                <a:gd name="connsiteX31" fmla="*/ 37338 w 133064"/>
                <a:gd name="connsiteY31" fmla="*/ 173165 h 203170"/>
                <a:gd name="connsiteX32" fmla="*/ 63246 w 133064"/>
                <a:gd name="connsiteY32" fmla="*/ 185928 h 203170"/>
                <a:gd name="connsiteX33" fmla="*/ 81248 w 133064"/>
                <a:gd name="connsiteY33" fmla="*/ 181547 h 203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3064" h="203170">
                  <a:moveTo>
                    <a:pt x="26670" y="195834"/>
                  </a:moveTo>
                  <a:cubicBezTo>
                    <a:pt x="18479" y="190976"/>
                    <a:pt x="12002" y="183452"/>
                    <a:pt x="7239" y="173355"/>
                  </a:cubicBezTo>
                  <a:cubicBezTo>
                    <a:pt x="2477" y="163259"/>
                    <a:pt x="0" y="150781"/>
                    <a:pt x="0" y="135922"/>
                  </a:cubicBezTo>
                  <a:cubicBezTo>
                    <a:pt x="0" y="122015"/>
                    <a:pt x="2857" y="109442"/>
                    <a:pt x="8573" y="98012"/>
                  </a:cubicBezTo>
                  <a:cubicBezTo>
                    <a:pt x="14288" y="86582"/>
                    <a:pt x="22479" y="77533"/>
                    <a:pt x="33147" y="70961"/>
                  </a:cubicBezTo>
                  <a:cubicBezTo>
                    <a:pt x="43815" y="64389"/>
                    <a:pt x="56483" y="61055"/>
                    <a:pt x="70961" y="61055"/>
                  </a:cubicBezTo>
                  <a:cubicBezTo>
                    <a:pt x="79248" y="61055"/>
                    <a:pt x="86868" y="61913"/>
                    <a:pt x="93726" y="63722"/>
                  </a:cubicBezTo>
                  <a:lnTo>
                    <a:pt x="93726" y="17907"/>
                  </a:lnTo>
                  <a:lnTo>
                    <a:pt x="68771" y="14954"/>
                  </a:lnTo>
                  <a:lnTo>
                    <a:pt x="68771" y="4382"/>
                  </a:lnTo>
                  <a:lnTo>
                    <a:pt x="112776" y="0"/>
                  </a:lnTo>
                  <a:lnTo>
                    <a:pt x="113538" y="0"/>
                  </a:lnTo>
                  <a:lnTo>
                    <a:pt x="118872" y="3905"/>
                  </a:lnTo>
                  <a:lnTo>
                    <a:pt x="118872" y="187928"/>
                  </a:lnTo>
                  <a:lnTo>
                    <a:pt x="133064" y="187928"/>
                  </a:lnTo>
                  <a:lnTo>
                    <a:pt x="133064" y="199358"/>
                  </a:lnTo>
                  <a:cubicBezTo>
                    <a:pt x="127826" y="200501"/>
                    <a:pt x="123349" y="201359"/>
                    <a:pt x="119444" y="202025"/>
                  </a:cubicBezTo>
                  <a:cubicBezTo>
                    <a:pt x="115538" y="202692"/>
                    <a:pt x="111538" y="202978"/>
                    <a:pt x="107347" y="202978"/>
                  </a:cubicBezTo>
                  <a:cubicBezTo>
                    <a:pt x="103061" y="202978"/>
                    <a:pt x="100108" y="202216"/>
                    <a:pt x="98298" y="200787"/>
                  </a:cubicBezTo>
                  <a:cubicBezTo>
                    <a:pt x="96488" y="199358"/>
                    <a:pt x="95631" y="196215"/>
                    <a:pt x="95631" y="191452"/>
                  </a:cubicBezTo>
                  <a:lnTo>
                    <a:pt x="95631" y="183642"/>
                  </a:lnTo>
                  <a:cubicBezTo>
                    <a:pt x="91059" y="189167"/>
                    <a:pt x="85058" y="193834"/>
                    <a:pt x="77629" y="197549"/>
                  </a:cubicBezTo>
                  <a:cubicBezTo>
                    <a:pt x="70199" y="201263"/>
                    <a:pt x="62198" y="203168"/>
                    <a:pt x="53531" y="203168"/>
                  </a:cubicBezTo>
                  <a:cubicBezTo>
                    <a:pt x="43815" y="203264"/>
                    <a:pt x="34861" y="200787"/>
                    <a:pt x="26670" y="195834"/>
                  </a:cubicBezTo>
                  <a:close/>
                  <a:moveTo>
                    <a:pt x="81248" y="181547"/>
                  </a:moveTo>
                  <a:cubicBezTo>
                    <a:pt x="86773" y="178689"/>
                    <a:pt x="90964" y="175355"/>
                    <a:pt x="93726" y="171641"/>
                  </a:cubicBezTo>
                  <a:lnTo>
                    <a:pt x="93726" y="82105"/>
                  </a:lnTo>
                  <a:cubicBezTo>
                    <a:pt x="92392" y="80105"/>
                    <a:pt x="89344" y="78391"/>
                    <a:pt x="84582" y="76867"/>
                  </a:cubicBezTo>
                  <a:cubicBezTo>
                    <a:pt x="79724" y="75343"/>
                    <a:pt x="74676" y="74581"/>
                    <a:pt x="69247" y="74581"/>
                  </a:cubicBezTo>
                  <a:cubicBezTo>
                    <a:pt x="56483" y="74581"/>
                    <a:pt x="46387" y="79439"/>
                    <a:pt x="38767" y="89154"/>
                  </a:cubicBezTo>
                  <a:cubicBezTo>
                    <a:pt x="31147" y="98870"/>
                    <a:pt x="27337" y="113824"/>
                    <a:pt x="27337" y="134017"/>
                  </a:cubicBezTo>
                  <a:cubicBezTo>
                    <a:pt x="27337" y="151638"/>
                    <a:pt x="30671" y="164687"/>
                    <a:pt x="37338" y="173165"/>
                  </a:cubicBezTo>
                  <a:cubicBezTo>
                    <a:pt x="44006" y="181642"/>
                    <a:pt x="52673" y="185928"/>
                    <a:pt x="63246" y="185928"/>
                  </a:cubicBezTo>
                  <a:cubicBezTo>
                    <a:pt x="69818" y="185833"/>
                    <a:pt x="75724" y="184404"/>
                    <a:pt x="81248" y="18154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1" name="Freeform: Shape 1035"/>
            <p:cNvSpPr/>
            <p:nvPr/>
          </p:nvSpPr>
          <p:spPr>
            <a:xfrm>
              <a:off x="12454223" y="6828536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8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09 w 112585"/>
                <a:gd name="connsiteY9" fmla="*/ 110490 h 142208"/>
                <a:gd name="connsiteX10" fmla="*/ 68485 w 112585"/>
                <a:gd name="connsiteY10" fmla="*/ 125254 h 142208"/>
                <a:gd name="connsiteX11" fmla="*/ 88963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765 w 112585"/>
                <a:gd name="connsiteY22" fmla="*/ 58483 h 142208"/>
                <a:gd name="connsiteX23" fmla="*/ 85630 w 112585"/>
                <a:gd name="connsiteY23" fmla="*/ 58483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8"/>
                    <a:pt x="0" y="92678"/>
                    <a:pt x="0" y="71152"/>
                  </a:cubicBezTo>
                  <a:cubicBezTo>
                    <a:pt x="0" y="56959"/>
                    <a:pt x="2667" y="44482"/>
                    <a:pt x="8096" y="33718"/>
                  </a:cubicBezTo>
                  <a:cubicBezTo>
                    <a:pt x="13525" y="22955"/>
                    <a:pt x="21050" y="14668"/>
                    <a:pt x="30766" y="8763"/>
                  </a:cubicBezTo>
                  <a:cubicBezTo>
                    <a:pt x="40481" y="2857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579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09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4962" y="125254"/>
                    <a:pt x="81820" y="124111"/>
                    <a:pt x="88963" y="121729"/>
                  </a:cubicBezTo>
                  <a:cubicBezTo>
                    <a:pt x="96107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6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862" y="142113"/>
                    <a:pt x="25813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343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622" y="42386"/>
                    <a:pt x="26765" y="58483"/>
                  </a:cubicBezTo>
                  <a:lnTo>
                    <a:pt x="85630" y="5848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2" name="Freeform: Shape 1036"/>
            <p:cNvSpPr/>
            <p:nvPr/>
          </p:nvSpPr>
          <p:spPr>
            <a:xfrm>
              <a:off x="11204829" y="7061041"/>
              <a:ext cx="120967" cy="186594"/>
            </a:xfrm>
            <a:custGeom>
              <a:avLst/>
              <a:gdLst>
                <a:gd name="connsiteX0" fmla="*/ 33052 w 120967"/>
                <a:gd name="connsiteY0" fmla="*/ 184309 h 186594"/>
                <a:gd name="connsiteX1" fmla="*/ 11049 w 120967"/>
                <a:gd name="connsiteY1" fmla="*/ 178403 h 186594"/>
                <a:gd name="connsiteX2" fmla="*/ 0 w 120967"/>
                <a:gd name="connsiteY2" fmla="*/ 175450 h 186594"/>
                <a:gd name="connsiteX3" fmla="*/ 2000 w 120967"/>
                <a:gd name="connsiteY3" fmla="*/ 131159 h 186594"/>
                <a:gd name="connsiteX4" fmla="*/ 17621 w 120967"/>
                <a:gd name="connsiteY4" fmla="*/ 131159 h 186594"/>
                <a:gd name="connsiteX5" fmla="*/ 21812 w 120967"/>
                <a:gd name="connsiteY5" fmla="*/ 162973 h 186594"/>
                <a:gd name="connsiteX6" fmla="*/ 35433 w 120967"/>
                <a:gd name="connsiteY6" fmla="*/ 169926 h 186594"/>
                <a:gd name="connsiteX7" fmla="*/ 56102 w 120967"/>
                <a:gd name="connsiteY7" fmla="*/ 172974 h 186594"/>
                <a:gd name="connsiteX8" fmla="*/ 84392 w 120967"/>
                <a:gd name="connsiteY8" fmla="*/ 164687 h 186594"/>
                <a:gd name="connsiteX9" fmla="*/ 94012 w 120967"/>
                <a:gd name="connsiteY9" fmla="*/ 141637 h 186594"/>
                <a:gd name="connsiteX10" fmla="*/ 88773 w 120967"/>
                <a:gd name="connsiteY10" fmla="*/ 125254 h 186594"/>
                <a:gd name="connsiteX11" fmla="*/ 74867 w 120967"/>
                <a:gd name="connsiteY11" fmla="*/ 113538 h 186594"/>
                <a:gd name="connsiteX12" fmla="*/ 50959 w 120967"/>
                <a:gd name="connsiteY12" fmla="*/ 102013 h 186594"/>
                <a:gd name="connsiteX13" fmla="*/ 27146 w 120967"/>
                <a:gd name="connsiteY13" fmla="*/ 89535 h 186594"/>
                <a:gd name="connsiteX14" fmla="*/ 9525 w 120967"/>
                <a:gd name="connsiteY14" fmla="*/ 72485 h 186594"/>
                <a:gd name="connsiteX15" fmla="*/ 2095 w 120967"/>
                <a:gd name="connsiteY15" fmla="*/ 46958 h 186594"/>
                <a:gd name="connsiteX16" fmla="*/ 9335 w 120967"/>
                <a:gd name="connsiteY16" fmla="*/ 22860 h 186594"/>
                <a:gd name="connsiteX17" fmla="*/ 30099 w 120967"/>
                <a:gd name="connsiteY17" fmla="*/ 6096 h 186594"/>
                <a:gd name="connsiteX18" fmla="*/ 61817 w 120967"/>
                <a:gd name="connsiteY18" fmla="*/ 0 h 186594"/>
                <a:gd name="connsiteX19" fmla="*/ 81724 w 120967"/>
                <a:gd name="connsiteY19" fmla="*/ 1715 h 186594"/>
                <a:gd name="connsiteX20" fmla="*/ 101441 w 120967"/>
                <a:gd name="connsiteY20" fmla="*/ 6382 h 186594"/>
                <a:gd name="connsiteX21" fmla="*/ 109728 w 120967"/>
                <a:gd name="connsiteY21" fmla="*/ 8572 h 186594"/>
                <a:gd name="connsiteX22" fmla="*/ 108299 w 120967"/>
                <a:gd name="connsiteY22" fmla="*/ 49721 h 186594"/>
                <a:gd name="connsiteX23" fmla="*/ 93345 w 120967"/>
                <a:gd name="connsiteY23" fmla="*/ 49721 h 186594"/>
                <a:gd name="connsiteX24" fmla="*/ 88487 w 120967"/>
                <a:gd name="connsiteY24" fmla="*/ 19621 h 186594"/>
                <a:gd name="connsiteX25" fmla="*/ 78296 w 120967"/>
                <a:gd name="connsiteY25" fmla="*/ 14954 h 186594"/>
                <a:gd name="connsiteX26" fmla="*/ 61532 w 120967"/>
                <a:gd name="connsiteY26" fmla="*/ 12764 h 186594"/>
                <a:gd name="connsiteX27" fmla="*/ 35909 w 120967"/>
                <a:gd name="connsiteY27" fmla="*/ 19907 h 186594"/>
                <a:gd name="connsiteX28" fmla="*/ 27242 w 120967"/>
                <a:gd name="connsiteY28" fmla="*/ 40481 h 186594"/>
                <a:gd name="connsiteX29" fmla="*/ 32480 w 120967"/>
                <a:gd name="connsiteY29" fmla="*/ 56864 h 186594"/>
                <a:gd name="connsiteX30" fmla="*/ 45625 w 120967"/>
                <a:gd name="connsiteY30" fmla="*/ 68104 h 186594"/>
                <a:gd name="connsiteX31" fmla="*/ 70580 w 120967"/>
                <a:gd name="connsiteY31" fmla="*/ 80867 h 186594"/>
                <a:gd name="connsiteX32" fmla="*/ 96488 w 120967"/>
                <a:gd name="connsiteY32" fmla="*/ 94583 h 186594"/>
                <a:gd name="connsiteX33" fmla="*/ 113729 w 120967"/>
                <a:gd name="connsiteY33" fmla="*/ 110585 h 186594"/>
                <a:gd name="connsiteX34" fmla="*/ 120968 w 120967"/>
                <a:gd name="connsiteY34" fmla="*/ 134207 h 186594"/>
                <a:gd name="connsiteX35" fmla="*/ 113729 w 120967"/>
                <a:gd name="connsiteY35" fmla="*/ 159163 h 186594"/>
                <a:gd name="connsiteX36" fmla="*/ 91726 w 120967"/>
                <a:gd name="connsiteY36" fmla="*/ 178879 h 186594"/>
                <a:gd name="connsiteX37" fmla="*/ 55912 w 120967"/>
                <a:gd name="connsiteY37" fmla="*/ 186595 h 186594"/>
                <a:gd name="connsiteX38" fmla="*/ 33052 w 120967"/>
                <a:gd name="connsiteY38" fmla="*/ 184309 h 186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20967" h="186594">
                  <a:moveTo>
                    <a:pt x="33052" y="184309"/>
                  </a:moveTo>
                  <a:cubicBezTo>
                    <a:pt x="26384" y="182880"/>
                    <a:pt x="19050" y="180880"/>
                    <a:pt x="11049" y="178403"/>
                  </a:cubicBezTo>
                  <a:cubicBezTo>
                    <a:pt x="6191" y="176594"/>
                    <a:pt x="2477" y="175641"/>
                    <a:pt x="0" y="175450"/>
                  </a:cubicBezTo>
                  <a:lnTo>
                    <a:pt x="2000" y="131159"/>
                  </a:lnTo>
                  <a:lnTo>
                    <a:pt x="17621" y="131159"/>
                  </a:lnTo>
                  <a:lnTo>
                    <a:pt x="21812" y="162973"/>
                  </a:lnTo>
                  <a:cubicBezTo>
                    <a:pt x="24575" y="165544"/>
                    <a:pt x="29147" y="167926"/>
                    <a:pt x="35433" y="169926"/>
                  </a:cubicBezTo>
                  <a:cubicBezTo>
                    <a:pt x="41719" y="171926"/>
                    <a:pt x="48578" y="172974"/>
                    <a:pt x="56102" y="172974"/>
                  </a:cubicBezTo>
                  <a:cubicBezTo>
                    <a:pt x="68485" y="172974"/>
                    <a:pt x="77915" y="170212"/>
                    <a:pt x="84392" y="164687"/>
                  </a:cubicBezTo>
                  <a:cubicBezTo>
                    <a:pt x="90869" y="159163"/>
                    <a:pt x="94012" y="151448"/>
                    <a:pt x="94012" y="141637"/>
                  </a:cubicBezTo>
                  <a:cubicBezTo>
                    <a:pt x="94012" y="135255"/>
                    <a:pt x="92297" y="129826"/>
                    <a:pt x="88773" y="125254"/>
                  </a:cubicBezTo>
                  <a:cubicBezTo>
                    <a:pt x="85249" y="120682"/>
                    <a:pt x="80582" y="116777"/>
                    <a:pt x="74867" y="113538"/>
                  </a:cubicBezTo>
                  <a:cubicBezTo>
                    <a:pt x="69056" y="110300"/>
                    <a:pt x="61151" y="106394"/>
                    <a:pt x="50959" y="102013"/>
                  </a:cubicBezTo>
                  <a:cubicBezTo>
                    <a:pt x="41815" y="97917"/>
                    <a:pt x="33909" y="93726"/>
                    <a:pt x="27146" y="89535"/>
                  </a:cubicBezTo>
                  <a:cubicBezTo>
                    <a:pt x="20384" y="85344"/>
                    <a:pt x="14478" y="79629"/>
                    <a:pt x="9525" y="72485"/>
                  </a:cubicBezTo>
                  <a:cubicBezTo>
                    <a:pt x="4572" y="65342"/>
                    <a:pt x="2095" y="56864"/>
                    <a:pt x="2095" y="46958"/>
                  </a:cubicBezTo>
                  <a:cubicBezTo>
                    <a:pt x="2095" y="38005"/>
                    <a:pt x="4477" y="29908"/>
                    <a:pt x="9335" y="22860"/>
                  </a:cubicBezTo>
                  <a:cubicBezTo>
                    <a:pt x="14192" y="15716"/>
                    <a:pt x="21050" y="10192"/>
                    <a:pt x="30099" y="6096"/>
                  </a:cubicBezTo>
                  <a:cubicBezTo>
                    <a:pt x="39148" y="2000"/>
                    <a:pt x="49721" y="0"/>
                    <a:pt x="61817" y="0"/>
                  </a:cubicBezTo>
                  <a:cubicBezTo>
                    <a:pt x="69342" y="0"/>
                    <a:pt x="76010" y="571"/>
                    <a:pt x="81724" y="1715"/>
                  </a:cubicBezTo>
                  <a:cubicBezTo>
                    <a:pt x="87535" y="2857"/>
                    <a:pt x="94107" y="4381"/>
                    <a:pt x="101441" y="6382"/>
                  </a:cubicBezTo>
                  <a:cubicBezTo>
                    <a:pt x="104680" y="7525"/>
                    <a:pt x="107442" y="8287"/>
                    <a:pt x="109728" y="8572"/>
                  </a:cubicBezTo>
                  <a:lnTo>
                    <a:pt x="108299" y="49721"/>
                  </a:lnTo>
                  <a:lnTo>
                    <a:pt x="93345" y="49721"/>
                  </a:lnTo>
                  <a:lnTo>
                    <a:pt x="88487" y="19621"/>
                  </a:lnTo>
                  <a:cubicBezTo>
                    <a:pt x="86868" y="18002"/>
                    <a:pt x="83439" y="16478"/>
                    <a:pt x="78296" y="14954"/>
                  </a:cubicBezTo>
                  <a:cubicBezTo>
                    <a:pt x="73152" y="13430"/>
                    <a:pt x="67532" y="12764"/>
                    <a:pt x="61532" y="12764"/>
                  </a:cubicBezTo>
                  <a:cubicBezTo>
                    <a:pt x="50292" y="12764"/>
                    <a:pt x="41719" y="15145"/>
                    <a:pt x="35909" y="19907"/>
                  </a:cubicBezTo>
                  <a:cubicBezTo>
                    <a:pt x="30099" y="24670"/>
                    <a:pt x="27242" y="31528"/>
                    <a:pt x="27242" y="40481"/>
                  </a:cubicBezTo>
                  <a:cubicBezTo>
                    <a:pt x="27242" y="46958"/>
                    <a:pt x="28956" y="52483"/>
                    <a:pt x="32480" y="56864"/>
                  </a:cubicBezTo>
                  <a:cubicBezTo>
                    <a:pt x="36005" y="61246"/>
                    <a:pt x="40386" y="65056"/>
                    <a:pt x="45625" y="68104"/>
                  </a:cubicBezTo>
                  <a:cubicBezTo>
                    <a:pt x="50864" y="71247"/>
                    <a:pt x="59150" y="75438"/>
                    <a:pt x="70580" y="80867"/>
                  </a:cubicBezTo>
                  <a:cubicBezTo>
                    <a:pt x="81153" y="85915"/>
                    <a:pt x="89821" y="90488"/>
                    <a:pt x="96488" y="94583"/>
                  </a:cubicBezTo>
                  <a:cubicBezTo>
                    <a:pt x="103156" y="98679"/>
                    <a:pt x="108966" y="104013"/>
                    <a:pt x="113729" y="110585"/>
                  </a:cubicBezTo>
                  <a:cubicBezTo>
                    <a:pt x="118491" y="117157"/>
                    <a:pt x="120968" y="125063"/>
                    <a:pt x="120968" y="134207"/>
                  </a:cubicBezTo>
                  <a:cubicBezTo>
                    <a:pt x="120968" y="142875"/>
                    <a:pt x="118586" y="151162"/>
                    <a:pt x="113729" y="159163"/>
                  </a:cubicBezTo>
                  <a:cubicBezTo>
                    <a:pt x="108966" y="167164"/>
                    <a:pt x="101537" y="173736"/>
                    <a:pt x="91726" y="178879"/>
                  </a:cubicBezTo>
                  <a:cubicBezTo>
                    <a:pt x="81820" y="184023"/>
                    <a:pt x="69914" y="186595"/>
                    <a:pt x="55912" y="186595"/>
                  </a:cubicBezTo>
                  <a:cubicBezTo>
                    <a:pt x="47339" y="186595"/>
                    <a:pt x="39719" y="185833"/>
                    <a:pt x="33052" y="18430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3" name="Freeform: Shape 1037"/>
            <p:cNvSpPr/>
            <p:nvPr/>
          </p:nvSpPr>
          <p:spPr>
            <a:xfrm>
              <a:off x="11345894" y="7036085"/>
              <a:ext cx="120205" cy="211455"/>
            </a:xfrm>
            <a:custGeom>
              <a:avLst/>
              <a:gdLst>
                <a:gd name="connsiteX0" fmla="*/ 23146 w 120205"/>
                <a:gd name="connsiteY0" fmla="*/ 138208 h 211455"/>
                <a:gd name="connsiteX1" fmla="*/ 81439 w 120205"/>
                <a:gd name="connsiteY1" fmla="*/ 126587 h 211455"/>
                <a:gd name="connsiteX2" fmla="*/ 81439 w 120205"/>
                <a:gd name="connsiteY2" fmla="*/ 119729 h 211455"/>
                <a:gd name="connsiteX3" fmla="*/ 78962 w 120205"/>
                <a:gd name="connsiteY3" fmla="*/ 101632 h 211455"/>
                <a:gd name="connsiteX4" fmla="*/ 70485 w 120205"/>
                <a:gd name="connsiteY4" fmla="*/ 91916 h 211455"/>
                <a:gd name="connsiteX5" fmla="*/ 53435 w 120205"/>
                <a:gd name="connsiteY5" fmla="*/ 88868 h 211455"/>
                <a:gd name="connsiteX6" fmla="*/ 31052 w 120205"/>
                <a:gd name="connsiteY6" fmla="*/ 92393 h 211455"/>
                <a:gd name="connsiteX7" fmla="*/ 11335 w 120205"/>
                <a:gd name="connsiteY7" fmla="*/ 101060 h 211455"/>
                <a:gd name="connsiteX8" fmla="*/ 5239 w 120205"/>
                <a:gd name="connsiteY8" fmla="*/ 88297 h 211455"/>
                <a:gd name="connsiteX9" fmla="*/ 16955 w 120205"/>
                <a:gd name="connsiteY9" fmla="*/ 81153 h 211455"/>
                <a:gd name="connsiteX10" fmla="*/ 36767 w 120205"/>
                <a:gd name="connsiteY10" fmla="*/ 73343 h 211455"/>
                <a:gd name="connsiteX11" fmla="*/ 59245 w 120205"/>
                <a:gd name="connsiteY11" fmla="*/ 69914 h 211455"/>
                <a:gd name="connsiteX12" fmla="*/ 86773 w 120205"/>
                <a:gd name="connsiteY12" fmla="*/ 74676 h 211455"/>
                <a:gd name="connsiteX13" fmla="*/ 101346 w 120205"/>
                <a:gd name="connsiteY13" fmla="*/ 90011 h 211455"/>
                <a:gd name="connsiteX14" fmla="*/ 105728 w 120205"/>
                <a:gd name="connsiteY14" fmla="*/ 118205 h 211455"/>
                <a:gd name="connsiteX15" fmla="*/ 105728 w 120205"/>
                <a:gd name="connsiteY15" fmla="*/ 196787 h 211455"/>
                <a:gd name="connsiteX16" fmla="*/ 120206 w 120205"/>
                <a:gd name="connsiteY16" fmla="*/ 196787 h 211455"/>
                <a:gd name="connsiteX17" fmla="*/ 120206 w 120205"/>
                <a:gd name="connsiteY17" fmla="*/ 207550 h 211455"/>
                <a:gd name="connsiteX18" fmla="*/ 107823 w 120205"/>
                <a:gd name="connsiteY18" fmla="*/ 210026 h 211455"/>
                <a:gd name="connsiteX19" fmla="*/ 94774 w 120205"/>
                <a:gd name="connsiteY19" fmla="*/ 211265 h 211455"/>
                <a:gd name="connsiteX20" fmla="*/ 85439 w 120205"/>
                <a:gd name="connsiteY20" fmla="*/ 209169 h 211455"/>
                <a:gd name="connsiteX21" fmla="*/ 82963 w 120205"/>
                <a:gd name="connsiteY21" fmla="*/ 200025 h 211455"/>
                <a:gd name="connsiteX22" fmla="*/ 82963 w 120205"/>
                <a:gd name="connsiteY22" fmla="*/ 191929 h 211455"/>
                <a:gd name="connsiteX23" fmla="*/ 64960 w 120205"/>
                <a:gd name="connsiteY23" fmla="*/ 205359 h 211455"/>
                <a:gd name="connsiteX24" fmla="*/ 40862 w 120205"/>
                <a:gd name="connsiteY24" fmla="*/ 211455 h 211455"/>
                <a:gd name="connsiteX25" fmla="*/ 11620 w 120205"/>
                <a:gd name="connsiteY25" fmla="*/ 201263 h 211455"/>
                <a:gd name="connsiteX26" fmla="*/ 0 w 120205"/>
                <a:gd name="connsiteY26" fmla="*/ 172021 h 211455"/>
                <a:gd name="connsiteX27" fmla="*/ 23146 w 120205"/>
                <a:gd name="connsiteY27" fmla="*/ 138208 h 211455"/>
                <a:gd name="connsiteX28" fmla="*/ 34766 w 120205"/>
                <a:gd name="connsiteY28" fmla="*/ 42196 h 211455"/>
                <a:gd name="connsiteX29" fmla="*/ 20479 w 120205"/>
                <a:gd name="connsiteY29" fmla="*/ 27623 h 211455"/>
                <a:gd name="connsiteX30" fmla="*/ 15621 w 120205"/>
                <a:gd name="connsiteY30" fmla="*/ 7430 h 211455"/>
                <a:gd name="connsiteX31" fmla="*/ 16097 w 120205"/>
                <a:gd name="connsiteY31" fmla="*/ 95 h 211455"/>
                <a:gd name="connsiteX32" fmla="*/ 29051 w 120205"/>
                <a:gd name="connsiteY32" fmla="*/ 95 h 211455"/>
                <a:gd name="connsiteX33" fmla="*/ 29337 w 120205"/>
                <a:gd name="connsiteY33" fmla="*/ 4477 h 211455"/>
                <a:gd name="connsiteX34" fmla="*/ 36957 w 120205"/>
                <a:gd name="connsiteY34" fmla="*/ 20765 h 211455"/>
                <a:gd name="connsiteX35" fmla="*/ 56769 w 120205"/>
                <a:gd name="connsiteY35" fmla="*/ 27718 h 211455"/>
                <a:gd name="connsiteX36" fmla="*/ 76391 w 120205"/>
                <a:gd name="connsiteY36" fmla="*/ 20574 h 211455"/>
                <a:gd name="connsiteX37" fmla="*/ 83439 w 120205"/>
                <a:gd name="connsiteY37" fmla="*/ 4382 h 211455"/>
                <a:gd name="connsiteX38" fmla="*/ 83725 w 120205"/>
                <a:gd name="connsiteY38" fmla="*/ 0 h 211455"/>
                <a:gd name="connsiteX39" fmla="*/ 96488 w 120205"/>
                <a:gd name="connsiteY39" fmla="*/ 0 h 211455"/>
                <a:gd name="connsiteX40" fmla="*/ 96965 w 120205"/>
                <a:gd name="connsiteY40" fmla="*/ 7144 h 211455"/>
                <a:gd name="connsiteX41" fmla="*/ 91916 w 120205"/>
                <a:gd name="connsiteY41" fmla="*/ 27242 h 211455"/>
                <a:gd name="connsiteX42" fmla="*/ 77724 w 120205"/>
                <a:gd name="connsiteY42" fmla="*/ 42005 h 211455"/>
                <a:gd name="connsiteX43" fmla="*/ 56769 w 120205"/>
                <a:gd name="connsiteY43" fmla="*/ 47530 h 211455"/>
                <a:gd name="connsiteX44" fmla="*/ 34766 w 120205"/>
                <a:gd name="connsiteY44" fmla="*/ 42196 h 211455"/>
                <a:gd name="connsiteX45" fmla="*/ 66199 w 120205"/>
                <a:gd name="connsiteY45" fmla="*/ 190976 h 211455"/>
                <a:gd name="connsiteX46" fmla="*/ 81343 w 120205"/>
                <a:gd name="connsiteY46" fmla="*/ 181642 h 211455"/>
                <a:gd name="connsiteX47" fmla="*/ 81343 w 120205"/>
                <a:gd name="connsiteY47" fmla="*/ 139541 h 211455"/>
                <a:gd name="connsiteX48" fmla="*/ 41053 w 120205"/>
                <a:gd name="connsiteY48" fmla="*/ 147733 h 211455"/>
                <a:gd name="connsiteX49" fmla="*/ 27432 w 120205"/>
                <a:gd name="connsiteY49" fmla="*/ 169164 h 211455"/>
                <a:gd name="connsiteX50" fmla="*/ 33909 w 120205"/>
                <a:gd name="connsiteY50" fmla="*/ 188595 h 211455"/>
                <a:gd name="connsiteX51" fmla="*/ 51435 w 120205"/>
                <a:gd name="connsiteY51" fmla="*/ 194881 h 211455"/>
                <a:gd name="connsiteX52" fmla="*/ 66199 w 120205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455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014"/>
                    <a:pt x="80581" y="106013"/>
                    <a:pt x="78962" y="101632"/>
                  </a:cubicBezTo>
                  <a:cubicBezTo>
                    <a:pt x="77343" y="97250"/>
                    <a:pt x="74486" y="94012"/>
                    <a:pt x="70485" y="91916"/>
                  </a:cubicBezTo>
                  <a:cubicBezTo>
                    <a:pt x="66484" y="89916"/>
                    <a:pt x="60769" y="88868"/>
                    <a:pt x="53435" y="88868"/>
                  </a:cubicBezTo>
                  <a:cubicBezTo>
                    <a:pt x="45148" y="88868"/>
                    <a:pt x="37624" y="90011"/>
                    <a:pt x="31052" y="92393"/>
                  </a:cubicBezTo>
                  <a:cubicBezTo>
                    <a:pt x="24479" y="94774"/>
                    <a:pt x="17907" y="97631"/>
                    <a:pt x="11335" y="101060"/>
                  </a:cubicBezTo>
                  <a:lnTo>
                    <a:pt x="5239" y="88297"/>
                  </a:lnTo>
                  <a:cubicBezTo>
                    <a:pt x="7334" y="86487"/>
                    <a:pt x="11240" y="84106"/>
                    <a:pt x="16955" y="81153"/>
                  </a:cubicBezTo>
                  <a:cubicBezTo>
                    <a:pt x="22669" y="78200"/>
                    <a:pt x="29242" y="75629"/>
                    <a:pt x="36767" y="73343"/>
                  </a:cubicBezTo>
                  <a:cubicBezTo>
                    <a:pt x="44291" y="71056"/>
                    <a:pt x="51816" y="69914"/>
                    <a:pt x="59245" y="69914"/>
                  </a:cubicBezTo>
                  <a:cubicBezTo>
                    <a:pt x="70866" y="69914"/>
                    <a:pt x="80010" y="71533"/>
                    <a:pt x="86773" y="74676"/>
                  </a:cubicBezTo>
                  <a:cubicBezTo>
                    <a:pt x="93536" y="77819"/>
                    <a:pt x="98393" y="82963"/>
                    <a:pt x="101346" y="90011"/>
                  </a:cubicBezTo>
                  <a:cubicBezTo>
                    <a:pt x="104299" y="97060"/>
                    <a:pt x="105728" y="106394"/>
                    <a:pt x="105728" y="118205"/>
                  </a:cubicBezTo>
                  <a:lnTo>
                    <a:pt x="105728" y="196787"/>
                  </a:lnTo>
                  <a:lnTo>
                    <a:pt x="120206" y="196787"/>
                  </a:lnTo>
                  <a:lnTo>
                    <a:pt x="120206" y="207550"/>
                  </a:lnTo>
                  <a:cubicBezTo>
                    <a:pt x="116967" y="208407"/>
                    <a:pt x="112776" y="209169"/>
                    <a:pt x="107823" y="210026"/>
                  </a:cubicBezTo>
                  <a:cubicBezTo>
                    <a:pt x="102870" y="210884"/>
                    <a:pt x="98489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0" y="205359"/>
                  </a:cubicBezTo>
                  <a:cubicBezTo>
                    <a:pt x="57912" y="209455"/>
                    <a:pt x="49816" y="211455"/>
                    <a:pt x="40862" y="211455"/>
                  </a:cubicBezTo>
                  <a:cubicBezTo>
                    <a:pt x="29146" y="211455"/>
                    <a:pt x="19336" y="208026"/>
                    <a:pt x="11620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810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1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6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339" y="25432"/>
                    <a:pt x="48006" y="27718"/>
                    <a:pt x="56769" y="27718"/>
                  </a:cubicBezTo>
                  <a:cubicBezTo>
                    <a:pt x="65532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439" y="4382"/>
                  </a:cubicBezTo>
                  <a:cubicBezTo>
                    <a:pt x="83820" y="2096"/>
                    <a:pt x="83820" y="667"/>
                    <a:pt x="83725" y="0"/>
                  </a:cubicBezTo>
                  <a:lnTo>
                    <a:pt x="96488" y="0"/>
                  </a:lnTo>
                  <a:cubicBezTo>
                    <a:pt x="96774" y="2572"/>
                    <a:pt x="96965" y="4953"/>
                    <a:pt x="96965" y="7144"/>
                  </a:cubicBezTo>
                  <a:cubicBezTo>
                    <a:pt x="96965" y="14288"/>
                    <a:pt x="95250" y="21050"/>
                    <a:pt x="91916" y="27242"/>
                  </a:cubicBezTo>
                  <a:cubicBezTo>
                    <a:pt x="88582" y="33433"/>
                    <a:pt x="83820" y="38386"/>
                    <a:pt x="77724" y="42005"/>
                  </a:cubicBezTo>
                  <a:cubicBezTo>
                    <a:pt x="71628" y="45625"/>
                    <a:pt x="64580" y="47530"/>
                    <a:pt x="56769" y="47530"/>
                  </a:cubicBezTo>
                  <a:cubicBezTo>
                    <a:pt x="48387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1" y="185261"/>
                    <a:pt x="81343" y="181642"/>
                  </a:cubicBezTo>
                  <a:lnTo>
                    <a:pt x="81343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691"/>
                    <a:pt x="44101" y="194881"/>
                    <a:pt x="51435" y="194881"/>
                  </a:cubicBezTo>
                  <a:cubicBezTo>
                    <a:pt x="55817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4" name="Freeform: Shape 1038"/>
            <p:cNvSpPr/>
            <p:nvPr/>
          </p:nvSpPr>
          <p:spPr>
            <a:xfrm>
              <a:off x="11480387" y="7105904"/>
              <a:ext cx="147732" cy="139064"/>
            </a:xfrm>
            <a:custGeom>
              <a:avLst/>
              <a:gdLst>
                <a:gd name="connsiteX0" fmla="*/ 17621 w 147732"/>
                <a:gd name="connsiteY0" fmla="*/ 22003 h 139064"/>
                <a:gd name="connsiteX1" fmla="*/ 0 w 147732"/>
                <a:gd name="connsiteY1" fmla="*/ 17621 h 139064"/>
                <a:gd name="connsiteX2" fmla="*/ 0 w 147732"/>
                <a:gd name="connsiteY2" fmla="*/ 4381 h 139064"/>
                <a:gd name="connsiteX3" fmla="*/ 34957 w 147732"/>
                <a:gd name="connsiteY3" fmla="*/ 0 h 139064"/>
                <a:gd name="connsiteX4" fmla="*/ 35719 w 147732"/>
                <a:gd name="connsiteY4" fmla="*/ 0 h 139064"/>
                <a:gd name="connsiteX5" fmla="*/ 40862 w 147732"/>
                <a:gd name="connsiteY5" fmla="*/ 4381 h 139064"/>
                <a:gd name="connsiteX6" fmla="*/ 40862 w 147732"/>
                <a:gd name="connsiteY6" fmla="*/ 14669 h 139064"/>
                <a:gd name="connsiteX7" fmla="*/ 40576 w 147732"/>
                <a:gd name="connsiteY7" fmla="*/ 20574 h 139064"/>
                <a:gd name="connsiteX8" fmla="*/ 63818 w 147732"/>
                <a:gd name="connsiteY8" fmla="*/ 6382 h 139064"/>
                <a:gd name="connsiteX9" fmla="*/ 91440 w 147732"/>
                <a:gd name="connsiteY9" fmla="*/ 0 h 139064"/>
                <a:gd name="connsiteX10" fmla="*/ 115252 w 147732"/>
                <a:gd name="connsiteY10" fmla="*/ 5906 h 139064"/>
                <a:gd name="connsiteX11" fmla="*/ 127159 w 147732"/>
                <a:gd name="connsiteY11" fmla="*/ 23908 h 139064"/>
                <a:gd name="connsiteX12" fmla="*/ 130588 w 147732"/>
                <a:gd name="connsiteY12" fmla="*/ 56579 h 139064"/>
                <a:gd name="connsiteX13" fmla="*/ 130588 w 147732"/>
                <a:gd name="connsiteY13" fmla="*/ 125063 h 139064"/>
                <a:gd name="connsiteX14" fmla="*/ 147733 w 147732"/>
                <a:gd name="connsiteY14" fmla="*/ 126778 h 139064"/>
                <a:gd name="connsiteX15" fmla="*/ 147733 w 147732"/>
                <a:gd name="connsiteY15" fmla="*/ 139065 h 139064"/>
                <a:gd name="connsiteX16" fmla="*/ 89725 w 147732"/>
                <a:gd name="connsiteY16" fmla="*/ 139065 h 139064"/>
                <a:gd name="connsiteX17" fmla="*/ 89725 w 147732"/>
                <a:gd name="connsiteY17" fmla="*/ 127063 h 139064"/>
                <a:gd name="connsiteX18" fmla="*/ 104870 w 147732"/>
                <a:gd name="connsiteY18" fmla="*/ 125063 h 139064"/>
                <a:gd name="connsiteX19" fmla="*/ 104870 w 147732"/>
                <a:gd name="connsiteY19" fmla="*/ 56293 h 139064"/>
                <a:gd name="connsiteX20" fmla="*/ 102870 w 147732"/>
                <a:gd name="connsiteY20" fmla="*/ 33623 h 139064"/>
                <a:gd name="connsiteX21" fmla="*/ 95536 w 147732"/>
                <a:gd name="connsiteY21" fmla="*/ 21336 h 139064"/>
                <a:gd name="connsiteX22" fmla="*/ 79915 w 147732"/>
                <a:gd name="connsiteY22" fmla="*/ 17335 h 139064"/>
                <a:gd name="connsiteX23" fmla="*/ 61055 w 147732"/>
                <a:gd name="connsiteY23" fmla="*/ 21717 h 139064"/>
                <a:gd name="connsiteX24" fmla="*/ 43148 w 147732"/>
                <a:gd name="connsiteY24" fmla="*/ 32004 h 139064"/>
                <a:gd name="connsiteX25" fmla="*/ 43148 w 147732"/>
                <a:gd name="connsiteY25" fmla="*/ 124777 h 139064"/>
                <a:gd name="connsiteX26" fmla="*/ 59817 w 147732"/>
                <a:gd name="connsiteY26" fmla="*/ 126968 h 139064"/>
                <a:gd name="connsiteX27" fmla="*/ 59817 w 147732"/>
                <a:gd name="connsiteY27" fmla="*/ 138970 h 139064"/>
                <a:gd name="connsiteX28" fmla="*/ 2095 w 147732"/>
                <a:gd name="connsiteY28" fmla="*/ 138970 h 139064"/>
                <a:gd name="connsiteX29" fmla="*/ 2095 w 147732"/>
                <a:gd name="connsiteY29" fmla="*/ 126968 h 139064"/>
                <a:gd name="connsiteX30" fmla="*/ 17526 w 147732"/>
                <a:gd name="connsiteY30" fmla="*/ 124777 h 139064"/>
                <a:gd name="connsiteX31" fmla="*/ 17526 w 147732"/>
                <a:gd name="connsiteY31" fmla="*/ 22003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7732" h="139064">
                  <a:moveTo>
                    <a:pt x="17621" y="22003"/>
                  </a:moveTo>
                  <a:lnTo>
                    <a:pt x="0" y="17621"/>
                  </a:lnTo>
                  <a:lnTo>
                    <a:pt x="0" y="4381"/>
                  </a:lnTo>
                  <a:lnTo>
                    <a:pt x="34957" y="0"/>
                  </a:lnTo>
                  <a:lnTo>
                    <a:pt x="35719" y="0"/>
                  </a:lnTo>
                  <a:lnTo>
                    <a:pt x="40862" y="4381"/>
                  </a:lnTo>
                  <a:lnTo>
                    <a:pt x="40862" y="14669"/>
                  </a:lnTo>
                  <a:lnTo>
                    <a:pt x="40576" y="20574"/>
                  </a:lnTo>
                  <a:cubicBezTo>
                    <a:pt x="46482" y="15335"/>
                    <a:pt x="54197" y="10668"/>
                    <a:pt x="63818" y="6382"/>
                  </a:cubicBezTo>
                  <a:cubicBezTo>
                    <a:pt x="73438" y="2096"/>
                    <a:pt x="82677" y="0"/>
                    <a:pt x="91440" y="0"/>
                  </a:cubicBezTo>
                  <a:cubicBezTo>
                    <a:pt x="101727" y="0"/>
                    <a:pt x="109633" y="2000"/>
                    <a:pt x="115252" y="5906"/>
                  </a:cubicBezTo>
                  <a:cubicBezTo>
                    <a:pt x="120872" y="9811"/>
                    <a:pt x="124873" y="15811"/>
                    <a:pt x="127159" y="23908"/>
                  </a:cubicBezTo>
                  <a:cubicBezTo>
                    <a:pt x="129445" y="32004"/>
                    <a:pt x="130588" y="42863"/>
                    <a:pt x="130588" y="56579"/>
                  </a:cubicBezTo>
                  <a:lnTo>
                    <a:pt x="130588" y="125063"/>
                  </a:lnTo>
                  <a:lnTo>
                    <a:pt x="147733" y="126778"/>
                  </a:lnTo>
                  <a:lnTo>
                    <a:pt x="147733" y="139065"/>
                  </a:lnTo>
                  <a:lnTo>
                    <a:pt x="89725" y="139065"/>
                  </a:lnTo>
                  <a:lnTo>
                    <a:pt x="89725" y="127063"/>
                  </a:lnTo>
                  <a:lnTo>
                    <a:pt x="104870" y="125063"/>
                  </a:lnTo>
                  <a:lnTo>
                    <a:pt x="104870" y="56293"/>
                  </a:lnTo>
                  <a:cubicBezTo>
                    <a:pt x="104870" y="46673"/>
                    <a:pt x="104203" y="39148"/>
                    <a:pt x="102870" y="33623"/>
                  </a:cubicBezTo>
                  <a:cubicBezTo>
                    <a:pt x="101537" y="28099"/>
                    <a:pt x="99155" y="24098"/>
                    <a:pt x="95536" y="21336"/>
                  </a:cubicBezTo>
                  <a:cubicBezTo>
                    <a:pt x="91916" y="18669"/>
                    <a:pt x="86773" y="17335"/>
                    <a:pt x="79915" y="17335"/>
                  </a:cubicBezTo>
                  <a:cubicBezTo>
                    <a:pt x="74009" y="17335"/>
                    <a:pt x="67723" y="18764"/>
                    <a:pt x="61055" y="21717"/>
                  </a:cubicBezTo>
                  <a:cubicBezTo>
                    <a:pt x="54388" y="24670"/>
                    <a:pt x="48387" y="28099"/>
                    <a:pt x="43148" y="32004"/>
                  </a:cubicBezTo>
                  <a:lnTo>
                    <a:pt x="43148" y="124777"/>
                  </a:lnTo>
                  <a:lnTo>
                    <a:pt x="59817" y="126968"/>
                  </a:lnTo>
                  <a:lnTo>
                    <a:pt x="59817" y="138970"/>
                  </a:lnTo>
                  <a:lnTo>
                    <a:pt x="2095" y="138970"/>
                  </a:lnTo>
                  <a:lnTo>
                    <a:pt x="2095" y="126968"/>
                  </a:lnTo>
                  <a:lnTo>
                    <a:pt x="17526" y="124777"/>
                  </a:lnTo>
                  <a:lnTo>
                    <a:pt x="17526" y="22003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5" name="Freeform: Shape 1039"/>
            <p:cNvSpPr/>
            <p:nvPr/>
          </p:nvSpPr>
          <p:spPr>
            <a:xfrm>
              <a:off x="11645741" y="7036085"/>
              <a:ext cx="120110" cy="211455"/>
            </a:xfrm>
            <a:custGeom>
              <a:avLst/>
              <a:gdLst>
                <a:gd name="connsiteX0" fmla="*/ 23050 w 120110"/>
                <a:gd name="connsiteY0" fmla="*/ 138208 h 211455"/>
                <a:gd name="connsiteX1" fmla="*/ 81343 w 120110"/>
                <a:gd name="connsiteY1" fmla="*/ 126587 h 211455"/>
                <a:gd name="connsiteX2" fmla="*/ 81343 w 120110"/>
                <a:gd name="connsiteY2" fmla="*/ 119729 h 211455"/>
                <a:gd name="connsiteX3" fmla="*/ 78867 w 120110"/>
                <a:gd name="connsiteY3" fmla="*/ 101632 h 211455"/>
                <a:gd name="connsiteX4" fmla="*/ 70390 w 120110"/>
                <a:gd name="connsiteY4" fmla="*/ 91916 h 211455"/>
                <a:gd name="connsiteX5" fmla="*/ 53340 w 120110"/>
                <a:gd name="connsiteY5" fmla="*/ 88868 h 211455"/>
                <a:gd name="connsiteX6" fmla="*/ 30956 w 120110"/>
                <a:gd name="connsiteY6" fmla="*/ 92393 h 211455"/>
                <a:gd name="connsiteX7" fmla="*/ 11240 w 120110"/>
                <a:gd name="connsiteY7" fmla="*/ 101060 h 211455"/>
                <a:gd name="connsiteX8" fmla="*/ 5143 w 120110"/>
                <a:gd name="connsiteY8" fmla="*/ 88297 h 211455"/>
                <a:gd name="connsiteX9" fmla="*/ 16859 w 120110"/>
                <a:gd name="connsiteY9" fmla="*/ 81153 h 211455"/>
                <a:gd name="connsiteX10" fmla="*/ 36671 w 120110"/>
                <a:gd name="connsiteY10" fmla="*/ 73343 h 211455"/>
                <a:gd name="connsiteX11" fmla="*/ 59150 w 120110"/>
                <a:gd name="connsiteY11" fmla="*/ 69914 h 211455"/>
                <a:gd name="connsiteX12" fmla="*/ 86677 w 120110"/>
                <a:gd name="connsiteY12" fmla="*/ 74676 h 211455"/>
                <a:gd name="connsiteX13" fmla="*/ 101251 w 120110"/>
                <a:gd name="connsiteY13" fmla="*/ 90011 h 211455"/>
                <a:gd name="connsiteX14" fmla="*/ 105632 w 120110"/>
                <a:gd name="connsiteY14" fmla="*/ 118205 h 211455"/>
                <a:gd name="connsiteX15" fmla="*/ 105632 w 120110"/>
                <a:gd name="connsiteY15" fmla="*/ 196787 h 211455"/>
                <a:gd name="connsiteX16" fmla="*/ 120110 w 120110"/>
                <a:gd name="connsiteY16" fmla="*/ 196787 h 211455"/>
                <a:gd name="connsiteX17" fmla="*/ 120110 w 120110"/>
                <a:gd name="connsiteY17" fmla="*/ 207550 h 211455"/>
                <a:gd name="connsiteX18" fmla="*/ 107728 w 120110"/>
                <a:gd name="connsiteY18" fmla="*/ 210026 h 211455"/>
                <a:gd name="connsiteX19" fmla="*/ 94774 w 120110"/>
                <a:gd name="connsiteY19" fmla="*/ 211265 h 211455"/>
                <a:gd name="connsiteX20" fmla="*/ 85439 w 120110"/>
                <a:gd name="connsiteY20" fmla="*/ 209169 h 211455"/>
                <a:gd name="connsiteX21" fmla="*/ 82963 w 120110"/>
                <a:gd name="connsiteY21" fmla="*/ 200025 h 211455"/>
                <a:gd name="connsiteX22" fmla="*/ 82963 w 120110"/>
                <a:gd name="connsiteY22" fmla="*/ 191929 h 211455"/>
                <a:gd name="connsiteX23" fmla="*/ 64960 w 120110"/>
                <a:gd name="connsiteY23" fmla="*/ 205359 h 211455"/>
                <a:gd name="connsiteX24" fmla="*/ 40862 w 120110"/>
                <a:gd name="connsiteY24" fmla="*/ 211455 h 211455"/>
                <a:gd name="connsiteX25" fmla="*/ 11620 w 120110"/>
                <a:gd name="connsiteY25" fmla="*/ 201263 h 211455"/>
                <a:gd name="connsiteX26" fmla="*/ 0 w 120110"/>
                <a:gd name="connsiteY26" fmla="*/ 172021 h 211455"/>
                <a:gd name="connsiteX27" fmla="*/ 23050 w 120110"/>
                <a:gd name="connsiteY27" fmla="*/ 138208 h 211455"/>
                <a:gd name="connsiteX28" fmla="*/ 34671 w 120110"/>
                <a:gd name="connsiteY28" fmla="*/ 42196 h 211455"/>
                <a:gd name="connsiteX29" fmla="*/ 20383 w 120110"/>
                <a:gd name="connsiteY29" fmla="*/ 27623 h 211455"/>
                <a:gd name="connsiteX30" fmla="*/ 15526 w 120110"/>
                <a:gd name="connsiteY30" fmla="*/ 7430 h 211455"/>
                <a:gd name="connsiteX31" fmla="*/ 16002 w 120110"/>
                <a:gd name="connsiteY31" fmla="*/ 95 h 211455"/>
                <a:gd name="connsiteX32" fmla="*/ 28956 w 120110"/>
                <a:gd name="connsiteY32" fmla="*/ 95 h 211455"/>
                <a:gd name="connsiteX33" fmla="*/ 29242 w 120110"/>
                <a:gd name="connsiteY33" fmla="*/ 4477 h 211455"/>
                <a:gd name="connsiteX34" fmla="*/ 36862 w 120110"/>
                <a:gd name="connsiteY34" fmla="*/ 20765 h 211455"/>
                <a:gd name="connsiteX35" fmla="*/ 56674 w 120110"/>
                <a:gd name="connsiteY35" fmla="*/ 27718 h 211455"/>
                <a:gd name="connsiteX36" fmla="*/ 76295 w 120110"/>
                <a:gd name="connsiteY36" fmla="*/ 20574 h 211455"/>
                <a:gd name="connsiteX37" fmla="*/ 83344 w 120110"/>
                <a:gd name="connsiteY37" fmla="*/ 4382 h 211455"/>
                <a:gd name="connsiteX38" fmla="*/ 83629 w 120110"/>
                <a:gd name="connsiteY38" fmla="*/ 0 h 211455"/>
                <a:gd name="connsiteX39" fmla="*/ 96393 w 120110"/>
                <a:gd name="connsiteY39" fmla="*/ 0 h 211455"/>
                <a:gd name="connsiteX40" fmla="*/ 96869 w 120110"/>
                <a:gd name="connsiteY40" fmla="*/ 7144 h 211455"/>
                <a:gd name="connsiteX41" fmla="*/ 91821 w 120110"/>
                <a:gd name="connsiteY41" fmla="*/ 27242 h 211455"/>
                <a:gd name="connsiteX42" fmla="*/ 77629 w 120110"/>
                <a:gd name="connsiteY42" fmla="*/ 42005 h 211455"/>
                <a:gd name="connsiteX43" fmla="*/ 56674 w 120110"/>
                <a:gd name="connsiteY43" fmla="*/ 47530 h 211455"/>
                <a:gd name="connsiteX44" fmla="*/ 34671 w 120110"/>
                <a:gd name="connsiteY44" fmla="*/ 42196 h 211455"/>
                <a:gd name="connsiteX45" fmla="*/ 66199 w 120110"/>
                <a:gd name="connsiteY45" fmla="*/ 190976 h 211455"/>
                <a:gd name="connsiteX46" fmla="*/ 81343 w 120110"/>
                <a:gd name="connsiteY46" fmla="*/ 181642 h 211455"/>
                <a:gd name="connsiteX47" fmla="*/ 81343 w 120110"/>
                <a:gd name="connsiteY47" fmla="*/ 139541 h 211455"/>
                <a:gd name="connsiteX48" fmla="*/ 41053 w 120110"/>
                <a:gd name="connsiteY48" fmla="*/ 147733 h 211455"/>
                <a:gd name="connsiteX49" fmla="*/ 27432 w 120110"/>
                <a:gd name="connsiteY49" fmla="*/ 169164 h 211455"/>
                <a:gd name="connsiteX50" fmla="*/ 33909 w 120110"/>
                <a:gd name="connsiteY50" fmla="*/ 188595 h 211455"/>
                <a:gd name="connsiteX51" fmla="*/ 51435 w 120110"/>
                <a:gd name="connsiteY51" fmla="*/ 194881 h 211455"/>
                <a:gd name="connsiteX52" fmla="*/ 66199 w 120110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110" h="211455">
                  <a:moveTo>
                    <a:pt x="23050" y="138208"/>
                  </a:moveTo>
                  <a:cubicBezTo>
                    <a:pt x="38386" y="130969"/>
                    <a:pt x="57817" y="127064"/>
                    <a:pt x="81343" y="126587"/>
                  </a:cubicBezTo>
                  <a:lnTo>
                    <a:pt x="81343" y="119729"/>
                  </a:lnTo>
                  <a:cubicBezTo>
                    <a:pt x="81343" y="112014"/>
                    <a:pt x="80486" y="106013"/>
                    <a:pt x="78867" y="101632"/>
                  </a:cubicBezTo>
                  <a:cubicBezTo>
                    <a:pt x="77248" y="97250"/>
                    <a:pt x="74390" y="94012"/>
                    <a:pt x="70390" y="91916"/>
                  </a:cubicBezTo>
                  <a:cubicBezTo>
                    <a:pt x="66389" y="89916"/>
                    <a:pt x="60674" y="88868"/>
                    <a:pt x="53340" y="88868"/>
                  </a:cubicBezTo>
                  <a:cubicBezTo>
                    <a:pt x="45053" y="88868"/>
                    <a:pt x="37528" y="90011"/>
                    <a:pt x="30956" y="92393"/>
                  </a:cubicBezTo>
                  <a:cubicBezTo>
                    <a:pt x="24384" y="94774"/>
                    <a:pt x="17812" y="97631"/>
                    <a:pt x="11240" y="101060"/>
                  </a:cubicBezTo>
                  <a:lnTo>
                    <a:pt x="5143" y="88297"/>
                  </a:lnTo>
                  <a:cubicBezTo>
                    <a:pt x="7239" y="86487"/>
                    <a:pt x="11144" y="84106"/>
                    <a:pt x="16859" y="81153"/>
                  </a:cubicBezTo>
                  <a:cubicBezTo>
                    <a:pt x="22574" y="78200"/>
                    <a:pt x="29146" y="75629"/>
                    <a:pt x="36671" y="73343"/>
                  </a:cubicBezTo>
                  <a:cubicBezTo>
                    <a:pt x="44196" y="71056"/>
                    <a:pt x="51721" y="69914"/>
                    <a:pt x="59150" y="69914"/>
                  </a:cubicBezTo>
                  <a:cubicBezTo>
                    <a:pt x="70771" y="69914"/>
                    <a:pt x="79915" y="71533"/>
                    <a:pt x="86677" y="74676"/>
                  </a:cubicBezTo>
                  <a:cubicBezTo>
                    <a:pt x="93440" y="77819"/>
                    <a:pt x="98298" y="82963"/>
                    <a:pt x="101251" y="90011"/>
                  </a:cubicBezTo>
                  <a:cubicBezTo>
                    <a:pt x="104203" y="97060"/>
                    <a:pt x="105632" y="106394"/>
                    <a:pt x="105632" y="118205"/>
                  </a:cubicBezTo>
                  <a:lnTo>
                    <a:pt x="105632" y="196787"/>
                  </a:lnTo>
                  <a:lnTo>
                    <a:pt x="120110" y="196787"/>
                  </a:lnTo>
                  <a:lnTo>
                    <a:pt x="120110" y="207550"/>
                  </a:lnTo>
                  <a:cubicBezTo>
                    <a:pt x="116872" y="208407"/>
                    <a:pt x="112681" y="209169"/>
                    <a:pt x="107728" y="210026"/>
                  </a:cubicBezTo>
                  <a:cubicBezTo>
                    <a:pt x="102775" y="210884"/>
                    <a:pt x="98584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0" y="205359"/>
                  </a:cubicBezTo>
                  <a:cubicBezTo>
                    <a:pt x="57912" y="209455"/>
                    <a:pt x="49816" y="211455"/>
                    <a:pt x="40862" y="211455"/>
                  </a:cubicBezTo>
                  <a:cubicBezTo>
                    <a:pt x="29146" y="211455"/>
                    <a:pt x="19336" y="208026"/>
                    <a:pt x="11620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715" y="145447"/>
                    <a:pt x="23050" y="138208"/>
                  </a:cubicBezTo>
                  <a:close/>
                  <a:moveTo>
                    <a:pt x="34671" y="42196"/>
                  </a:moveTo>
                  <a:cubicBezTo>
                    <a:pt x="28384" y="38576"/>
                    <a:pt x="23622" y="33719"/>
                    <a:pt x="20383" y="27623"/>
                  </a:cubicBezTo>
                  <a:cubicBezTo>
                    <a:pt x="17145" y="21527"/>
                    <a:pt x="15526" y="14764"/>
                    <a:pt x="15526" y="7430"/>
                  </a:cubicBezTo>
                  <a:cubicBezTo>
                    <a:pt x="15526" y="3810"/>
                    <a:pt x="15716" y="1429"/>
                    <a:pt x="16002" y="95"/>
                  </a:cubicBezTo>
                  <a:lnTo>
                    <a:pt x="28956" y="95"/>
                  </a:lnTo>
                  <a:cubicBezTo>
                    <a:pt x="28956" y="1905"/>
                    <a:pt x="29051" y="3334"/>
                    <a:pt x="29242" y="4477"/>
                  </a:cubicBezTo>
                  <a:cubicBezTo>
                    <a:pt x="29908" y="10668"/>
                    <a:pt x="32385" y="16097"/>
                    <a:pt x="36862" y="20765"/>
                  </a:cubicBezTo>
                  <a:cubicBezTo>
                    <a:pt x="41243" y="25432"/>
                    <a:pt x="47911" y="27718"/>
                    <a:pt x="56674" y="27718"/>
                  </a:cubicBezTo>
                  <a:cubicBezTo>
                    <a:pt x="65437" y="27718"/>
                    <a:pt x="72009" y="25336"/>
                    <a:pt x="76295" y="20574"/>
                  </a:cubicBezTo>
                  <a:cubicBezTo>
                    <a:pt x="80581" y="15811"/>
                    <a:pt x="82867" y="10478"/>
                    <a:pt x="83344" y="4382"/>
                  </a:cubicBezTo>
                  <a:cubicBezTo>
                    <a:pt x="83725" y="2096"/>
                    <a:pt x="83725" y="667"/>
                    <a:pt x="83629" y="0"/>
                  </a:cubicBezTo>
                  <a:lnTo>
                    <a:pt x="96393" y="0"/>
                  </a:lnTo>
                  <a:cubicBezTo>
                    <a:pt x="96679" y="2572"/>
                    <a:pt x="96869" y="4953"/>
                    <a:pt x="96869" y="7144"/>
                  </a:cubicBezTo>
                  <a:cubicBezTo>
                    <a:pt x="96869" y="14288"/>
                    <a:pt x="95155" y="21050"/>
                    <a:pt x="91821" y="27242"/>
                  </a:cubicBezTo>
                  <a:cubicBezTo>
                    <a:pt x="88487" y="33433"/>
                    <a:pt x="83725" y="38386"/>
                    <a:pt x="77629" y="42005"/>
                  </a:cubicBezTo>
                  <a:cubicBezTo>
                    <a:pt x="71533" y="45625"/>
                    <a:pt x="64484" y="47530"/>
                    <a:pt x="56674" y="47530"/>
                  </a:cubicBezTo>
                  <a:cubicBezTo>
                    <a:pt x="48292" y="47530"/>
                    <a:pt x="40957" y="45720"/>
                    <a:pt x="34671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1" y="185261"/>
                    <a:pt x="81343" y="181642"/>
                  </a:cubicBezTo>
                  <a:lnTo>
                    <a:pt x="81343" y="139541"/>
                  </a:lnTo>
                  <a:cubicBezTo>
                    <a:pt x="63532" y="139541"/>
                    <a:pt x="50101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691"/>
                    <a:pt x="44101" y="194881"/>
                    <a:pt x="51435" y="194881"/>
                  </a:cubicBezTo>
                  <a:cubicBezTo>
                    <a:pt x="55721" y="194881"/>
                    <a:pt x="60579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6" name="Freeform: Shape 1040"/>
            <p:cNvSpPr/>
            <p:nvPr/>
          </p:nvSpPr>
          <p:spPr>
            <a:xfrm>
              <a:off x="11779662" y="7073805"/>
              <a:ext cx="88106" cy="173736"/>
            </a:xfrm>
            <a:custGeom>
              <a:avLst/>
              <a:gdLst>
                <a:gd name="connsiteX0" fmla="*/ 24479 w 88106"/>
                <a:gd name="connsiteY0" fmla="*/ 167164 h 173736"/>
                <a:gd name="connsiteX1" fmla="*/ 17621 w 88106"/>
                <a:gd name="connsiteY1" fmla="*/ 145351 h 173736"/>
                <a:gd name="connsiteX2" fmla="*/ 17621 w 88106"/>
                <a:gd name="connsiteY2" fmla="*/ 51340 h 173736"/>
                <a:gd name="connsiteX3" fmla="*/ 0 w 88106"/>
                <a:gd name="connsiteY3" fmla="*/ 51340 h 173736"/>
                <a:gd name="connsiteX4" fmla="*/ 0 w 88106"/>
                <a:gd name="connsiteY4" fmla="*/ 40291 h 173736"/>
                <a:gd name="connsiteX5" fmla="*/ 6858 w 88106"/>
                <a:gd name="connsiteY5" fmla="*/ 38576 h 173736"/>
                <a:gd name="connsiteX6" fmla="*/ 14478 w 88106"/>
                <a:gd name="connsiteY6" fmla="*/ 35909 h 173736"/>
                <a:gd name="connsiteX7" fmla="*/ 20574 w 88106"/>
                <a:gd name="connsiteY7" fmla="*/ 27146 h 173736"/>
                <a:gd name="connsiteX8" fmla="*/ 25241 w 88106"/>
                <a:gd name="connsiteY8" fmla="*/ 12192 h 173736"/>
                <a:gd name="connsiteX9" fmla="*/ 28384 w 88106"/>
                <a:gd name="connsiteY9" fmla="*/ 0 h 173736"/>
                <a:gd name="connsiteX10" fmla="*/ 42863 w 88106"/>
                <a:gd name="connsiteY10" fmla="*/ 0 h 173736"/>
                <a:gd name="connsiteX11" fmla="*/ 43339 w 88106"/>
                <a:gd name="connsiteY11" fmla="*/ 35243 h 173736"/>
                <a:gd name="connsiteX12" fmla="*/ 84201 w 88106"/>
                <a:gd name="connsiteY12" fmla="*/ 35243 h 173736"/>
                <a:gd name="connsiteX13" fmla="*/ 84201 w 88106"/>
                <a:gd name="connsiteY13" fmla="*/ 51435 h 173736"/>
                <a:gd name="connsiteX14" fmla="*/ 43339 w 88106"/>
                <a:gd name="connsiteY14" fmla="*/ 51435 h 173736"/>
                <a:gd name="connsiteX15" fmla="*/ 43339 w 88106"/>
                <a:gd name="connsiteY15" fmla="*/ 126587 h 173736"/>
                <a:gd name="connsiteX16" fmla="*/ 44196 w 88106"/>
                <a:gd name="connsiteY16" fmla="*/ 146209 h 173736"/>
                <a:gd name="connsiteX17" fmla="*/ 47816 w 88106"/>
                <a:gd name="connsiteY17" fmla="*/ 153543 h 173736"/>
                <a:gd name="connsiteX18" fmla="*/ 57531 w 88106"/>
                <a:gd name="connsiteY18" fmla="*/ 155258 h 173736"/>
                <a:gd name="connsiteX19" fmla="*/ 72104 w 88106"/>
                <a:gd name="connsiteY19" fmla="*/ 153543 h 173736"/>
                <a:gd name="connsiteX20" fmla="*/ 84487 w 88106"/>
                <a:gd name="connsiteY20" fmla="*/ 149924 h 173736"/>
                <a:gd name="connsiteX21" fmla="*/ 88106 w 88106"/>
                <a:gd name="connsiteY21" fmla="*/ 160972 h 173736"/>
                <a:gd name="connsiteX22" fmla="*/ 69152 w 88106"/>
                <a:gd name="connsiteY22" fmla="*/ 169545 h 173736"/>
                <a:gd name="connsiteX23" fmla="*/ 45244 w 88106"/>
                <a:gd name="connsiteY23" fmla="*/ 173736 h 173736"/>
                <a:gd name="connsiteX24" fmla="*/ 24479 w 88106"/>
                <a:gd name="connsiteY24" fmla="*/ 167164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106" h="173736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857" y="40100"/>
                    <a:pt x="3143" y="39529"/>
                    <a:pt x="6858" y="38576"/>
                  </a:cubicBezTo>
                  <a:cubicBezTo>
                    <a:pt x="10573" y="37624"/>
                    <a:pt x="13145" y="36671"/>
                    <a:pt x="14478" y="35909"/>
                  </a:cubicBezTo>
                  <a:cubicBezTo>
                    <a:pt x="17050" y="34480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8" y="149924"/>
                    <a:pt x="46006" y="152400"/>
                    <a:pt x="47816" y="153543"/>
                  </a:cubicBezTo>
                  <a:cubicBezTo>
                    <a:pt x="49721" y="154686"/>
                    <a:pt x="52959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106" y="160972"/>
                  </a:lnTo>
                  <a:cubicBezTo>
                    <a:pt x="84201" y="163925"/>
                    <a:pt x="77915" y="166783"/>
                    <a:pt x="69152" y="169545"/>
                  </a:cubicBezTo>
                  <a:cubicBezTo>
                    <a:pt x="60389" y="172307"/>
                    <a:pt x="52483" y="173736"/>
                    <a:pt x="45244" y="173736"/>
                  </a:cubicBezTo>
                  <a:cubicBezTo>
                    <a:pt x="36004" y="173545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7" name="Freeform: Shape 1041"/>
            <p:cNvSpPr/>
            <p:nvPr/>
          </p:nvSpPr>
          <p:spPr>
            <a:xfrm>
              <a:off x="11882532" y="7105999"/>
              <a:ext cx="120300" cy="141541"/>
            </a:xfrm>
            <a:custGeom>
              <a:avLst/>
              <a:gdLst>
                <a:gd name="connsiteX0" fmla="*/ 23241 w 120300"/>
                <a:gd name="connsiteY0" fmla="*/ 68294 h 141541"/>
                <a:gd name="connsiteX1" fmla="*/ 81534 w 120300"/>
                <a:gd name="connsiteY1" fmla="*/ 56674 h 141541"/>
                <a:gd name="connsiteX2" fmla="*/ 81534 w 120300"/>
                <a:gd name="connsiteY2" fmla="*/ 49816 h 141541"/>
                <a:gd name="connsiteX3" fmla="*/ 79057 w 120300"/>
                <a:gd name="connsiteY3" fmla="*/ 31718 h 141541"/>
                <a:gd name="connsiteX4" fmla="*/ 70580 w 120300"/>
                <a:gd name="connsiteY4" fmla="*/ 22003 h 141541"/>
                <a:gd name="connsiteX5" fmla="*/ 53530 w 120300"/>
                <a:gd name="connsiteY5" fmla="*/ 18955 h 141541"/>
                <a:gd name="connsiteX6" fmla="*/ 31147 w 120300"/>
                <a:gd name="connsiteY6" fmla="*/ 22479 h 141541"/>
                <a:gd name="connsiteX7" fmla="*/ 11430 w 120300"/>
                <a:gd name="connsiteY7" fmla="*/ 31147 h 141541"/>
                <a:gd name="connsiteX8" fmla="*/ 5334 w 120300"/>
                <a:gd name="connsiteY8" fmla="*/ 18383 h 141541"/>
                <a:gd name="connsiteX9" fmla="*/ 17050 w 120300"/>
                <a:gd name="connsiteY9" fmla="*/ 11240 h 141541"/>
                <a:gd name="connsiteX10" fmla="*/ 36862 w 120300"/>
                <a:gd name="connsiteY10" fmla="*/ 3429 h 141541"/>
                <a:gd name="connsiteX11" fmla="*/ 59341 w 120300"/>
                <a:gd name="connsiteY11" fmla="*/ 0 h 141541"/>
                <a:gd name="connsiteX12" fmla="*/ 86868 w 120300"/>
                <a:gd name="connsiteY12" fmla="*/ 4763 h 141541"/>
                <a:gd name="connsiteX13" fmla="*/ 101441 w 120300"/>
                <a:gd name="connsiteY13" fmla="*/ 20098 h 141541"/>
                <a:gd name="connsiteX14" fmla="*/ 105823 w 120300"/>
                <a:gd name="connsiteY14" fmla="*/ 48292 h 141541"/>
                <a:gd name="connsiteX15" fmla="*/ 105823 w 120300"/>
                <a:gd name="connsiteY15" fmla="*/ 126873 h 141541"/>
                <a:gd name="connsiteX16" fmla="*/ 120301 w 120300"/>
                <a:gd name="connsiteY16" fmla="*/ 126873 h 141541"/>
                <a:gd name="connsiteX17" fmla="*/ 120301 w 120300"/>
                <a:gd name="connsiteY17" fmla="*/ 137636 h 141541"/>
                <a:gd name="connsiteX18" fmla="*/ 107918 w 120300"/>
                <a:gd name="connsiteY18" fmla="*/ 140113 h 141541"/>
                <a:gd name="connsiteX19" fmla="*/ 94774 w 120300"/>
                <a:gd name="connsiteY19" fmla="*/ 141351 h 141541"/>
                <a:gd name="connsiteX20" fmla="*/ 85439 w 120300"/>
                <a:gd name="connsiteY20" fmla="*/ 139255 h 141541"/>
                <a:gd name="connsiteX21" fmla="*/ 82963 w 120300"/>
                <a:gd name="connsiteY21" fmla="*/ 130111 h 141541"/>
                <a:gd name="connsiteX22" fmla="*/ 82963 w 120300"/>
                <a:gd name="connsiteY22" fmla="*/ 122015 h 141541"/>
                <a:gd name="connsiteX23" fmla="*/ 64960 w 120300"/>
                <a:gd name="connsiteY23" fmla="*/ 135445 h 141541"/>
                <a:gd name="connsiteX24" fmla="*/ 40862 w 120300"/>
                <a:gd name="connsiteY24" fmla="*/ 141542 h 141541"/>
                <a:gd name="connsiteX25" fmla="*/ 11621 w 120300"/>
                <a:gd name="connsiteY25" fmla="*/ 131350 h 141541"/>
                <a:gd name="connsiteX26" fmla="*/ 0 w 120300"/>
                <a:gd name="connsiteY26" fmla="*/ 102108 h 141541"/>
                <a:gd name="connsiteX27" fmla="*/ 23241 w 120300"/>
                <a:gd name="connsiteY27" fmla="*/ 68294 h 141541"/>
                <a:gd name="connsiteX28" fmla="*/ 66294 w 120300"/>
                <a:gd name="connsiteY28" fmla="*/ 121063 h 141541"/>
                <a:gd name="connsiteX29" fmla="*/ 81439 w 120300"/>
                <a:gd name="connsiteY29" fmla="*/ 111728 h 141541"/>
                <a:gd name="connsiteX30" fmla="*/ 81439 w 120300"/>
                <a:gd name="connsiteY30" fmla="*/ 69628 h 141541"/>
                <a:gd name="connsiteX31" fmla="*/ 41148 w 120300"/>
                <a:gd name="connsiteY31" fmla="*/ 77819 h 141541"/>
                <a:gd name="connsiteX32" fmla="*/ 27527 w 120300"/>
                <a:gd name="connsiteY32" fmla="*/ 99250 h 141541"/>
                <a:gd name="connsiteX33" fmla="*/ 34004 w 120300"/>
                <a:gd name="connsiteY33" fmla="*/ 118681 h 141541"/>
                <a:gd name="connsiteX34" fmla="*/ 51530 w 120300"/>
                <a:gd name="connsiteY34" fmla="*/ 124968 h 141541"/>
                <a:gd name="connsiteX35" fmla="*/ 66294 w 120300"/>
                <a:gd name="connsiteY35" fmla="*/ 121063 h 1415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20300" h="141541">
                  <a:moveTo>
                    <a:pt x="23241" y="68294"/>
                  </a:moveTo>
                  <a:cubicBezTo>
                    <a:pt x="38576" y="61055"/>
                    <a:pt x="58007" y="57150"/>
                    <a:pt x="81534" y="56674"/>
                  </a:cubicBezTo>
                  <a:lnTo>
                    <a:pt x="81534" y="49816"/>
                  </a:lnTo>
                  <a:cubicBezTo>
                    <a:pt x="81534" y="42100"/>
                    <a:pt x="80677" y="36100"/>
                    <a:pt x="79057" y="31718"/>
                  </a:cubicBezTo>
                  <a:cubicBezTo>
                    <a:pt x="77438" y="27337"/>
                    <a:pt x="74581" y="24098"/>
                    <a:pt x="70580" y="22003"/>
                  </a:cubicBezTo>
                  <a:cubicBezTo>
                    <a:pt x="66580" y="20002"/>
                    <a:pt x="60865" y="18955"/>
                    <a:pt x="53530" y="18955"/>
                  </a:cubicBezTo>
                  <a:cubicBezTo>
                    <a:pt x="45244" y="18955"/>
                    <a:pt x="37719" y="20098"/>
                    <a:pt x="31147" y="22479"/>
                  </a:cubicBezTo>
                  <a:cubicBezTo>
                    <a:pt x="24574" y="24860"/>
                    <a:pt x="18002" y="27718"/>
                    <a:pt x="11430" y="31147"/>
                  </a:cubicBezTo>
                  <a:lnTo>
                    <a:pt x="5334" y="18383"/>
                  </a:lnTo>
                  <a:cubicBezTo>
                    <a:pt x="7429" y="16573"/>
                    <a:pt x="11335" y="14192"/>
                    <a:pt x="17050" y="11240"/>
                  </a:cubicBezTo>
                  <a:cubicBezTo>
                    <a:pt x="22765" y="8287"/>
                    <a:pt x="29337" y="5715"/>
                    <a:pt x="36862" y="3429"/>
                  </a:cubicBezTo>
                  <a:cubicBezTo>
                    <a:pt x="44386" y="1143"/>
                    <a:pt x="51911" y="0"/>
                    <a:pt x="59341" y="0"/>
                  </a:cubicBezTo>
                  <a:cubicBezTo>
                    <a:pt x="70961" y="0"/>
                    <a:pt x="80105" y="1619"/>
                    <a:pt x="86868" y="4763"/>
                  </a:cubicBezTo>
                  <a:cubicBezTo>
                    <a:pt x="93631" y="7906"/>
                    <a:pt x="98488" y="13049"/>
                    <a:pt x="101441" y="20098"/>
                  </a:cubicBezTo>
                  <a:cubicBezTo>
                    <a:pt x="104394" y="27146"/>
                    <a:pt x="105823" y="36481"/>
                    <a:pt x="105823" y="48292"/>
                  </a:cubicBezTo>
                  <a:lnTo>
                    <a:pt x="105823" y="126873"/>
                  </a:lnTo>
                  <a:lnTo>
                    <a:pt x="120301" y="126873"/>
                  </a:lnTo>
                  <a:lnTo>
                    <a:pt x="120301" y="137636"/>
                  </a:lnTo>
                  <a:cubicBezTo>
                    <a:pt x="117062" y="138494"/>
                    <a:pt x="112871" y="139255"/>
                    <a:pt x="107918" y="140113"/>
                  </a:cubicBezTo>
                  <a:cubicBezTo>
                    <a:pt x="102965" y="140970"/>
                    <a:pt x="98584" y="141351"/>
                    <a:pt x="94774" y="141351"/>
                  </a:cubicBezTo>
                  <a:cubicBezTo>
                    <a:pt x="90202" y="141351"/>
                    <a:pt x="87058" y="140684"/>
                    <a:pt x="85439" y="139255"/>
                  </a:cubicBezTo>
                  <a:cubicBezTo>
                    <a:pt x="83820" y="137827"/>
                    <a:pt x="82963" y="134779"/>
                    <a:pt x="82963" y="130111"/>
                  </a:cubicBezTo>
                  <a:lnTo>
                    <a:pt x="82963" y="122015"/>
                  </a:lnTo>
                  <a:cubicBezTo>
                    <a:pt x="78105" y="126873"/>
                    <a:pt x="72104" y="131445"/>
                    <a:pt x="64960" y="135445"/>
                  </a:cubicBezTo>
                  <a:cubicBezTo>
                    <a:pt x="57817" y="139541"/>
                    <a:pt x="49816" y="141542"/>
                    <a:pt x="40862" y="141542"/>
                  </a:cubicBezTo>
                  <a:cubicBezTo>
                    <a:pt x="29146" y="141542"/>
                    <a:pt x="19336" y="138113"/>
                    <a:pt x="11621" y="131350"/>
                  </a:cubicBezTo>
                  <a:cubicBezTo>
                    <a:pt x="3905" y="124587"/>
                    <a:pt x="0" y="114871"/>
                    <a:pt x="0" y="102108"/>
                  </a:cubicBezTo>
                  <a:cubicBezTo>
                    <a:pt x="190" y="86868"/>
                    <a:pt x="7906" y="75533"/>
                    <a:pt x="23241" y="68294"/>
                  </a:cubicBezTo>
                  <a:close/>
                  <a:moveTo>
                    <a:pt x="66294" y="121063"/>
                  </a:moveTo>
                  <a:cubicBezTo>
                    <a:pt x="71819" y="118491"/>
                    <a:pt x="76867" y="115348"/>
                    <a:pt x="81439" y="111728"/>
                  </a:cubicBezTo>
                  <a:lnTo>
                    <a:pt x="81439" y="69628"/>
                  </a:lnTo>
                  <a:cubicBezTo>
                    <a:pt x="63627" y="69628"/>
                    <a:pt x="50197" y="72390"/>
                    <a:pt x="41148" y="77819"/>
                  </a:cubicBezTo>
                  <a:cubicBezTo>
                    <a:pt x="32099" y="83248"/>
                    <a:pt x="27527" y="90392"/>
                    <a:pt x="27527" y="99250"/>
                  </a:cubicBezTo>
                  <a:cubicBezTo>
                    <a:pt x="27527" y="108109"/>
                    <a:pt x="29718" y="114586"/>
                    <a:pt x="34004" y="118681"/>
                  </a:cubicBezTo>
                  <a:cubicBezTo>
                    <a:pt x="38290" y="122872"/>
                    <a:pt x="44196" y="124968"/>
                    <a:pt x="51530" y="124968"/>
                  </a:cubicBezTo>
                  <a:cubicBezTo>
                    <a:pt x="55817" y="124968"/>
                    <a:pt x="60769" y="123634"/>
                    <a:pt x="66294" y="12106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8" name="Freeform: Shape 1042"/>
            <p:cNvSpPr/>
            <p:nvPr/>
          </p:nvSpPr>
          <p:spPr>
            <a:xfrm>
              <a:off x="12016549" y="7073805"/>
              <a:ext cx="88201" cy="173736"/>
            </a:xfrm>
            <a:custGeom>
              <a:avLst/>
              <a:gdLst>
                <a:gd name="connsiteX0" fmla="*/ 24479 w 88201"/>
                <a:gd name="connsiteY0" fmla="*/ 167164 h 173736"/>
                <a:gd name="connsiteX1" fmla="*/ 17621 w 88201"/>
                <a:gd name="connsiteY1" fmla="*/ 145351 h 173736"/>
                <a:gd name="connsiteX2" fmla="*/ 17621 w 88201"/>
                <a:gd name="connsiteY2" fmla="*/ 51340 h 173736"/>
                <a:gd name="connsiteX3" fmla="*/ 0 w 88201"/>
                <a:gd name="connsiteY3" fmla="*/ 51340 h 173736"/>
                <a:gd name="connsiteX4" fmla="*/ 0 w 88201"/>
                <a:gd name="connsiteY4" fmla="*/ 40291 h 173736"/>
                <a:gd name="connsiteX5" fmla="*/ 6858 w 88201"/>
                <a:gd name="connsiteY5" fmla="*/ 38576 h 173736"/>
                <a:gd name="connsiteX6" fmla="*/ 14478 w 88201"/>
                <a:gd name="connsiteY6" fmla="*/ 35909 h 173736"/>
                <a:gd name="connsiteX7" fmla="*/ 20574 w 88201"/>
                <a:gd name="connsiteY7" fmla="*/ 27146 h 173736"/>
                <a:gd name="connsiteX8" fmla="*/ 25241 w 88201"/>
                <a:gd name="connsiteY8" fmla="*/ 12192 h 173736"/>
                <a:gd name="connsiteX9" fmla="*/ 28384 w 88201"/>
                <a:gd name="connsiteY9" fmla="*/ 0 h 173736"/>
                <a:gd name="connsiteX10" fmla="*/ 42863 w 88201"/>
                <a:gd name="connsiteY10" fmla="*/ 0 h 173736"/>
                <a:gd name="connsiteX11" fmla="*/ 43339 w 88201"/>
                <a:gd name="connsiteY11" fmla="*/ 35243 h 173736"/>
                <a:gd name="connsiteX12" fmla="*/ 84201 w 88201"/>
                <a:gd name="connsiteY12" fmla="*/ 35243 h 173736"/>
                <a:gd name="connsiteX13" fmla="*/ 84201 w 88201"/>
                <a:gd name="connsiteY13" fmla="*/ 51435 h 173736"/>
                <a:gd name="connsiteX14" fmla="*/ 43339 w 88201"/>
                <a:gd name="connsiteY14" fmla="*/ 51435 h 173736"/>
                <a:gd name="connsiteX15" fmla="*/ 43339 w 88201"/>
                <a:gd name="connsiteY15" fmla="*/ 126587 h 173736"/>
                <a:gd name="connsiteX16" fmla="*/ 44196 w 88201"/>
                <a:gd name="connsiteY16" fmla="*/ 146209 h 173736"/>
                <a:gd name="connsiteX17" fmla="*/ 47911 w 88201"/>
                <a:gd name="connsiteY17" fmla="*/ 153543 h 173736"/>
                <a:gd name="connsiteX18" fmla="*/ 57531 w 88201"/>
                <a:gd name="connsiteY18" fmla="*/ 155258 h 173736"/>
                <a:gd name="connsiteX19" fmla="*/ 72104 w 88201"/>
                <a:gd name="connsiteY19" fmla="*/ 153543 h 173736"/>
                <a:gd name="connsiteX20" fmla="*/ 84487 w 88201"/>
                <a:gd name="connsiteY20" fmla="*/ 149924 h 173736"/>
                <a:gd name="connsiteX21" fmla="*/ 88201 w 88201"/>
                <a:gd name="connsiteY21" fmla="*/ 160972 h 173736"/>
                <a:gd name="connsiteX22" fmla="*/ 69247 w 88201"/>
                <a:gd name="connsiteY22" fmla="*/ 169545 h 173736"/>
                <a:gd name="connsiteX23" fmla="*/ 45339 w 88201"/>
                <a:gd name="connsiteY23" fmla="*/ 173736 h 173736"/>
                <a:gd name="connsiteX24" fmla="*/ 24479 w 88201"/>
                <a:gd name="connsiteY24" fmla="*/ 167164 h 173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8201" h="173736">
                  <a:moveTo>
                    <a:pt x="24479" y="167164"/>
                  </a:moveTo>
                  <a:cubicBezTo>
                    <a:pt x="19907" y="162877"/>
                    <a:pt x="17621" y="155639"/>
                    <a:pt x="17621" y="145351"/>
                  </a:cubicBezTo>
                  <a:lnTo>
                    <a:pt x="17621" y="51340"/>
                  </a:lnTo>
                  <a:lnTo>
                    <a:pt x="0" y="51340"/>
                  </a:lnTo>
                  <a:lnTo>
                    <a:pt x="0" y="40291"/>
                  </a:lnTo>
                  <a:cubicBezTo>
                    <a:pt x="762" y="40100"/>
                    <a:pt x="3143" y="39529"/>
                    <a:pt x="6858" y="38576"/>
                  </a:cubicBezTo>
                  <a:cubicBezTo>
                    <a:pt x="10573" y="37624"/>
                    <a:pt x="13144" y="36671"/>
                    <a:pt x="14478" y="35909"/>
                  </a:cubicBezTo>
                  <a:cubicBezTo>
                    <a:pt x="17050" y="34480"/>
                    <a:pt x="19145" y="31528"/>
                    <a:pt x="20574" y="27146"/>
                  </a:cubicBezTo>
                  <a:cubicBezTo>
                    <a:pt x="21907" y="24003"/>
                    <a:pt x="23431" y="19050"/>
                    <a:pt x="25241" y="12192"/>
                  </a:cubicBezTo>
                  <a:cubicBezTo>
                    <a:pt x="27051" y="5334"/>
                    <a:pt x="28099" y="1238"/>
                    <a:pt x="28384" y="0"/>
                  </a:cubicBezTo>
                  <a:lnTo>
                    <a:pt x="42863" y="0"/>
                  </a:lnTo>
                  <a:lnTo>
                    <a:pt x="43339" y="35243"/>
                  </a:lnTo>
                  <a:lnTo>
                    <a:pt x="84201" y="35243"/>
                  </a:lnTo>
                  <a:lnTo>
                    <a:pt x="84201" y="51435"/>
                  </a:lnTo>
                  <a:lnTo>
                    <a:pt x="43339" y="51435"/>
                  </a:lnTo>
                  <a:lnTo>
                    <a:pt x="43339" y="126587"/>
                  </a:lnTo>
                  <a:cubicBezTo>
                    <a:pt x="43339" y="135922"/>
                    <a:pt x="43625" y="142399"/>
                    <a:pt x="44196" y="146209"/>
                  </a:cubicBezTo>
                  <a:cubicBezTo>
                    <a:pt x="44767" y="149924"/>
                    <a:pt x="46006" y="152400"/>
                    <a:pt x="47911" y="153543"/>
                  </a:cubicBezTo>
                  <a:cubicBezTo>
                    <a:pt x="49816" y="154686"/>
                    <a:pt x="53054" y="155258"/>
                    <a:pt x="57531" y="155258"/>
                  </a:cubicBezTo>
                  <a:cubicBezTo>
                    <a:pt x="61913" y="155258"/>
                    <a:pt x="66770" y="154686"/>
                    <a:pt x="72104" y="153543"/>
                  </a:cubicBezTo>
                  <a:cubicBezTo>
                    <a:pt x="77438" y="152400"/>
                    <a:pt x="81534" y="151162"/>
                    <a:pt x="84487" y="149924"/>
                  </a:cubicBezTo>
                  <a:lnTo>
                    <a:pt x="88201" y="160972"/>
                  </a:lnTo>
                  <a:cubicBezTo>
                    <a:pt x="84296" y="163925"/>
                    <a:pt x="77915" y="166783"/>
                    <a:pt x="69247" y="169545"/>
                  </a:cubicBezTo>
                  <a:cubicBezTo>
                    <a:pt x="60579" y="172307"/>
                    <a:pt x="52578" y="173736"/>
                    <a:pt x="45339" y="173736"/>
                  </a:cubicBezTo>
                  <a:cubicBezTo>
                    <a:pt x="36004" y="173545"/>
                    <a:pt x="29051" y="171450"/>
                    <a:pt x="24479" y="167164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9" name="Freeform: Shape 1043"/>
            <p:cNvSpPr/>
            <p:nvPr/>
          </p:nvSpPr>
          <p:spPr>
            <a:xfrm>
              <a:off x="12119133" y="7105523"/>
              <a:ext cx="112585" cy="142208"/>
            </a:xfrm>
            <a:custGeom>
              <a:avLst/>
              <a:gdLst>
                <a:gd name="connsiteX0" fmla="*/ 15526 w 112585"/>
                <a:gd name="connsiteY0" fmla="*/ 122777 h 142208"/>
                <a:gd name="connsiteX1" fmla="*/ 0 w 112585"/>
                <a:gd name="connsiteY1" fmla="*/ 71152 h 142208"/>
                <a:gd name="connsiteX2" fmla="*/ 8096 w 112585"/>
                <a:gd name="connsiteY2" fmla="*/ 33719 h 142208"/>
                <a:gd name="connsiteX3" fmla="*/ 30766 w 112585"/>
                <a:gd name="connsiteY3" fmla="*/ 8763 h 142208"/>
                <a:gd name="connsiteX4" fmla="*/ 63913 w 112585"/>
                <a:gd name="connsiteY4" fmla="*/ 0 h 142208"/>
                <a:gd name="connsiteX5" fmla="*/ 99250 w 112585"/>
                <a:gd name="connsiteY5" fmla="*/ 12573 h 142208"/>
                <a:gd name="connsiteX6" fmla="*/ 112586 w 112585"/>
                <a:gd name="connsiteY6" fmla="*/ 48673 h 142208"/>
                <a:gd name="connsiteX7" fmla="*/ 110871 w 112585"/>
                <a:gd name="connsiteY7" fmla="*/ 71438 h 142208"/>
                <a:gd name="connsiteX8" fmla="*/ 26670 w 112585"/>
                <a:gd name="connsiteY8" fmla="*/ 71438 h 142208"/>
                <a:gd name="connsiteX9" fmla="*/ 37910 w 112585"/>
                <a:gd name="connsiteY9" fmla="*/ 110490 h 142208"/>
                <a:gd name="connsiteX10" fmla="*/ 68485 w 112585"/>
                <a:gd name="connsiteY10" fmla="*/ 125254 h 142208"/>
                <a:gd name="connsiteX11" fmla="*/ 88964 w 112585"/>
                <a:gd name="connsiteY11" fmla="*/ 121729 h 142208"/>
                <a:gd name="connsiteX12" fmla="*/ 105442 w 112585"/>
                <a:gd name="connsiteY12" fmla="*/ 113252 h 142208"/>
                <a:gd name="connsiteX13" fmla="*/ 110109 w 112585"/>
                <a:gd name="connsiteY13" fmla="*/ 124015 h 142208"/>
                <a:gd name="connsiteX14" fmla="*/ 89059 w 112585"/>
                <a:gd name="connsiteY14" fmla="*/ 136779 h 142208"/>
                <a:gd name="connsiteX15" fmla="*/ 60674 w 112585"/>
                <a:gd name="connsiteY15" fmla="*/ 142208 h 142208"/>
                <a:gd name="connsiteX16" fmla="*/ 15526 w 112585"/>
                <a:gd name="connsiteY16" fmla="*/ 122777 h 142208"/>
                <a:gd name="connsiteX17" fmla="*/ 85630 w 112585"/>
                <a:gd name="connsiteY17" fmla="*/ 58388 h 142208"/>
                <a:gd name="connsiteX18" fmla="*/ 86392 w 112585"/>
                <a:gd name="connsiteY18" fmla="*/ 47911 h 142208"/>
                <a:gd name="connsiteX19" fmla="*/ 79629 w 112585"/>
                <a:gd name="connsiteY19" fmla="*/ 22860 h 142208"/>
                <a:gd name="connsiteX20" fmla="*/ 59150 w 112585"/>
                <a:gd name="connsiteY20" fmla="*/ 13716 h 142208"/>
                <a:gd name="connsiteX21" fmla="*/ 36481 w 112585"/>
                <a:gd name="connsiteY21" fmla="*/ 24003 h 142208"/>
                <a:gd name="connsiteX22" fmla="*/ 26956 w 112585"/>
                <a:gd name="connsiteY22" fmla="*/ 58388 h 142208"/>
                <a:gd name="connsiteX23" fmla="*/ 85630 w 112585"/>
                <a:gd name="connsiteY23" fmla="*/ 58388 h 14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2585" h="142208">
                  <a:moveTo>
                    <a:pt x="15526" y="122777"/>
                  </a:moveTo>
                  <a:cubicBezTo>
                    <a:pt x="5144" y="109919"/>
                    <a:pt x="0" y="92678"/>
                    <a:pt x="0" y="71152"/>
                  </a:cubicBezTo>
                  <a:cubicBezTo>
                    <a:pt x="0" y="56960"/>
                    <a:pt x="2667" y="44482"/>
                    <a:pt x="8096" y="33719"/>
                  </a:cubicBezTo>
                  <a:cubicBezTo>
                    <a:pt x="13430" y="22955"/>
                    <a:pt x="21050" y="14669"/>
                    <a:pt x="30766" y="8763"/>
                  </a:cubicBezTo>
                  <a:cubicBezTo>
                    <a:pt x="40481" y="2858"/>
                    <a:pt x="51530" y="0"/>
                    <a:pt x="63913" y="0"/>
                  </a:cubicBezTo>
                  <a:cubicBezTo>
                    <a:pt x="79058" y="0"/>
                    <a:pt x="90869" y="4191"/>
                    <a:pt x="99250" y="12573"/>
                  </a:cubicBezTo>
                  <a:cubicBezTo>
                    <a:pt x="107633" y="20955"/>
                    <a:pt x="112109" y="33052"/>
                    <a:pt x="112586" y="48673"/>
                  </a:cubicBezTo>
                  <a:cubicBezTo>
                    <a:pt x="112586" y="58674"/>
                    <a:pt x="112014" y="66199"/>
                    <a:pt x="110871" y="71438"/>
                  </a:cubicBezTo>
                  <a:lnTo>
                    <a:pt x="26670" y="71438"/>
                  </a:lnTo>
                  <a:cubicBezTo>
                    <a:pt x="26956" y="87630"/>
                    <a:pt x="30766" y="100584"/>
                    <a:pt x="37910" y="110490"/>
                  </a:cubicBezTo>
                  <a:cubicBezTo>
                    <a:pt x="45053" y="120396"/>
                    <a:pt x="55245" y="125254"/>
                    <a:pt x="68485" y="125254"/>
                  </a:cubicBezTo>
                  <a:cubicBezTo>
                    <a:pt x="75057" y="125254"/>
                    <a:pt x="81820" y="124111"/>
                    <a:pt x="88964" y="121729"/>
                  </a:cubicBezTo>
                  <a:cubicBezTo>
                    <a:pt x="96012" y="119348"/>
                    <a:pt x="101537" y="116586"/>
                    <a:pt x="105442" y="113252"/>
                  </a:cubicBezTo>
                  <a:lnTo>
                    <a:pt x="110109" y="124015"/>
                  </a:lnTo>
                  <a:cubicBezTo>
                    <a:pt x="105347" y="128873"/>
                    <a:pt x="98393" y="133160"/>
                    <a:pt x="89059" y="136779"/>
                  </a:cubicBezTo>
                  <a:cubicBezTo>
                    <a:pt x="79724" y="140398"/>
                    <a:pt x="70295" y="142208"/>
                    <a:pt x="60674" y="142208"/>
                  </a:cubicBezTo>
                  <a:cubicBezTo>
                    <a:pt x="40958" y="142113"/>
                    <a:pt x="25908" y="135636"/>
                    <a:pt x="15526" y="122777"/>
                  </a:cubicBezTo>
                  <a:close/>
                  <a:moveTo>
                    <a:pt x="85630" y="58388"/>
                  </a:moveTo>
                  <a:cubicBezTo>
                    <a:pt x="86106" y="54959"/>
                    <a:pt x="86392" y="51435"/>
                    <a:pt x="86392" y="47911"/>
                  </a:cubicBezTo>
                  <a:cubicBezTo>
                    <a:pt x="86201" y="37338"/>
                    <a:pt x="84011" y="28956"/>
                    <a:pt x="79629" y="22860"/>
                  </a:cubicBezTo>
                  <a:cubicBezTo>
                    <a:pt x="75248" y="16764"/>
                    <a:pt x="68485" y="13716"/>
                    <a:pt x="59150" y="13716"/>
                  </a:cubicBezTo>
                  <a:cubicBezTo>
                    <a:pt x="49721" y="13716"/>
                    <a:pt x="42100" y="17145"/>
                    <a:pt x="36481" y="24003"/>
                  </a:cubicBezTo>
                  <a:cubicBezTo>
                    <a:pt x="30861" y="30861"/>
                    <a:pt x="27718" y="42196"/>
                    <a:pt x="26956" y="58388"/>
                  </a:cubicBezTo>
                  <a:lnTo>
                    <a:pt x="85630" y="58388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0" name="Freeform: Shape 1044"/>
            <p:cNvSpPr/>
            <p:nvPr/>
          </p:nvSpPr>
          <p:spPr>
            <a:xfrm>
              <a:off x="12311538" y="7061422"/>
              <a:ext cx="140970" cy="183546"/>
            </a:xfrm>
            <a:custGeom>
              <a:avLst/>
              <a:gdLst>
                <a:gd name="connsiteX0" fmla="*/ 20288 w 140970"/>
                <a:gd name="connsiteY0" fmla="*/ 16859 h 183546"/>
                <a:gd name="connsiteX1" fmla="*/ 1238 w 140970"/>
                <a:gd name="connsiteY1" fmla="*/ 13907 h 183546"/>
                <a:gd name="connsiteX2" fmla="*/ 1238 w 140970"/>
                <a:gd name="connsiteY2" fmla="*/ 1715 h 183546"/>
                <a:gd name="connsiteX3" fmla="*/ 33814 w 140970"/>
                <a:gd name="connsiteY3" fmla="*/ 1715 h 183546"/>
                <a:gd name="connsiteX4" fmla="*/ 51149 w 140970"/>
                <a:gd name="connsiteY4" fmla="*/ 953 h 183546"/>
                <a:gd name="connsiteX5" fmla="*/ 76105 w 140970"/>
                <a:gd name="connsiteY5" fmla="*/ 0 h 183546"/>
                <a:gd name="connsiteX6" fmla="*/ 126301 w 140970"/>
                <a:gd name="connsiteY6" fmla="*/ 13240 h 183546"/>
                <a:gd name="connsiteX7" fmla="*/ 140970 w 140970"/>
                <a:gd name="connsiteY7" fmla="*/ 52388 h 183546"/>
                <a:gd name="connsiteX8" fmla="*/ 131921 w 140970"/>
                <a:gd name="connsiteY8" fmla="*/ 86392 h 183546"/>
                <a:gd name="connsiteX9" fmla="*/ 106870 w 140970"/>
                <a:gd name="connsiteY9" fmla="*/ 108395 h 183546"/>
                <a:gd name="connsiteX10" fmla="*/ 70009 w 140970"/>
                <a:gd name="connsiteY10" fmla="*/ 116015 h 183546"/>
                <a:gd name="connsiteX11" fmla="*/ 55531 w 140970"/>
                <a:gd name="connsiteY11" fmla="*/ 115634 h 183546"/>
                <a:gd name="connsiteX12" fmla="*/ 46482 w 140970"/>
                <a:gd name="connsiteY12" fmla="*/ 115062 h 183546"/>
                <a:gd name="connsiteX13" fmla="*/ 46482 w 140970"/>
                <a:gd name="connsiteY13" fmla="*/ 168878 h 183546"/>
                <a:gd name="connsiteX14" fmla="*/ 80010 w 140970"/>
                <a:gd name="connsiteY14" fmla="*/ 171545 h 183546"/>
                <a:gd name="connsiteX15" fmla="*/ 80010 w 140970"/>
                <a:gd name="connsiteY15" fmla="*/ 183547 h 183546"/>
                <a:gd name="connsiteX16" fmla="*/ 0 w 140970"/>
                <a:gd name="connsiteY16" fmla="*/ 183547 h 183546"/>
                <a:gd name="connsiteX17" fmla="*/ 0 w 140970"/>
                <a:gd name="connsiteY17" fmla="*/ 171545 h 183546"/>
                <a:gd name="connsiteX18" fmla="*/ 20288 w 140970"/>
                <a:gd name="connsiteY18" fmla="*/ 169069 h 183546"/>
                <a:gd name="connsiteX19" fmla="*/ 20288 w 140970"/>
                <a:gd name="connsiteY19" fmla="*/ 16859 h 183546"/>
                <a:gd name="connsiteX20" fmla="*/ 69913 w 140970"/>
                <a:gd name="connsiteY20" fmla="*/ 102680 h 183546"/>
                <a:gd name="connsiteX21" fmla="*/ 101346 w 140970"/>
                <a:gd name="connsiteY21" fmla="*/ 90964 h 183546"/>
                <a:gd name="connsiteX22" fmla="*/ 113443 w 140970"/>
                <a:gd name="connsiteY22" fmla="*/ 52578 h 183546"/>
                <a:gd name="connsiteX23" fmla="*/ 102870 w 140970"/>
                <a:gd name="connsiteY23" fmla="*/ 22384 h 183546"/>
                <a:gd name="connsiteX24" fmla="*/ 70104 w 140970"/>
                <a:gd name="connsiteY24" fmla="*/ 13240 h 183546"/>
                <a:gd name="connsiteX25" fmla="*/ 53435 w 140970"/>
                <a:gd name="connsiteY25" fmla="*/ 14192 h 183546"/>
                <a:gd name="connsiteX26" fmla="*/ 46292 w 140970"/>
                <a:gd name="connsiteY26" fmla="*/ 14669 h 183546"/>
                <a:gd name="connsiteX27" fmla="*/ 46292 w 140970"/>
                <a:gd name="connsiteY27" fmla="*/ 101537 h 183546"/>
                <a:gd name="connsiteX28" fmla="*/ 69913 w 140970"/>
                <a:gd name="connsiteY28" fmla="*/ 102680 h 183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40970" h="183546">
                  <a:moveTo>
                    <a:pt x="20288" y="16859"/>
                  </a:moveTo>
                  <a:lnTo>
                    <a:pt x="1238" y="13907"/>
                  </a:lnTo>
                  <a:lnTo>
                    <a:pt x="1238" y="1715"/>
                  </a:lnTo>
                  <a:lnTo>
                    <a:pt x="33814" y="1715"/>
                  </a:lnTo>
                  <a:cubicBezTo>
                    <a:pt x="39719" y="1715"/>
                    <a:pt x="45434" y="1429"/>
                    <a:pt x="51149" y="953"/>
                  </a:cubicBezTo>
                  <a:cubicBezTo>
                    <a:pt x="60007" y="286"/>
                    <a:pt x="68294" y="0"/>
                    <a:pt x="76105" y="0"/>
                  </a:cubicBezTo>
                  <a:cubicBezTo>
                    <a:pt x="99727" y="191"/>
                    <a:pt x="116491" y="4572"/>
                    <a:pt x="126301" y="13240"/>
                  </a:cubicBezTo>
                  <a:cubicBezTo>
                    <a:pt x="136112" y="21908"/>
                    <a:pt x="140970" y="34957"/>
                    <a:pt x="140970" y="52388"/>
                  </a:cubicBezTo>
                  <a:cubicBezTo>
                    <a:pt x="140970" y="65437"/>
                    <a:pt x="137922" y="76772"/>
                    <a:pt x="131921" y="86392"/>
                  </a:cubicBezTo>
                  <a:cubicBezTo>
                    <a:pt x="125921" y="96012"/>
                    <a:pt x="117538" y="103346"/>
                    <a:pt x="106870" y="108395"/>
                  </a:cubicBezTo>
                  <a:cubicBezTo>
                    <a:pt x="96202" y="113443"/>
                    <a:pt x="83915" y="116015"/>
                    <a:pt x="70009" y="116015"/>
                  </a:cubicBezTo>
                  <a:cubicBezTo>
                    <a:pt x="65246" y="116015"/>
                    <a:pt x="60484" y="115919"/>
                    <a:pt x="55531" y="115634"/>
                  </a:cubicBezTo>
                  <a:cubicBezTo>
                    <a:pt x="50673" y="115348"/>
                    <a:pt x="47625" y="115157"/>
                    <a:pt x="46482" y="115062"/>
                  </a:cubicBezTo>
                  <a:lnTo>
                    <a:pt x="46482" y="168878"/>
                  </a:lnTo>
                  <a:lnTo>
                    <a:pt x="80010" y="171545"/>
                  </a:lnTo>
                  <a:lnTo>
                    <a:pt x="80010" y="183547"/>
                  </a:lnTo>
                  <a:lnTo>
                    <a:pt x="0" y="183547"/>
                  </a:lnTo>
                  <a:lnTo>
                    <a:pt x="0" y="171545"/>
                  </a:lnTo>
                  <a:lnTo>
                    <a:pt x="20288" y="169069"/>
                  </a:lnTo>
                  <a:lnTo>
                    <a:pt x="20288" y="16859"/>
                  </a:lnTo>
                  <a:close/>
                  <a:moveTo>
                    <a:pt x="69913" y="102680"/>
                  </a:moveTo>
                  <a:cubicBezTo>
                    <a:pt x="82772" y="102680"/>
                    <a:pt x="93250" y="98774"/>
                    <a:pt x="101346" y="90964"/>
                  </a:cubicBezTo>
                  <a:cubicBezTo>
                    <a:pt x="109442" y="83153"/>
                    <a:pt x="113443" y="70295"/>
                    <a:pt x="113443" y="52578"/>
                  </a:cubicBezTo>
                  <a:cubicBezTo>
                    <a:pt x="113443" y="38576"/>
                    <a:pt x="109918" y="28480"/>
                    <a:pt x="102870" y="22384"/>
                  </a:cubicBezTo>
                  <a:cubicBezTo>
                    <a:pt x="95821" y="16288"/>
                    <a:pt x="84963" y="13240"/>
                    <a:pt x="70104" y="13240"/>
                  </a:cubicBezTo>
                  <a:cubicBezTo>
                    <a:pt x="64865" y="13240"/>
                    <a:pt x="59341" y="13621"/>
                    <a:pt x="53435" y="14192"/>
                  </a:cubicBezTo>
                  <a:cubicBezTo>
                    <a:pt x="49816" y="14478"/>
                    <a:pt x="47434" y="14669"/>
                    <a:pt x="46292" y="14669"/>
                  </a:cubicBezTo>
                  <a:lnTo>
                    <a:pt x="46292" y="101537"/>
                  </a:lnTo>
                  <a:cubicBezTo>
                    <a:pt x="51054" y="102299"/>
                    <a:pt x="58865" y="102680"/>
                    <a:pt x="69913" y="102680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1" name="Freeform: Shape 1045"/>
            <p:cNvSpPr/>
            <p:nvPr/>
          </p:nvSpPr>
          <p:spPr>
            <a:xfrm>
              <a:off x="12467367" y="7106285"/>
              <a:ext cx="137541" cy="141350"/>
            </a:xfrm>
            <a:custGeom>
              <a:avLst/>
              <a:gdLst>
                <a:gd name="connsiteX0" fmla="*/ 103442 w 137541"/>
                <a:gd name="connsiteY0" fmla="*/ 138113 h 141350"/>
                <a:gd name="connsiteX1" fmla="*/ 100108 w 137541"/>
                <a:gd name="connsiteY1" fmla="*/ 129350 h 141350"/>
                <a:gd name="connsiteX2" fmla="*/ 100108 w 137541"/>
                <a:gd name="connsiteY2" fmla="*/ 121063 h 141350"/>
                <a:gd name="connsiteX3" fmla="*/ 79915 w 137541"/>
                <a:gd name="connsiteY3" fmla="*/ 135255 h 141350"/>
                <a:gd name="connsiteX4" fmla="*/ 55531 w 137541"/>
                <a:gd name="connsiteY4" fmla="*/ 141351 h 141350"/>
                <a:gd name="connsiteX5" fmla="*/ 23241 w 137541"/>
                <a:gd name="connsiteY5" fmla="*/ 129159 h 141350"/>
                <a:gd name="connsiteX6" fmla="*/ 13716 w 137541"/>
                <a:gd name="connsiteY6" fmla="*/ 88773 h 141350"/>
                <a:gd name="connsiteX7" fmla="*/ 13716 w 137541"/>
                <a:gd name="connsiteY7" fmla="*/ 17812 h 141350"/>
                <a:gd name="connsiteX8" fmla="*/ 0 w 137541"/>
                <a:gd name="connsiteY8" fmla="*/ 13906 h 141350"/>
                <a:gd name="connsiteX9" fmla="*/ 0 w 137541"/>
                <a:gd name="connsiteY9" fmla="*/ 3143 h 141350"/>
                <a:gd name="connsiteX10" fmla="*/ 34290 w 137541"/>
                <a:gd name="connsiteY10" fmla="*/ 0 h 141350"/>
                <a:gd name="connsiteX11" fmla="*/ 34576 w 137541"/>
                <a:gd name="connsiteY11" fmla="*/ 0 h 141350"/>
                <a:gd name="connsiteX12" fmla="*/ 39243 w 137541"/>
                <a:gd name="connsiteY12" fmla="*/ 2953 h 141350"/>
                <a:gd name="connsiteX13" fmla="*/ 39243 w 137541"/>
                <a:gd name="connsiteY13" fmla="*/ 86868 h 141350"/>
                <a:gd name="connsiteX14" fmla="*/ 41338 w 137541"/>
                <a:gd name="connsiteY14" fmla="*/ 109061 h 141350"/>
                <a:gd name="connsiteX15" fmla="*/ 48673 w 137541"/>
                <a:gd name="connsiteY15" fmla="*/ 120777 h 141350"/>
                <a:gd name="connsiteX16" fmla="*/ 64008 w 137541"/>
                <a:gd name="connsiteY16" fmla="*/ 124587 h 141350"/>
                <a:gd name="connsiteX17" fmla="*/ 82391 w 137541"/>
                <a:gd name="connsiteY17" fmla="*/ 120396 h 141350"/>
                <a:gd name="connsiteX18" fmla="*/ 97346 w 137541"/>
                <a:gd name="connsiteY18" fmla="*/ 110585 h 141350"/>
                <a:gd name="connsiteX19" fmla="*/ 97346 w 137541"/>
                <a:gd name="connsiteY19" fmla="*/ 17812 h 141350"/>
                <a:gd name="connsiteX20" fmla="*/ 79724 w 137541"/>
                <a:gd name="connsiteY20" fmla="*/ 13906 h 141350"/>
                <a:gd name="connsiteX21" fmla="*/ 79724 w 137541"/>
                <a:gd name="connsiteY21" fmla="*/ 3143 h 141350"/>
                <a:gd name="connsiteX22" fmla="*/ 116967 w 137541"/>
                <a:gd name="connsiteY22" fmla="*/ 0 h 141350"/>
                <a:gd name="connsiteX23" fmla="*/ 117253 w 137541"/>
                <a:gd name="connsiteY23" fmla="*/ 0 h 141350"/>
                <a:gd name="connsiteX24" fmla="*/ 122872 w 137541"/>
                <a:gd name="connsiteY24" fmla="*/ 2953 h 141350"/>
                <a:gd name="connsiteX25" fmla="*/ 122872 w 137541"/>
                <a:gd name="connsiteY25" fmla="*/ 126302 h 141350"/>
                <a:gd name="connsiteX26" fmla="*/ 137541 w 137541"/>
                <a:gd name="connsiteY26" fmla="*/ 126302 h 141350"/>
                <a:gd name="connsiteX27" fmla="*/ 137255 w 137541"/>
                <a:gd name="connsiteY27" fmla="*/ 137350 h 141350"/>
                <a:gd name="connsiteX28" fmla="*/ 125349 w 137541"/>
                <a:gd name="connsiteY28" fmla="*/ 140017 h 141350"/>
                <a:gd name="connsiteX29" fmla="*/ 113729 w 137541"/>
                <a:gd name="connsiteY29" fmla="*/ 140970 h 141350"/>
                <a:gd name="connsiteX30" fmla="*/ 103442 w 137541"/>
                <a:gd name="connsiteY30" fmla="*/ 138113 h 141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7541" h="141350">
                  <a:moveTo>
                    <a:pt x="103442" y="138113"/>
                  </a:moveTo>
                  <a:cubicBezTo>
                    <a:pt x="101251" y="136303"/>
                    <a:pt x="100108" y="133350"/>
                    <a:pt x="100108" y="129350"/>
                  </a:cubicBezTo>
                  <a:lnTo>
                    <a:pt x="100108" y="121063"/>
                  </a:lnTo>
                  <a:cubicBezTo>
                    <a:pt x="94774" y="126492"/>
                    <a:pt x="88011" y="131159"/>
                    <a:pt x="79915" y="135255"/>
                  </a:cubicBezTo>
                  <a:cubicBezTo>
                    <a:pt x="71818" y="139351"/>
                    <a:pt x="63722" y="141351"/>
                    <a:pt x="55531" y="141351"/>
                  </a:cubicBezTo>
                  <a:cubicBezTo>
                    <a:pt x="40386" y="141351"/>
                    <a:pt x="29623" y="137255"/>
                    <a:pt x="23241" y="129159"/>
                  </a:cubicBezTo>
                  <a:cubicBezTo>
                    <a:pt x="16859" y="120967"/>
                    <a:pt x="13716" y="107537"/>
                    <a:pt x="13716" y="88773"/>
                  </a:cubicBezTo>
                  <a:lnTo>
                    <a:pt x="13716" y="17812"/>
                  </a:lnTo>
                  <a:lnTo>
                    <a:pt x="0" y="13906"/>
                  </a:lnTo>
                  <a:lnTo>
                    <a:pt x="0" y="3143"/>
                  </a:lnTo>
                  <a:lnTo>
                    <a:pt x="34290" y="0"/>
                  </a:lnTo>
                  <a:lnTo>
                    <a:pt x="34576" y="0"/>
                  </a:lnTo>
                  <a:lnTo>
                    <a:pt x="39243" y="2953"/>
                  </a:lnTo>
                  <a:lnTo>
                    <a:pt x="39243" y="86868"/>
                  </a:lnTo>
                  <a:cubicBezTo>
                    <a:pt x="39243" y="96298"/>
                    <a:pt x="39910" y="103727"/>
                    <a:pt x="41338" y="109061"/>
                  </a:cubicBezTo>
                  <a:cubicBezTo>
                    <a:pt x="42767" y="114395"/>
                    <a:pt x="45148" y="118300"/>
                    <a:pt x="48673" y="120777"/>
                  </a:cubicBezTo>
                  <a:cubicBezTo>
                    <a:pt x="52197" y="123349"/>
                    <a:pt x="57245" y="124587"/>
                    <a:pt x="64008" y="124587"/>
                  </a:cubicBezTo>
                  <a:cubicBezTo>
                    <a:pt x="70580" y="124587"/>
                    <a:pt x="76676" y="123158"/>
                    <a:pt x="82391" y="120396"/>
                  </a:cubicBezTo>
                  <a:cubicBezTo>
                    <a:pt x="88106" y="117634"/>
                    <a:pt x="93059" y="114395"/>
                    <a:pt x="97346" y="110585"/>
                  </a:cubicBezTo>
                  <a:lnTo>
                    <a:pt x="97346" y="17812"/>
                  </a:lnTo>
                  <a:lnTo>
                    <a:pt x="79724" y="13906"/>
                  </a:lnTo>
                  <a:lnTo>
                    <a:pt x="79724" y="3143"/>
                  </a:lnTo>
                  <a:lnTo>
                    <a:pt x="116967" y="0"/>
                  </a:lnTo>
                  <a:lnTo>
                    <a:pt x="117253" y="0"/>
                  </a:lnTo>
                  <a:lnTo>
                    <a:pt x="122872" y="2953"/>
                  </a:lnTo>
                  <a:lnTo>
                    <a:pt x="122872" y="126302"/>
                  </a:lnTo>
                  <a:lnTo>
                    <a:pt x="137541" y="126302"/>
                  </a:lnTo>
                  <a:lnTo>
                    <a:pt x="137255" y="137350"/>
                  </a:lnTo>
                  <a:cubicBezTo>
                    <a:pt x="132683" y="138494"/>
                    <a:pt x="128683" y="139351"/>
                    <a:pt x="125349" y="140017"/>
                  </a:cubicBezTo>
                  <a:cubicBezTo>
                    <a:pt x="122015" y="140684"/>
                    <a:pt x="118110" y="140970"/>
                    <a:pt x="113729" y="140970"/>
                  </a:cubicBezTo>
                  <a:cubicBezTo>
                    <a:pt x="109061" y="140779"/>
                    <a:pt x="105632" y="139922"/>
                    <a:pt x="103442" y="138113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2" name="Freeform: Shape 1046"/>
            <p:cNvSpPr/>
            <p:nvPr/>
          </p:nvSpPr>
          <p:spPr>
            <a:xfrm>
              <a:off x="12612814" y="7044467"/>
              <a:ext cx="138779" cy="203168"/>
            </a:xfrm>
            <a:custGeom>
              <a:avLst/>
              <a:gdLst>
                <a:gd name="connsiteX0" fmla="*/ 0 w 138779"/>
                <a:gd name="connsiteY0" fmla="*/ 4667 h 203168"/>
                <a:gd name="connsiteX1" fmla="*/ 39148 w 138779"/>
                <a:gd name="connsiteY1" fmla="*/ 0 h 203168"/>
                <a:gd name="connsiteX2" fmla="*/ 39624 w 138779"/>
                <a:gd name="connsiteY2" fmla="*/ 0 h 203168"/>
                <a:gd name="connsiteX3" fmla="*/ 45244 w 138779"/>
                <a:gd name="connsiteY3" fmla="*/ 3715 h 203168"/>
                <a:gd name="connsiteX4" fmla="*/ 45244 w 138779"/>
                <a:gd name="connsiteY4" fmla="*/ 77343 h 203168"/>
                <a:gd name="connsiteX5" fmla="*/ 62770 w 138779"/>
                <a:gd name="connsiteY5" fmla="*/ 65627 h 203168"/>
                <a:gd name="connsiteX6" fmla="*/ 85439 w 138779"/>
                <a:gd name="connsiteY6" fmla="*/ 60960 h 203168"/>
                <a:gd name="connsiteX7" fmla="*/ 112205 w 138779"/>
                <a:gd name="connsiteY7" fmla="*/ 68104 h 203168"/>
                <a:gd name="connsiteX8" fmla="*/ 131540 w 138779"/>
                <a:gd name="connsiteY8" fmla="*/ 90107 h 203168"/>
                <a:gd name="connsiteX9" fmla="*/ 138779 w 138779"/>
                <a:gd name="connsiteY9" fmla="*/ 127826 h 203168"/>
                <a:gd name="connsiteX10" fmla="*/ 130112 w 138779"/>
                <a:gd name="connsiteY10" fmla="*/ 166021 h 203168"/>
                <a:gd name="connsiteX11" fmla="*/ 105251 w 138779"/>
                <a:gd name="connsiteY11" fmla="*/ 193167 h 203168"/>
                <a:gd name="connsiteX12" fmla="*/ 67818 w 138779"/>
                <a:gd name="connsiteY12" fmla="*/ 203168 h 203168"/>
                <a:gd name="connsiteX13" fmla="*/ 36957 w 138779"/>
                <a:gd name="connsiteY13" fmla="*/ 199835 h 203168"/>
                <a:gd name="connsiteX14" fmla="*/ 20098 w 138779"/>
                <a:gd name="connsiteY14" fmla="*/ 193834 h 203168"/>
                <a:gd name="connsiteX15" fmla="*/ 20098 w 138779"/>
                <a:gd name="connsiteY15" fmla="*/ 17621 h 203168"/>
                <a:gd name="connsiteX16" fmla="*/ 0 w 138779"/>
                <a:gd name="connsiteY16" fmla="*/ 14954 h 203168"/>
                <a:gd name="connsiteX17" fmla="*/ 0 w 138779"/>
                <a:gd name="connsiteY17" fmla="*/ 4667 h 203168"/>
                <a:gd name="connsiteX18" fmla="*/ 58103 w 138779"/>
                <a:gd name="connsiteY18" fmla="*/ 82582 h 203168"/>
                <a:gd name="connsiteX19" fmla="*/ 45244 w 138779"/>
                <a:gd name="connsiteY19" fmla="*/ 92202 h 203168"/>
                <a:gd name="connsiteX20" fmla="*/ 45244 w 138779"/>
                <a:gd name="connsiteY20" fmla="*/ 182309 h 203168"/>
                <a:gd name="connsiteX21" fmla="*/ 53721 w 138779"/>
                <a:gd name="connsiteY21" fmla="*/ 187833 h 203168"/>
                <a:gd name="connsiteX22" fmla="*/ 69533 w 138779"/>
                <a:gd name="connsiteY22" fmla="*/ 189928 h 203168"/>
                <a:gd name="connsiteX23" fmla="*/ 99917 w 138779"/>
                <a:gd name="connsiteY23" fmla="*/ 174784 h 203168"/>
                <a:gd name="connsiteX24" fmla="*/ 111443 w 138779"/>
                <a:gd name="connsiteY24" fmla="*/ 130493 h 203168"/>
                <a:gd name="connsiteX25" fmla="*/ 101441 w 138779"/>
                <a:gd name="connsiteY25" fmla="*/ 91345 h 203168"/>
                <a:gd name="connsiteX26" fmla="*/ 75533 w 138779"/>
                <a:gd name="connsiteY26" fmla="*/ 78391 h 203168"/>
                <a:gd name="connsiteX27" fmla="*/ 58103 w 138779"/>
                <a:gd name="connsiteY27" fmla="*/ 82582 h 203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8779" h="203168">
                  <a:moveTo>
                    <a:pt x="0" y="4667"/>
                  </a:moveTo>
                  <a:lnTo>
                    <a:pt x="39148" y="0"/>
                  </a:lnTo>
                  <a:lnTo>
                    <a:pt x="39624" y="0"/>
                  </a:lnTo>
                  <a:lnTo>
                    <a:pt x="45244" y="3715"/>
                  </a:lnTo>
                  <a:lnTo>
                    <a:pt x="45244" y="77343"/>
                  </a:lnTo>
                  <a:cubicBezTo>
                    <a:pt x="50102" y="72580"/>
                    <a:pt x="56007" y="68675"/>
                    <a:pt x="62770" y="65627"/>
                  </a:cubicBezTo>
                  <a:cubicBezTo>
                    <a:pt x="69533" y="62579"/>
                    <a:pt x="77057" y="60960"/>
                    <a:pt x="85439" y="60960"/>
                  </a:cubicBezTo>
                  <a:cubicBezTo>
                    <a:pt x="95250" y="60960"/>
                    <a:pt x="104108" y="63341"/>
                    <a:pt x="112205" y="68104"/>
                  </a:cubicBezTo>
                  <a:cubicBezTo>
                    <a:pt x="120301" y="72866"/>
                    <a:pt x="126683" y="80201"/>
                    <a:pt x="131540" y="90107"/>
                  </a:cubicBezTo>
                  <a:cubicBezTo>
                    <a:pt x="136303" y="100013"/>
                    <a:pt x="138779" y="112586"/>
                    <a:pt x="138779" y="127826"/>
                  </a:cubicBezTo>
                  <a:cubicBezTo>
                    <a:pt x="138779" y="141827"/>
                    <a:pt x="135922" y="154591"/>
                    <a:pt x="130112" y="166021"/>
                  </a:cubicBezTo>
                  <a:cubicBezTo>
                    <a:pt x="124301" y="177451"/>
                    <a:pt x="116015" y="186499"/>
                    <a:pt x="105251" y="193167"/>
                  </a:cubicBezTo>
                  <a:cubicBezTo>
                    <a:pt x="94488" y="199835"/>
                    <a:pt x="82010" y="203168"/>
                    <a:pt x="67818" y="203168"/>
                  </a:cubicBezTo>
                  <a:cubicBezTo>
                    <a:pt x="56579" y="203168"/>
                    <a:pt x="46292" y="202025"/>
                    <a:pt x="36957" y="199835"/>
                  </a:cubicBezTo>
                  <a:cubicBezTo>
                    <a:pt x="27623" y="197644"/>
                    <a:pt x="22003" y="195643"/>
                    <a:pt x="20098" y="193834"/>
                  </a:cubicBezTo>
                  <a:lnTo>
                    <a:pt x="20098" y="17621"/>
                  </a:lnTo>
                  <a:lnTo>
                    <a:pt x="0" y="14954"/>
                  </a:lnTo>
                  <a:lnTo>
                    <a:pt x="0" y="4667"/>
                  </a:lnTo>
                  <a:close/>
                  <a:moveTo>
                    <a:pt x="58103" y="82582"/>
                  </a:moveTo>
                  <a:cubicBezTo>
                    <a:pt x="52769" y="85439"/>
                    <a:pt x="48482" y="88678"/>
                    <a:pt x="45244" y="92202"/>
                  </a:cubicBezTo>
                  <a:lnTo>
                    <a:pt x="45244" y="182309"/>
                  </a:lnTo>
                  <a:cubicBezTo>
                    <a:pt x="46196" y="184595"/>
                    <a:pt x="49054" y="186404"/>
                    <a:pt x="53721" y="187833"/>
                  </a:cubicBezTo>
                  <a:cubicBezTo>
                    <a:pt x="58388" y="189262"/>
                    <a:pt x="63627" y="189928"/>
                    <a:pt x="69533" y="189928"/>
                  </a:cubicBezTo>
                  <a:cubicBezTo>
                    <a:pt x="82106" y="189928"/>
                    <a:pt x="92202" y="184880"/>
                    <a:pt x="99917" y="174784"/>
                  </a:cubicBezTo>
                  <a:cubicBezTo>
                    <a:pt x="107537" y="164687"/>
                    <a:pt x="111443" y="149924"/>
                    <a:pt x="111443" y="130493"/>
                  </a:cubicBezTo>
                  <a:cubicBezTo>
                    <a:pt x="111443" y="113062"/>
                    <a:pt x="108109" y="100013"/>
                    <a:pt x="101441" y="91345"/>
                  </a:cubicBezTo>
                  <a:cubicBezTo>
                    <a:pt x="94774" y="82677"/>
                    <a:pt x="86106" y="78391"/>
                    <a:pt x="75533" y="78391"/>
                  </a:cubicBezTo>
                  <a:cubicBezTo>
                    <a:pt x="69152" y="78295"/>
                    <a:pt x="63341" y="79724"/>
                    <a:pt x="58103" y="8258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3" name="Freeform: Shape 1047"/>
            <p:cNvSpPr/>
            <p:nvPr/>
          </p:nvSpPr>
          <p:spPr>
            <a:xfrm>
              <a:off x="12770834" y="7044563"/>
              <a:ext cx="66103" cy="200501"/>
            </a:xfrm>
            <a:custGeom>
              <a:avLst/>
              <a:gdLst>
                <a:gd name="connsiteX0" fmla="*/ 19812 w 66103"/>
                <a:gd name="connsiteY0" fmla="*/ 17812 h 200501"/>
                <a:gd name="connsiteX1" fmla="*/ 0 w 66103"/>
                <a:gd name="connsiteY1" fmla="*/ 15145 h 200501"/>
                <a:gd name="connsiteX2" fmla="*/ 0 w 66103"/>
                <a:gd name="connsiteY2" fmla="*/ 4667 h 200501"/>
                <a:gd name="connsiteX3" fmla="*/ 39433 w 66103"/>
                <a:gd name="connsiteY3" fmla="*/ 0 h 200501"/>
                <a:gd name="connsiteX4" fmla="*/ 39910 w 66103"/>
                <a:gd name="connsiteY4" fmla="*/ 0 h 200501"/>
                <a:gd name="connsiteX5" fmla="*/ 45339 w 66103"/>
                <a:gd name="connsiteY5" fmla="*/ 3715 h 200501"/>
                <a:gd name="connsiteX6" fmla="*/ 45339 w 66103"/>
                <a:gd name="connsiteY6" fmla="*/ 186500 h 200501"/>
                <a:gd name="connsiteX7" fmla="*/ 66104 w 66103"/>
                <a:gd name="connsiteY7" fmla="*/ 188500 h 200501"/>
                <a:gd name="connsiteX8" fmla="*/ 66104 w 66103"/>
                <a:gd name="connsiteY8" fmla="*/ 200501 h 200501"/>
                <a:gd name="connsiteX9" fmla="*/ 0 w 66103"/>
                <a:gd name="connsiteY9" fmla="*/ 200501 h 200501"/>
                <a:gd name="connsiteX10" fmla="*/ 0 w 66103"/>
                <a:gd name="connsiteY10" fmla="*/ 188500 h 200501"/>
                <a:gd name="connsiteX11" fmla="*/ 19812 w 66103"/>
                <a:gd name="connsiteY11" fmla="*/ 186309 h 200501"/>
                <a:gd name="connsiteX12" fmla="*/ 19812 w 66103"/>
                <a:gd name="connsiteY12" fmla="*/ 17812 h 200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6103" h="200501">
                  <a:moveTo>
                    <a:pt x="19812" y="17812"/>
                  </a:moveTo>
                  <a:lnTo>
                    <a:pt x="0" y="15145"/>
                  </a:lnTo>
                  <a:lnTo>
                    <a:pt x="0" y="4667"/>
                  </a:lnTo>
                  <a:lnTo>
                    <a:pt x="39433" y="0"/>
                  </a:lnTo>
                  <a:lnTo>
                    <a:pt x="39910" y="0"/>
                  </a:lnTo>
                  <a:lnTo>
                    <a:pt x="45339" y="3715"/>
                  </a:lnTo>
                  <a:lnTo>
                    <a:pt x="45339" y="186500"/>
                  </a:lnTo>
                  <a:lnTo>
                    <a:pt x="66104" y="188500"/>
                  </a:lnTo>
                  <a:lnTo>
                    <a:pt x="66104" y="200501"/>
                  </a:lnTo>
                  <a:lnTo>
                    <a:pt x="0" y="200501"/>
                  </a:lnTo>
                  <a:lnTo>
                    <a:pt x="0" y="188500"/>
                  </a:lnTo>
                  <a:lnTo>
                    <a:pt x="19812" y="186309"/>
                  </a:lnTo>
                  <a:lnTo>
                    <a:pt x="19812" y="17812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4" name="Freeform: Shape 1048"/>
            <p:cNvSpPr/>
            <p:nvPr/>
          </p:nvSpPr>
          <p:spPr>
            <a:xfrm>
              <a:off x="12853606" y="7050849"/>
              <a:ext cx="64865" cy="194119"/>
            </a:xfrm>
            <a:custGeom>
              <a:avLst/>
              <a:gdLst>
                <a:gd name="connsiteX0" fmla="*/ 19812 w 64865"/>
                <a:gd name="connsiteY0" fmla="*/ 77057 h 194119"/>
                <a:gd name="connsiteX1" fmla="*/ 1238 w 64865"/>
                <a:gd name="connsiteY1" fmla="*/ 72676 h 194119"/>
                <a:gd name="connsiteX2" fmla="*/ 1238 w 64865"/>
                <a:gd name="connsiteY2" fmla="*/ 59722 h 194119"/>
                <a:gd name="connsiteX3" fmla="*/ 39148 w 64865"/>
                <a:gd name="connsiteY3" fmla="*/ 55054 h 194119"/>
                <a:gd name="connsiteX4" fmla="*/ 39624 w 64865"/>
                <a:gd name="connsiteY4" fmla="*/ 55054 h 194119"/>
                <a:gd name="connsiteX5" fmla="*/ 45244 w 64865"/>
                <a:gd name="connsiteY5" fmla="*/ 59436 h 194119"/>
                <a:gd name="connsiteX6" fmla="*/ 45244 w 64865"/>
                <a:gd name="connsiteY6" fmla="*/ 180118 h 194119"/>
                <a:gd name="connsiteX7" fmla="*/ 64865 w 64865"/>
                <a:gd name="connsiteY7" fmla="*/ 182118 h 194119"/>
                <a:gd name="connsiteX8" fmla="*/ 64865 w 64865"/>
                <a:gd name="connsiteY8" fmla="*/ 194119 h 194119"/>
                <a:gd name="connsiteX9" fmla="*/ 0 w 64865"/>
                <a:gd name="connsiteY9" fmla="*/ 194119 h 194119"/>
                <a:gd name="connsiteX10" fmla="*/ 0 w 64865"/>
                <a:gd name="connsiteY10" fmla="*/ 182118 h 194119"/>
                <a:gd name="connsiteX11" fmla="*/ 19812 w 64865"/>
                <a:gd name="connsiteY11" fmla="*/ 179927 h 194119"/>
                <a:gd name="connsiteX12" fmla="*/ 19812 w 64865"/>
                <a:gd name="connsiteY12" fmla="*/ 77057 h 194119"/>
                <a:gd name="connsiteX13" fmla="*/ 17812 w 64865"/>
                <a:gd name="connsiteY13" fmla="*/ 29337 h 194119"/>
                <a:gd name="connsiteX14" fmla="*/ 13906 w 64865"/>
                <a:gd name="connsiteY14" fmla="*/ 18097 h 194119"/>
                <a:gd name="connsiteX15" fmla="*/ 18669 w 64865"/>
                <a:gd name="connsiteY15" fmla="*/ 5143 h 194119"/>
                <a:gd name="connsiteX16" fmla="*/ 31813 w 64865"/>
                <a:gd name="connsiteY16" fmla="*/ 0 h 194119"/>
                <a:gd name="connsiteX17" fmla="*/ 44005 w 64865"/>
                <a:gd name="connsiteY17" fmla="*/ 4381 h 194119"/>
                <a:gd name="connsiteX18" fmla="*/ 47911 w 64865"/>
                <a:gd name="connsiteY18" fmla="*/ 15621 h 194119"/>
                <a:gd name="connsiteX19" fmla="*/ 43148 w 64865"/>
                <a:gd name="connsiteY19" fmla="*/ 28861 h 194119"/>
                <a:gd name="connsiteX20" fmla="*/ 29813 w 64865"/>
                <a:gd name="connsiteY20" fmla="*/ 33718 h 194119"/>
                <a:gd name="connsiteX21" fmla="*/ 29527 w 64865"/>
                <a:gd name="connsiteY21" fmla="*/ 33718 h 194119"/>
                <a:gd name="connsiteX22" fmla="*/ 17812 w 64865"/>
                <a:gd name="connsiteY22" fmla="*/ 29337 h 19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4865" h="194119">
                  <a:moveTo>
                    <a:pt x="19812" y="77057"/>
                  </a:moveTo>
                  <a:lnTo>
                    <a:pt x="1238" y="72676"/>
                  </a:lnTo>
                  <a:lnTo>
                    <a:pt x="1238" y="59722"/>
                  </a:lnTo>
                  <a:lnTo>
                    <a:pt x="39148" y="55054"/>
                  </a:lnTo>
                  <a:lnTo>
                    <a:pt x="39624" y="55054"/>
                  </a:lnTo>
                  <a:lnTo>
                    <a:pt x="45244" y="59436"/>
                  </a:lnTo>
                  <a:lnTo>
                    <a:pt x="45244" y="180118"/>
                  </a:lnTo>
                  <a:lnTo>
                    <a:pt x="64865" y="182118"/>
                  </a:lnTo>
                  <a:lnTo>
                    <a:pt x="64865" y="194119"/>
                  </a:lnTo>
                  <a:lnTo>
                    <a:pt x="0" y="194119"/>
                  </a:lnTo>
                  <a:lnTo>
                    <a:pt x="0" y="182118"/>
                  </a:lnTo>
                  <a:lnTo>
                    <a:pt x="19812" y="179927"/>
                  </a:lnTo>
                  <a:lnTo>
                    <a:pt x="19812" y="77057"/>
                  </a:lnTo>
                  <a:close/>
                  <a:moveTo>
                    <a:pt x="17812" y="29337"/>
                  </a:moveTo>
                  <a:cubicBezTo>
                    <a:pt x="15240" y="26384"/>
                    <a:pt x="13906" y="22669"/>
                    <a:pt x="13906" y="18097"/>
                  </a:cubicBezTo>
                  <a:cubicBezTo>
                    <a:pt x="13906" y="12859"/>
                    <a:pt x="15526" y="8572"/>
                    <a:pt x="18669" y="5143"/>
                  </a:cubicBezTo>
                  <a:cubicBezTo>
                    <a:pt x="21812" y="1714"/>
                    <a:pt x="26194" y="0"/>
                    <a:pt x="31813" y="0"/>
                  </a:cubicBezTo>
                  <a:cubicBezTo>
                    <a:pt x="37338" y="0"/>
                    <a:pt x="41434" y="1429"/>
                    <a:pt x="44005" y="4381"/>
                  </a:cubicBezTo>
                  <a:cubicBezTo>
                    <a:pt x="46577" y="7334"/>
                    <a:pt x="47911" y="11049"/>
                    <a:pt x="47911" y="15621"/>
                  </a:cubicBezTo>
                  <a:cubicBezTo>
                    <a:pt x="47911" y="21145"/>
                    <a:pt x="46292" y="25527"/>
                    <a:pt x="43148" y="28861"/>
                  </a:cubicBezTo>
                  <a:cubicBezTo>
                    <a:pt x="40005" y="32194"/>
                    <a:pt x="35528" y="33718"/>
                    <a:pt x="29813" y="33718"/>
                  </a:cubicBezTo>
                  <a:lnTo>
                    <a:pt x="29527" y="33718"/>
                  </a:lnTo>
                  <a:cubicBezTo>
                    <a:pt x="24384" y="33718"/>
                    <a:pt x="20479" y="32290"/>
                    <a:pt x="17812" y="2933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5" name="Freeform: Shape 1049"/>
            <p:cNvSpPr/>
            <p:nvPr/>
          </p:nvSpPr>
          <p:spPr>
            <a:xfrm>
              <a:off x="12932947" y="7105427"/>
              <a:ext cx="107158" cy="142303"/>
            </a:xfrm>
            <a:custGeom>
              <a:avLst/>
              <a:gdLst>
                <a:gd name="connsiteX0" fmla="*/ 7908 w 107158"/>
                <a:gd name="connsiteY0" fmla="*/ 35719 h 142303"/>
                <a:gd name="connsiteX1" fmla="*/ 31435 w 107158"/>
                <a:gd name="connsiteY1" fmla="*/ 9620 h 142303"/>
                <a:gd name="connsiteX2" fmla="*/ 68773 w 107158"/>
                <a:gd name="connsiteY2" fmla="*/ 0 h 142303"/>
                <a:gd name="connsiteX3" fmla="*/ 86871 w 107158"/>
                <a:gd name="connsiteY3" fmla="*/ 2000 h 142303"/>
                <a:gd name="connsiteX4" fmla="*/ 104968 w 107158"/>
                <a:gd name="connsiteY4" fmla="*/ 7429 h 142303"/>
                <a:gd name="connsiteX5" fmla="*/ 104016 w 107158"/>
                <a:gd name="connsiteY5" fmla="*/ 45149 h 142303"/>
                <a:gd name="connsiteX6" fmla="*/ 88109 w 107158"/>
                <a:gd name="connsiteY6" fmla="*/ 45149 h 142303"/>
                <a:gd name="connsiteX7" fmla="*/ 82680 w 107158"/>
                <a:gd name="connsiteY7" fmla="*/ 20193 h 142303"/>
                <a:gd name="connsiteX8" fmla="*/ 64106 w 107158"/>
                <a:gd name="connsiteY8" fmla="*/ 13335 h 142303"/>
                <a:gd name="connsiteX9" fmla="*/ 37055 w 107158"/>
                <a:gd name="connsiteY9" fmla="*/ 27146 h 142303"/>
                <a:gd name="connsiteX10" fmla="*/ 27149 w 107158"/>
                <a:gd name="connsiteY10" fmla="*/ 66389 h 142303"/>
                <a:gd name="connsiteX11" fmla="*/ 38293 w 107158"/>
                <a:gd name="connsiteY11" fmla="*/ 110300 h 142303"/>
                <a:gd name="connsiteX12" fmla="*/ 67249 w 107158"/>
                <a:gd name="connsiteY12" fmla="*/ 125349 h 142303"/>
                <a:gd name="connsiteX13" fmla="*/ 86680 w 107158"/>
                <a:gd name="connsiteY13" fmla="*/ 122206 h 142303"/>
                <a:gd name="connsiteX14" fmla="*/ 102492 w 107158"/>
                <a:gd name="connsiteY14" fmla="*/ 114586 h 142303"/>
                <a:gd name="connsiteX15" fmla="*/ 107159 w 107158"/>
                <a:gd name="connsiteY15" fmla="*/ 124397 h 142303"/>
                <a:gd name="connsiteX16" fmla="*/ 87728 w 107158"/>
                <a:gd name="connsiteY16" fmla="*/ 136779 h 142303"/>
                <a:gd name="connsiteX17" fmla="*/ 61629 w 107158"/>
                <a:gd name="connsiteY17" fmla="*/ 142304 h 142303"/>
                <a:gd name="connsiteX18" fmla="*/ 27720 w 107158"/>
                <a:gd name="connsiteY18" fmla="*/ 133255 h 142303"/>
                <a:gd name="connsiteX19" fmla="*/ 6956 w 107158"/>
                <a:gd name="connsiteY19" fmla="*/ 108395 h 142303"/>
                <a:gd name="connsiteX20" fmla="*/ 2 w 107158"/>
                <a:gd name="connsiteY20" fmla="*/ 72581 h 142303"/>
                <a:gd name="connsiteX21" fmla="*/ 7908 w 107158"/>
                <a:gd name="connsiteY21" fmla="*/ 35719 h 142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7158" h="142303">
                  <a:moveTo>
                    <a:pt x="7908" y="35719"/>
                  </a:moveTo>
                  <a:cubicBezTo>
                    <a:pt x="13242" y="24765"/>
                    <a:pt x="21053" y="16097"/>
                    <a:pt x="31435" y="9620"/>
                  </a:cubicBezTo>
                  <a:cubicBezTo>
                    <a:pt x="41817" y="3143"/>
                    <a:pt x="54200" y="0"/>
                    <a:pt x="68773" y="0"/>
                  </a:cubicBezTo>
                  <a:cubicBezTo>
                    <a:pt x="75822" y="0"/>
                    <a:pt x="81822" y="667"/>
                    <a:pt x="86871" y="2000"/>
                  </a:cubicBezTo>
                  <a:cubicBezTo>
                    <a:pt x="91919" y="3334"/>
                    <a:pt x="97920" y="5144"/>
                    <a:pt x="104968" y="7429"/>
                  </a:cubicBezTo>
                  <a:lnTo>
                    <a:pt x="104016" y="45149"/>
                  </a:lnTo>
                  <a:lnTo>
                    <a:pt x="88109" y="45149"/>
                  </a:lnTo>
                  <a:lnTo>
                    <a:pt x="82680" y="20193"/>
                  </a:lnTo>
                  <a:cubicBezTo>
                    <a:pt x="81727" y="15621"/>
                    <a:pt x="75536" y="13335"/>
                    <a:pt x="64106" y="13335"/>
                  </a:cubicBezTo>
                  <a:cubicBezTo>
                    <a:pt x="52676" y="13335"/>
                    <a:pt x="43627" y="17907"/>
                    <a:pt x="37055" y="27146"/>
                  </a:cubicBezTo>
                  <a:cubicBezTo>
                    <a:pt x="30483" y="36385"/>
                    <a:pt x="27149" y="49435"/>
                    <a:pt x="27149" y="66389"/>
                  </a:cubicBezTo>
                  <a:cubicBezTo>
                    <a:pt x="27149" y="85630"/>
                    <a:pt x="30864" y="100298"/>
                    <a:pt x="38293" y="110300"/>
                  </a:cubicBezTo>
                  <a:cubicBezTo>
                    <a:pt x="45722" y="120301"/>
                    <a:pt x="55343" y="125349"/>
                    <a:pt x="67249" y="125349"/>
                  </a:cubicBezTo>
                  <a:cubicBezTo>
                    <a:pt x="74107" y="125349"/>
                    <a:pt x="80584" y="124301"/>
                    <a:pt x="86680" y="122206"/>
                  </a:cubicBezTo>
                  <a:cubicBezTo>
                    <a:pt x="92776" y="120110"/>
                    <a:pt x="98015" y="117539"/>
                    <a:pt x="102492" y="114586"/>
                  </a:cubicBezTo>
                  <a:lnTo>
                    <a:pt x="107159" y="124397"/>
                  </a:lnTo>
                  <a:cubicBezTo>
                    <a:pt x="102777" y="128969"/>
                    <a:pt x="96300" y="133064"/>
                    <a:pt x="87728" y="136779"/>
                  </a:cubicBezTo>
                  <a:cubicBezTo>
                    <a:pt x="79155" y="140494"/>
                    <a:pt x="70488" y="142304"/>
                    <a:pt x="61629" y="142304"/>
                  </a:cubicBezTo>
                  <a:cubicBezTo>
                    <a:pt x="48294" y="142304"/>
                    <a:pt x="36960" y="139256"/>
                    <a:pt x="27720" y="133255"/>
                  </a:cubicBezTo>
                  <a:cubicBezTo>
                    <a:pt x="18481" y="127254"/>
                    <a:pt x="11528" y="118967"/>
                    <a:pt x="6956" y="108395"/>
                  </a:cubicBezTo>
                  <a:cubicBezTo>
                    <a:pt x="2384" y="97822"/>
                    <a:pt x="2" y="85916"/>
                    <a:pt x="2" y="72581"/>
                  </a:cubicBezTo>
                  <a:cubicBezTo>
                    <a:pt x="-93" y="58865"/>
                    <a:pt x="2574" y="46673"/>
                    <a:pt x="7908" y="35719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6" name="Freeform: Shape 1050"/>
            <p:cNvSpPr/>
            <p:nvPr/>
          </p:nvSpPr>
          <p:spPr>
            <a:xfrm>
              <a:off x="13061251" y="7036085"/>
              <a:ext cx="120205" cy="211455"/>
            </a:xfrm>
            <a:custGeom>
              <a:avLst/>
              <a:gdLst>
                <a:gd name="connsiteX0" fmla="*/ 23146 w 120205"/>
                <a:gd name="connsiteY0" fmla="*/ 138208 h 211455"/>
                <a:gd name="connsiteX1" fmla="*/ 81439 w 120205"/>
                <a:gd name="connsiteY1" fmla="*/ 126587 h 211455"/>
                <a:gd name="connsiteX2" fmla="*/ 81439 w 120205"/>
                <a:gd name="connsiteY2" fmla="*/ 119729 h 211455"/>
                <a:gd name="connsiteX3" fmla="*/ 78962 w 120205"/>
                <a:gd name="connsiteY3" fmla="*/ 101632 h 211455"/>
                <a:gd name="connsiteX4" fmla="*/ 70485 w 120205"/>
                <a:gd name="connsiteY4" fmla="*/ 91916 h 211455"/>
                <a:gd name="connsiteX5" fmla="*/ 53435 w 120205"/>
                <a:gd name="connsiteY5" fmla="*/ 88868 h 211455"/>
                <a:gd name="connsiteX6" fmla="*/ 31052 w 120205"/>
                <a:gd name="connsiteY6" fmla="*/ 92393 h 211455"/>
                <a:gd name="connsiteX7" fmla="*/ 11335 w 120205"/>
                <a:gd name="connsiteY7" fmla="*/ 101060 h 211455"/>
                <a:gd name="connsiteX8" fmla="*/ 5239 w 120205"/>
                <a:gd name="connsiteY8" fmla="*/ 88297 h 211455"/>
                <a:gd name="connsiteX9" fmla="*/ 16954 w 120205"/>
                <a:gd name="connsiteY9" fmla="*/ 81153 h 211455"/>
                <a:gd name="connsiteX10" fmla="*/ 36767 w 120205"/>
                <a:gd name="connsiteY10" fmla="*/ 73343 h 211455"/>
                <a:gd name="connsiteX11" fmla="*/ 59246 w 120205"/>
                <a:gd name="connsiteY11" fmla="*/ 69914 h 211455"/>
                <a:gd name="connsiteX12" fmla="*/ 86773 w 120205"/>
                <a:gd name="connsiteY12" fmla="*/ 74676 h 211455"/>
                <a:gd name="connsiteX13" fmla="*/ 101346 w 120205"/>
                <a:gd name="connsiteY13" fmla="*/ 90011 h 211455"/>
                <a:gd name="connsiteX14" fmla="*/ 105728 w 120205"/>
                <a:gd name="connsiteY14" fmla="*/ 118205 h 211455"/>
                <a:gd name="connsiteX15" fmla="*/ 105728 w 120205"/>
                <a:gd name="connsiteY15" fmla="*/ 196787 h 211455"/>
                <a:gd name="connsiteX16" fmla="*/ 120206 w 120205"/>
                <a:gd name="connsiteY16" fmla="*/ 196787 h 211455"/>
                <a:gd name="connsiteX17" fmla="*/ 120206 w 120205"/>
                <a:gd name="connsiteY17" fmla="*/ 207550 h 211455"/>
                <a:gd name="connsiteX18" fmla="*/ 107823 w 120205"/>
                <a:gd name="connsiteY18" fmla="*/ 210026 h 211455"/>
                <a:gd name="connsiteX19" fmla="*/ 94774 w 120205"/>
                <a:gd name="connsiteY19" fmla="*/ 211265 h 211455"/>
                <a:gd name="connsiteX20" fmla="*/ 85439 w 120205"/>
                <a:gd name="connsiteY20" fmla="*/ 209169 h 211455"/>
                <a:gd name="connsiteX21" fmla="*/ 82963 w 120205"/>
                <a:gd name="connsiteY21" fmla="*/ 200025 h 211455"/>
                <a:gd name="connsiteX22" fmla="*/ 82963 w 120205"/>
                <a:gd name="connsiteY22" fmla="*/ 191929 h 211455"/>
                <a:gd name="connsiteX23" fmla="*/ 64961 w 120205"/>
                <a:gd name="connsiteY23" fmla="*/ 205359 h 211455"/>
                <a:gd name="connsiteX24" fmla="*/ 40862 w 120205"/>
                <a:gd name="connsiteY24" fmla="*/ 211455 h 211455"/>
                <a:gd name="connsiteX25" fmla="*/ 11621 w 120205"/>
                <a:gd name="connsiteY25" fmla="*/ 201263 h 211455"/>
                <a:gd name="connsiteX26" fmla="*/ 0 w 120205"/>
                <a:gd name="connsiteY26" fmla="*/ 172021 h 211455"/>
                <a:gd name="connsiteX27" fmla="*/ 23146 w 120205"/>
                <a:gd name="connsiteY27" fmla="*/ 138208 h 211455"/>
                <a:gd name="connsiteX28" fmla="*/ 34766 w 120205"/>
                <a:gd name="connsiteY28" fmla="*/ 42196 h 211455"/>
                <a:gd name="connsiteX29" fmla="*/ 20479 w 120205"/>
                <a:gd name="connsiteY29" fmla="*/ 27623 h 211455"/>
                <a:gd name="connsiteX30" fmla="*/ 15621 w 120205"/>
                <a:gd name="connsiteY30" fmla="*/ 7430 h 211455"/>
                <a:gd name="connsiteX31" fmla="*/ 16097 w 120205"/>
                <a:gd name="connsiteY31" fmla="*/ 95 h 211455"/>
                <a:gd name="connsiteX32" fmla="*/ 29051 w 120205"/>
                <a:gd name="connsiteY32" fmla="*/ 95 h 211455"/>
                <a:gd name="connsiteX33" fmla="*/ 29337 w 120205"/>
                <a:gd name="connsiteY33" fmla="*/ 4477 h 211455"/>
                <a:gd name="connsiteX34" fmla="*/ 36957 w 120205"/>
                <a:gd name="connsiteY34" fmla="*/ 20765 h 211455"/>
                <a:gd name="connsiteX35" fmla="*/ 56769 w 120205"/>
                <a:gd name="connsiteY35" fmla="*/ 27718 h 211455"/>
                <a:gd name="connsiteX36" fmla="*/ 76391 w 120205"/>
                <a:gd name="connsiteY36" fmla="*/ 20574 h 211455"/>
                <a:gd name="connsiteX37" fmla="*/ 83534 w 120205"/>
                <a:gd name="connsiteY37" fmla="*/ 4382 h 211455"/>
                <a:gd name="connsiteX38" fmla="*/ 83820 w 120205"/>
                <a:gd name="connsiteY38" fmla="*/ 0 h 211455"/>
                <a:gd name="connsiteX39" fmla="*/ 96583 w 120205"/>
                <a:gd name="connsiteY39" fmla="*/ 0 h 211455"/>
                <a:gd name="connsiteX40" fmla="*/ 97060 w 120205"/>
                <a:gd name="connsiteY40" fmla="*/ 7144 h 211455"/>
                <a:gd name="connsiteX41" fmla="*/ 92012 w 120205"/>
                <a:gd name="connsiteY41" fmla="*/ 27242 h 211455"/>
                <a:gd name="connsiteX42" fmla="*/ 77819 w 120205"/>
                <a:gd name="connsiteY42" fmla="*/ 42005 h 211455"/>
                <a:gd name="connsiteX43" fmla="*/ 56864 w 120205"/>
                <a:gd name="connsiteY43" fmla="*/ 47530 h 211455"/>
                <a:gd name="connsiteX44" fmla="*/ 34766 w 120205"/>
                <a:gd name="connsiteY44" fmla="*/ 42196 h 211455"/>
                <a:gd name="connsiteX45" fmla="*/ 66199 w 120205"/>
                <a:gd name="connsiteY45" fmla="*/ 190976 h 211455"/>
                <a:gd name="connsiteX46" fmla="*/ 81344 w 120205"/>
                <a:gd name="connsiteY46" fmla="*/ 181642 h 211455"/>
                <a:gd name="connsiteX47" fmla="*/ 81344 w 120205"/>
                <a:gd name="connsiteY47" fmla="*/ 139541 h 211455"/>
                <a:gd name="connsiteX48" fmla="*/ 41053 w 120205"/>
                <a:gd name="connsiteY48" fmla="*/ 147733 h 211455"/>
                <a:gd name="connsiteX49" fmla="*/ 27432 w 120205"/>
                <a:gd name="connsiteY49" fmla="*/ 169164 h 211455"/>
                <a:gd name="connsiteX50" fmla="*/ 33909 w 120205"/>
                <a:gd name="connsiteY50" fmla="*/ 188595 h 211455"/>
                <a:gd name="connsiteX51" fmla="*/ 51435 w 120205"/>
                <a:gd name="connsiteY51" fmla="*/ 194881 h 211455"/>
                <a:gd name="connsiteX52" fmla="*/ 66199 w 120205"/>
                <a:gd name="connsiteY52" fmla="*/ 190976 h 211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0205" h="211455">
                  <a:moveTo>
                    <a:pt x="23146" y="138208"/>
                  </a:moveTo>
                  <a:cubicBezTo>
                    <a:pt x="38481" y="130969"/>
                    <a:pt x="57912" y="127064"/>
                    <a:pt x="81439" y="126587"/>
                  </a:cubicBezTo>
                  <a:lnTo>
                    <a:pt x="81439" y="119729"/>
                  </a:lnTo>
                  <a:cubicBezTo>
                    <a:pt x="81439" y="112014"/>
                    <a:pt x="80582" y="106013"/>
                    <a:pt x="78962" y="101632"/>
                  </a:cubicBezTo>
                  <a:cubicBezTo>
                    <a:pt x="77343" y="97250"/>
                    <a:pt x="74486" y="94012"/>
                    <a:pt x="70485" y="91916"/>
                  </a:cubicBezTo>
                  <a:cubicBezTo>
                    <a:pt x="66485" y="89916"/>
                    <a:pt x="60865" y="88868"/>
                    <a:pt x="53435" y="88868"/>
                  </a:cubicBezTo>
                  <a:cubicBezTo>
                    <a:pt x="45149" y="88868"/>
                    <a:pt x="37624" y="90011"/>
                    <a:pt x="31052" y="92393"/>
                  </a:cubicBezTo>
                  <a:cubicBezTo>
                    <a:pt x="24479" y="94774"/>
                    <a:pt x="17907" y="97631"/>
                    <a:pt x="11335" y="101060"/>
                  </a:cubicBezTo>
                  <a:lnTo>
                    <a:pt x="5239" y="88297"/>
                  </a:lnTo>
                  <a:cubicBezTo>
                    <a:pt x="7334" y="86487"/>
                    <a:pt x="11240" y="84106"/>
                    <a:pt x="16954" y="81153"/>
                  </a:cubicBezTo>
                  <a:cubicBezTo>
                    <a:pt x="22670" y="78200"/>
                    <a:pt x="29242" y="75629"/>
                    <a:pt x="36767" y="73343"/>
                  </a:cubicBezTo>
                  <a:cubicBezTo>
                    <a:pt x="44291" y="71056"/>
                    <a:pt x="51816" y="69914"/>
                    <a:pt x="59246" y="69914"/>
                  </a:cubicBezTo>
                  <a:cubicBezTo>
                    <a:pt x="70866" y="69914"/>
                    <a:pt x="80010" y="71533"/>
                    <a:pt x="86773" y="74676"/>
                  </a:cubicBezTo>
                  <a:cubicBezTo>
                    <a:pt x="93536" y="77819"/>
                    <a:pt x="98393" y="82963"/>
                    <a:pt x="101346" y="90011"/>
                  </a:cubicBezTo>
                  <a:cubicBezTo>
                    <a:pt x="104299" y="97060"/>
                    <a:pt x="105728" y="106394"/>
                    <a:pt x="105728" y="118205"/>
                  </a:cubicBezTo>
                  <a:lnTo>
                    <a:pt x="105728" y="196787"/>
                  </a:lnTo>
                  <a:lnTo>
                    <a:pt x="120206" y="196787"/>
                  </a:lnTo>
                  <a:lnTo>
                    <a:pt x="120206" y="207550"/>
                  </a:lnTo>
                  <a:cubicBezTo>
                    <a:pt x="116967" y="208407"/>
                    <a:pt x="112776" y="209169"/>
                    <a:pt x="107823" y="210026"/>
                  </a:cubicBezTo>
                  <a:cubicBezTo>
                    <a:pt x="102870" y="210884"/>
                    <a:pt x="98489" y="211265"/>
                    <a:pt x="94774" y="211265"/>
                  </a:cubicBezTo>
                  <a:cubicBezTo>
                    <a:pt x="90202" y="211265"/>
                    <a:pt x="87058" y="210598"/>
                    <a:pt x="85439" y="209169"/>
                  </a:cubicBezTo>
                  <a:cubicBezTo>
                    <a:pt x="83820" y="207740"/>
                    <a:pt x="82963" y="204692"/>
                    <a:pt x="82963" y="200025"/>
                  </a:cubicBezTo>
                  <a:lnTo>
                    <a:pt x="82963" y="191929"/>
                  </a:lnTo>
                  <a:cubicBezTo>
                    <a:pt x="78105" y="196787"/>
                    <a:pt x="72104" y="201359"/>
                    <a:pt x="64961" y="205359"/>
                  </a:cubicBezTo>
                  <a:cubicBezTo>
                    <a:pt x="57817" y="209455"/>
                    <a:pt x="49816" y="211455"/>
                    <a:pt x="40862" y="211455"/>
                  </a:cubicBezTo>
                  <a:cubicBezTo>
                    <a:pt x="29147" y="211455"/>
                    <a:pt x="19336" y="208026"/>
                    <a:pt x="11621" y="201263"/>
                  </a:cubicBezTo>
                  <a:cubicBezTo>
                    <a:pt x="3905" y="194500"/>
                    <a:pt x="0" y="184785"/>
                    <a:pt x="0" y="172021"/>
                  </a:cubicBezTo>
                  <a:cubicBezTo>
                    <a:pt x="95" y="156781"/>
                    <a:pt x="7811" y="145447"/>
                    <a:pt x="23146" y="138208"/>
                  </a:cubicBezTo>
                  <a:close/>
                  <a:moveTo>
                    <a:pt x="34766" y="42196"/>
                  </a:moveTo>
                  <a:cubicBezTo>
                    <a:pt x="28480" y="38576"/>
                    <a:pt x="23717" y="33719"/>
                    <a:pt x="20479" y="27623"/>
                  </a:cubicBezTo>
                  <a:cubicBezTo>
                    <a:pt x="17240" y="21527"/>
                    <a:pt x="15621" y="14764"/>
                    <a:pt x="15621" y="7430"/>
                  </a:cubicBezTo>
                  <a:cubicBezTo>
                    <a:pt x="15621" y="3810"/>
                    <a:pt x="15812" y="1429"/>
                    <a:pt x="16097" y="95"/>
                  </a:cubicBezTo>
                  <a:lnTo>
                    <a:pt x="29051" y="95"/>
                  </a:lnTo>
                  <a:cubicBezTo>
                    <a:pt x="29051" y="1905"/>
                    <a:pt x="29147" y="3334"/>
                    <a:pt x="29337" y="4477"/>
                  </a:cubicBezTo>
                  <a:cubicBezTo>
                    <a:pt x="30004" y="10668"/>
                    <a:pt x="32480" y="16097"/>
                    <a:pt x="36957" y="20765"/>
                  </a:cubicBezTo>
                  <a:cubicBezTo>
                    <a:pt x="41434" y="25432"/>
                    <a:pt x="48006" y="27718"/>
                    <a:pt x="56769" y="27718"/>
                  </a:cubicBezTo>
                  <a:cubicBezTo>
                    <a:pt x="65627" y="27718"/>
                    <a:pt x="72104" y="25336"/>
                    <a:pt x="76391" y="20574"/>
                  </a:cubicBezTo>
                  <a:cubicBezTo>
                    <a:pt x="80677" y="15811"/>
                    <a:pt x="82963" y="10478"/>
                    <a:pt x="83534" y="4382"/>
                  </a:cubicBezTo>
                  <a:cubicBezTo>
                    <a:pt x="83820" y="2096"/>
                    <a:pt x="83915" y="667"/>
                    <a:pt x="83820" y="0"/>
                  </a:cubicBezTo>
                  <a:lnTo>
                    <a:pt x="96583" y="0"/>
                  </a:lnTo>
                  <a:cubicBezTo>
                    <a:pt x="96965" y="2572"/>
                    <a:pt x="97060" y="4953"/>
                    <a:pt x="97060" y="7144"/>
                  </a:cubicBezTo>
                  <a:cubicBezTo>
                    <a:pt x="97060" y="14288"/>
                    <a:pt x="95345" y="21050"/>
                    <a:pt x="92012" y="27242"/>
                  </a:cubicBezTo>
                  <a:cubicBezTo>
                    <a:pt x="88678" y="33433"/>
                    <a:pt x="83915" y="38386"/>
                    <a:pt x="77819" y="42005"/>
                  </a:cubicBezTo>
                  <a:cubicBezTo>
                    <a:pt x="71723" y="45625"/>
                    <a:pt x="64675" y="47530"/>
                    <a:pt x="56864" y="47530"/>
                  </a:cubicBezTo>
                  <a:cubicBezTo>
                    <a:pt x="48292" y="47530"/>
                    <a:pt x="41053" y="45720"/>
                    <a:pt x="34766" y="42196"/>
                  </a:cubicBezTo>
                  <a:close/>
                  <a:moveTo>
                    <a:pt x="66199" y="190976"/>
                  </a:moveTo>
                  <a:cubicBezTo>
                    <a:pt x="71723" y="188404"/>
                    <a:pt x="76772" y="185261"/>
                    <a:pt x="81344" y="181642"/>
                  </a:cubicBezTo>
                  <a:lnTo>
                    <a:pt x="81344" y="139541"/>
                  </a:lnTo>
                  <a:cubicBezTo>
                    <a:pt x="63532" y="139541"/>
                    <a:pt x="50102" y="142304"/>
                    <a:pt x="41053" y="147733"/>
                  </a:cubicBezTo>
                  <a:cubicBezTo>
                    <a:pt x="32004" y="153162"/>
                    <a:pt x="27432" y="160306"/>
                    <a:pt x="27432" y="169164"/>
                  </a:cubicBezTo>
                  <a:cubicBezTo>
                    <a:pt x="27432" y="178022"/>
                    <a:pt x="29623" y="184499"/>
                    <a:pt x="33909" y="188595"/>
                  </a:cubicBezTo>
                  <a:cubicBezTo>
                    <a:pt x="38195" y="192786"/>
                    <a:pt x="44101" y="194881"/>
                    <a:pt x="51435" y="194881"/>
                  </a:cubicBezTo>
                  <a:cubicBezTo>
                    <a:pt x="55721" y="194881"/>
                    <a:pt x="60674" y="193548"/>
                    <a:pt x="66199" y="19097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</p:grpSp>
      <p:grpSp>
        <p:nvGrpSpPr>
          <p:cNvPr id="87" name="Graphic 152"/>
          <p:cNvGrpSpPr>
            <a:grpSpLocks noChangeAspect="1"/>
          </p:cNvGrpSpPr>
          <p:nvPr userDrawn="1"/>
        </p:nvGrpSpPr>
        <p:grpSpPr bwMode="auto">
          <a:xfrm>
            <a:off x="4381500" y="8812213"/>
            <a:ext cx="3146425" cy="3632200"/>
            <a:chOff x="11010900" y="5504656"/>
            <a:chExt cx="2359628" cy="2724721"/>
          </a:xfrm>
        </p:grpSpPr>
        <p:sp>
          <p:nvSpPr>
            <p:cNvPr id="88" name="Freeform: Shape 1052"/>
            <p:cNvSpPr/>
            <p:nvPr/>
          </p:nvSpPr>
          <p:spPr>
            <a:xfrm>
              <a:off x="11010900" y="5504656"/>
              <a:ext cx="1179814" cy="2724721"/>
            </a:xfrm>
            <a:custGeom>
              <a:avLst/>
              <a:gdLst>
                <a:gd name="connsiteX0" fmla="*/ 1179862 w 1179861"/>
                <a:gd name="connsiteY0" fmla="*/ 0 h 2724721"/>
                <a:gd name="connsiteX1" fmla="*/ 144685 w 1179861"/>
                <a:gd name="connsiteY1" fmla="*/ 597599 h 2724721"/>
                <a:gd name="connsiteX2" fmla="*/ 0 w 1179861"/>
                <a:gd name="connsiteY2" fmla="*/ 848297 h 2724721"/>
                <a:gd name="connsiteX3" fmla="*/ 0 w 1179861"/>
                <a:gd name="connsiteY3" fmla="*/ 1876425 h 2724721"/>
                <a:gd name="connsiteX4" fmla="*/ 144685 w 1179861"/>
                <a:gd name="connsiteY4" fmla="*/ 2127123 h 2724721"/>
                <a:gd name="connsiteX5" fmla="*/ 1179767 w 1179861"/>
                <a:gd name="connsiteY5" fmla="*/ 2724722 h 2724721"/>
                <a:gd name="connsiteX6" fmla="*/ 1179767 w 1179861"/>
                <a:gd name="connsiteY6" fmla="*/ 0 h 2724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79861" h="2724721">
                  <a:moveTo>
                    <a:pt x="1179862" y="0"/>
                  </a:moveTo>
                  <a:lnTo>
                    <a:pt x="144685" y="597599"/>
                  </a:lnTo>
                  <a:cubicBezTo>
                    <a:pt x="55150" y="649319"/>
                    <a:pt x="0" y="744855"/>
                    <a:pt x="0" y="848297"/>
                  </a:cubicBezTo>
                  <a:lnTo>
                    <a:pt x="0" y="1876425"/>
                  </a:lnTo>
                  <a:cubicBezTo>
                    <a:pt x="0" y="1979867"/>
                    <a:pt x="55150" y="2075402"/>
                    <a:pt x="144685" y="2127123"/>
                  </a:cubicBezTo>
                  <a:lnTo>
                    <a:pt x="1179767" y="2724722"/>
                  </a:lnTo>
                  <a:lnTo>
                    <a:pt x="1179767" y="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9" name="Freeform: Shape 93"/>
            <p:cNvSpPr>
              <a:spLocks/>
            </p:cNvSpPr>
            <p:nvPr/>
          </p:nvSpPr>
          <p:spPr bwMode="auto">
            <a:xfrm>
              <a:off x="12190761" y="5504656"/>
              <a:ext cx="1179766" cy="2724721"/>
            </a:xfrm>
            <a:custGeom>
              <a:avLst/>
              <a:gdLst>
                <a:gd name="T0" fmla="*/ 0 w 1179766"/>
                <a:gd name="T1" fmla="*/ 0 h 2724721"/>
                <a:gd name="T2" fmla="*/ 1035082 w 1179766"/>
                <a:gd name="T3" fmla="*/ 597599 h 2724721"/>
                <a:gd name="T4" fmla="*/ 1179766 w 1179766"/>
                <a:gd name="T5" fmla="*/ 848297 h 2724721"/>
                <a:gd name="T6" fmla="*/ 1179766 w 1179766"/>
                <a:gd name="T7" fmla="*/ 1876425 h 2724721"/>
                <a:gd name="T8" fmla="*/ 1035082 w 1179766"/>
                <a:gd name="T9" fmla="*/ 2127123 h 2724721"/>
                <a:gd name="T10" fmla="*/ 0 w 1179766"/>
                <a:gd name="T11" fmla="*/ 2724722 h 2724721"/>
                <a:gd name="T12" fmla="*/ 0 w 1179766"/>
                <a:gd name="T13" fmla="*/ 0 h 27247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766" h="2724721">
                  <a:moveTo>
                    <a:pt x="0" y="0"/>
                  </a:moveTo>
                  <a:lnTo>
                    <a:pt x="1035082" y="597599"/>
                  </a:lnTo>
                  <a:cubicBezTo>
                    <a:pt x="1124617" y="649319"/>
                    <a:pt x="1179766" y="744855"/>
                    <a:pt x="1179766" y="848297"/>
                  </a:cubicBezTo>
                  <a:lnTo>
                    <a:pt x="1179766" y="1876425"/>
                  </a:lnTo>
                  <a:cubicBezTo>
                    <a:pt x="1179766" y="1979867"/>
                    <a:pt x="1124617" y="2075402"/>
                    <a:pt x="1035082" y="2127123"/>
                  </a:cubicBezTo>
                  <a:lnTo>
                    <a:pt x="0" y="27247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686468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pi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-3175" y="-19050"/>
            <a:ext cx="1530350" cy="13752513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/>
          </a:p>
        </p:txBody>
      </p:sp>
      <p:grpSp>
        <p:nvGrpSpPr>
          <p:cNvPr id="5" name="Graphic 7"/>
          <p:cNvGrpSpPr>
            <a:grpSpLocks/>
          </p:cNvGrpSpPr>
          <p:nvPr/>
        </p:nvGrpSpPr>
        <p:grpSpPr bwMode="auto">
          <a:xfrm>
            <a:off x="1011238" y="885825"/>
            <a:ext cx="1030287" cy="1495425"/>
            <a:chOff x="1011092" y="885600"/>
            <a:chExt cx="1030668" cy="1496004"/>
          </a:xfrm>
        </p:grpSpPr>
        <p:grpSp>
          <p:nvGrpSpPr>
            <p:cNvPr id="6" name="Graphic 7"/>
            <p:cNvGrpSpPr>
              <a:grpSpLocks/>
            </p:cNvGrpSpPr>
            <p:nvPr/>
          </p:nvGrpSpPr>
          <p:grpSpPr bwMode="auto">
            <a:xfrm>
              <a:off x="1011092" y="1032729"/>
              <a:ext cx="515270" cy="1348875"/>
              <a:chOff x="1011092" y="1032729"/>
              <a:chExt cx="515270" cy="1348875"/>
            </a:xfrm>
          </p:grpSpPr>
          <p:sp>
            <p:nvSpPr>
              <p:cNvPr id="19" name="Freeform: Shape 20"/>
              <p:cNvSpPr>
                <a:spLocks/>
              </p:cNvSpPr>
              <p:nvPr/>
            </p:nvSpPr>
            <p:spPr bwMode="auto">
              <a:xfrm>
                <a:off x="1011092" y="1414373"/>
                <a:ext cx="515270" cy="967231"/>
              </a:xfrm>
              <a:custGeom>
                <a:avLst/>
                <a:gdLst>
                  <a:gd name="T0" fmla="*/ 515271 w 515270"/>
                  <a:gd name="T1" fmla="*/ 0 h 967231"/>
                  <a:gd name="T2" fmla="*/ 515271 w 515270"/>
                  <a:gd name="T3" fmla="*/ 967231 h 967231"/>
                  <a:gd name="T4" fmla="*/ 152225 w 515270"/>
                  <a:gd name="T5" fmla="*/ 727621 h 967231"/>
                  <a:gd name="T6" fmla="*/ 0 w 515270"/>
                  <a:gd name="T7" fmla="*/ 444955 h 967231"/>
                  <a:gd name="T8" fmla="*/ 0 w 515270"/>
                  <a:gd name="T9" fmla="*/ 63692 h 967231"/>
                  <a:gd name="T10" fmla="*/ 515143 w 515270"/>
                  <a:gd name="T11" fmla="*/ 0 h 967231"/>
                  <a:gd name="T12" fmla="*/ 515271 w 515270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270" h="967231">
                    <a:moveTo>
                      <a:pt x="515271" y="0"/>
                    </a:moveTo>
                    <a:lnTo>
                      <a:pt x="515271" y="967231"/>
                    </a:lnTo>
                    <a:lnTo>
                      <a:pt x="152225" y="727621"/>
                    </a:lnTo>
                    <a:cubicBezTo>
                      <a:pt x="57068" y="664948"/>
                      <a:pt x="0" y="558836"/>
                      <a:pt x="0" y="444955"/>
                    </a:cubicBezTo>
                    <a:lnTo>
                      <a:pt x="0" y="63692"/>
                    </a:lnTo>
                    <a:cubicBezTo>
                      <a:pt x="154517" y="22929"/>
                      <a:pt x="329671" y="0"/>
                      <a:pt x="515143" y="0"/>
                    </a:cubicBezTo>
                    <a:cubicBezTo>
                      <a:pt x="515271" y="0"/>
                      <a:pt x="515271" y="0"/>
                      <a:pt x="515271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20" name="Freeform: Shape 21"/>
              <p:cNvSpPr>
                <a:spLocks/>
              </p:cNvSpPr>
              <p:nvPr/>
            </p:nvSpPr>
            <p:spPr bwMode="auto">
              <a:xfrm>
                <a:off x="1011092" y="1032729"/>
                <a:ext cx="515270" cy="445336"/>
              </a:xfrm>
              <a:custGeom>
                <a:avLst/>
                <a:gdLst>
                  <a:gd name="T0" fmla="*/ 515143 w 515270"/>
                  <a:gd name="T1" fmla="*/ 0 h 445336"/>
                  <a:gd name="T2" fmla="*/ 0 w 515270"/>
                  <a:gd name="T3" fmla="*/ 63692 h 445336"/>
                  <a:gd name="T4" fmla="*/ 0 w 515270"/>
                  <a:gd name="T5" fmla="*/ 444954 h 445336"/>
                  <a:gd name="T6" fmla="*/ 0 w 515270"/>
                  <a:gd name="T7" fmla="*/ 445337 h 445336"/>
                  <a:gd name="T8" fmla="*/ 515143 w 515270"/>
                  <a:gd name="T9" fmla="*/ 381644 h 445336"/>
                  <a:gd name="T10" fmla="*/ 515271 w 515270"/>
                  <a:gd name="T11" fmla="*/ 381644 h 445336"/>
                  <a:gd name="T12" fmla="*/ 515271 w 515270"/>
                  <a:gd name="T13" fmla="*/ 0 h 445336"/>
                  <a:gd name="T14" fmla="*/ 515143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515143" y="0"/>
                    </a:moveTo>
                    <a:cubicBezTo>
                      <a:pt x="329671" y="0"/>
                      <a:pt x="154517" y="22929"/>
                      <a:pt x="0" y="63692"/>
                    </a:cubicBezTo>
                    <a:lnTo>
                      <a:pt x="0" y="444954"/>
                    </a:lnTo>
                    <a:cubicBezTo>
                      <a:pt x="0" y="445082"/>
                      <a:pt x="0" y="445209"/>
                      <a:pt x="0" y="445337"/>
                    </a:cubicBezTo>
                    <a:cubicBezTo>
                      <a:pt x="154517" y="404574"/>
                      <a:pt x="329671" y="381644"/>
                      <a:pt x="515143" y="381644"/>
                    </a:cubicBezTo>
                    <a:cubicBezTo>
                      <a:pt x="515271" y="381644"/>
                      <a:pt x="515271" y="381644"/>
                      <a:pt x="515271" y="381644"/>
                    </a:cubicBezTo>
                    <a:lnTo>
                      <a:pt x="515271" y="0"/>
                    </a:lnTo>
                    <a:cubicBezTo>
                      <a:pt x="515271" y="0"/>
                      <a:pt x="515271" y="0"/>
                      <a:pt x="515143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</p:grpSp>
        <p:sp>
          <p:nvSpPr>
            <p:cNvPr id="7" name="Freeform: Shape 9"/>
            <p:cNvSpPr>
              <a:spLocks/>
            </p:cNvSpPr>
            <p:nvPr/>
          </p:nvSpPr>
          <p:spPr bwMode="auto">
            <a:xfrm>
              <a:off x="1074656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8" name="Freeform: Shape 10"/>
            <p:cNvSpPr>
              <a:spLocks/>
            </p:cNvSpPr>
            <p:nvPr/>
          </p:nvSpPr>
          <p:spPr bwMode="auto">
            <a:xfrm>
              <a:off x="1295541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grpSp>
          <p:nvGrpSpPr>
            <p:cNvPr id="9" name="Graphic 7"/>
            <p:cNvGrpSpPr>
              <a:grpSpLocks/>
            </p:cNvGrpSpPr>
            <p:nvPr/>
          </p:nvGrpSpPr>
          <p:grpSpPr bwMode="auto">
            <a:xfrm>
              <a:off x="1526362" y="1032729"/>
              <a:ext cx="515397" cy="1348875"/>
              <a:chOff x="1526362" y="1032729"/>
              <a:chExt cx="515397" cy="1348875"/>
            </a:xfrm>
          </p:grpSpPr>
          <p:sp>
            <p:nvSpPr>
              <p:cNvPr id="17" name="Freeform: Shape 18"/>
              <p:cNvSpPr>
                <a:spLocks/>
              </p:cNvSpPr>
              <p:nvPr/>
            </p:nvSpPr>
            <p:spPr bwMode="auto">
              <a:xfrm>
                <a:off x="1526362" y="1414373"/>
                <a:ext cx="515397" cy="967231"/>
              </a:xfrm>
              <a:custGeom>
                <a:avLst/>
                <a:gdLst>
                  <a:gd name="T0" fmla="*/ 0 w 515397"/>
                  <a:gd name="T1" fmla="*/ 0 h 967231"/>
                  <a:gd name="T2" fmla="*/ 0 w 515397"/>
                  <a:gd name="T3" fmla="*/ 967231 h 967231"/>
                  <a:gd name="T4" fmla="*/ 363173 w 515397"/>
                  <a:gd name="T5" fmla="*/ 727621 h 967231"/>
                  <a:gd name="T6" fmla="*/ 515398 w 515397"/>
                  <a:gd name="T7" fmla="*/ 444955 h 967231"/>
                  <a:gd name="T8" fmla="*/ 515398 w 515397"/>
                  <a:gd name="T9" fmla="*/ 63692 h 967231"/>
                  <a:gd name="T10" fmla="*/ 255 w 515397"/>
                  <a:gd name="T11" fmla="*/ 0 h 967231"/>
                  <a:gd name="T12" fmla="*/ 0 w 515397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397" h="967231">
                    <a:moveTo>
                      <a:pt x="0" y="0"/>
                    </a:moveTo>
                    <a:lnTo>
                      <a:pt x="0" y="967231"/>
                    </a:lnTo>
                    <a:lnTo>
                      <a:pt x="363173" y="727621"/>
                    </a:lnTo>
                    <a:cubicBezTo>
                      <a:pt x="458202" y="664948"/>
                      <a:pt x="515398" y="558836"/>
                      <a:pt x="515398" y="444955"/>
                    </a:cubicBezTo>
                    <a:lnTo>
                      <a:pt x="515398" y="63692"/>
                    </a:lnTo>
                    <a:cubicBezTo>
                      <a:pt x="360880" y="22929"/>
                      <a:pt x="185727" y="0"/>
                      <a:pt x="255" y="0"/>
                    </a:cubicBezTo>
                    <a:cubicBezTo>
                      <a:pt x="127" y="0"/>
                      <a:pt x="127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8" name="Freeform: Shape 19"/>
              <p:cNvSpPr>
                <a:spLocks/>
              </p:cNvSpPr>
              <p:nvPr/>
            </p:nvSpPr>
            <p:spPr bwMode="auto">
              <a:xfrm>
                <a:off x="1526362" y="1032729"/>
                <a:ext cx="515270" cy="445336"/>
              </a:xfrm>
              <a:custGeom>
                <a:avLst/>
                <a:gdLst>
                  <a:gd name="T0" fmla="*/ 127 w 515270"/>
                  <a:gd name="T1" fmla="*/ 0 h 445336"/>
                  <a:gd name="T2" fmla="*/ 515271 w 515270"/>
                  <a:gd name="T3" fmla="*/ 63692 h 445336"/>
                  <a:gd name="T4" fmla="*/ 515271 w 515270"/>
                  <a:gd name="T5" fmla="*/ 444954 h 445336"/>
                  <a:gd name="T6" fmla="*/ 515271 w 515270"/>
                  <a:gd name="T7" fmla="*/ 445337 h 445336"/>
                  <a:gd name="T8" fmla="*/ 127 w 515270"/>
                  <a:gd name="T9" fmla="*/ 381644 h 445336"/>
                  <a:gd name="T10" fmla="*/ 0 w 515270"/>
                  <a:gd name="T11" fmla="*/ 381644 h 445336"/>
                  <a:gd name="T12" fmla="*/ 0 w 515270"/>
                  <a:gd name="T13" fmla="*/ 0 h 445336"/>
                  <a:gd name="T14" fmla="*/ 127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127" y="0"/>
                    </a:moveTo>
                    <a:cubicBezTo>
                      <a:pt x="185599" y="0"/>
                      <a:pt x="360753" y="22929"/>
                      <a:pt x="515271" y="63692"/>
                    </a:cubicBezTo>
                    <a:lnTo>
                      <a:pt x="515271" y="444954"/>
                    </a:lnTo>
                    <a:cubicBezTo>
                      <a:pt x="515271" y="445082"/>
                      <a:pt x="515271" y="445209"/>
                      <a:pt x="515271" y="445337"/>
                    </a:cubicBezTo>
                    <a:cubicBezTo>
                      <a:pt x="360753" y="404574"/>
                      <a:pt x="185599" y="381644"/>
                      <a:pt x="127" y="381644"/>
                    </a:cubicBezTo>
                    <a:cubicBezTo>
                      <a:pt x="0" y="381644"/>
                      <a:pt x="0" y="381644"/>
                      <a:pt x="0" y="381644"/>
                    </a:cubicBezTo>
                    <a:lnTo>
                      <a:pt x="0" y="0"/>
                    </a:lnTo>
                    <a:cubicBezTo>
                      <a:pt x="127" y="0"/>
                      <a:pt x="127" y="0"/>
                      <a:pt x="127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</p:grpSp>
        <p:sp>
          <p:nvSpPr>
            <p:cNvPr id="11" name="Freeform: Shape 12"/>
            <p:cNvSpPr>
              <a:spLocks/>
            </p:cNvSpPr>
            <p:nvPr/>
          </p:nvSpPr>
          <p:spPr bwMode="auto">
            <a:xfrm>
              <a:off x="1819092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2" name="Freeform: Shape 13"/>
            <p:cNvSpPr>
              <a:spLocks/>
            </p:cNvSpPr>
            <p:nvPr/>
          </p:nvSpPr>
          <p:spPr bwMode="auto">
            <a:xfrm>
              <a:off x="1589800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3" name="Freeform: Shape 14"/>
            <p:cNvSpPr>
              <a:spLocks/>
            </p:cNvSpPr>
            <p:nvPr/>
          </p:nvSpPr>
          <p:spPr bwMode="auto">
            <a:xfrm>
              <a:off x="1255542" y="1575897"/>
              <a:ext cx="270819" cy="485844"/>
            </a:xfrm>
            <a:custGeom>
              <a:avLst/>
              <a:gdLst>
                <a:gd name="T0" fmla="*/ 270820 w 270819"/>
                <a:gd name="T1" fmla="*/ 68023 h 485844"/>
                <a:gd name="T2" fmla="*/ 147002 w 270819"/>
                <a:gd name="T3" fmla="*/ 0 h 485844"/>
                <a:gd name="T4" fmla="*/ 0 w 270819"/>
                <a:gd name="T5" fmla="*/ 147002 h 485844"/>
                <a:gd name="T6" fmla="*/ 270820 w 270819"/>
                <a:gd name="T7" fmla="*/ 485845 h 485844"/>
                <a:gd name="T8" fmla="*/ 27082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270820" y="68023"/>
                  </a:moveTo>
                  <a:cubicBezTo>
                    <a:pt x="244706" y="27133"/>
                    <a:pt x="199102" y="0"/>
                    <a:pt x="147002" y="0"/>
                  </a:cubicBezTo>
                  <a:cubicBezTo>
                    <a:pt x="65858" y="0"/>
                    <a:pt x="0" y="65858"/>
                    <a:pt x="0" y="147002"/>
                  </a:cubicBezTo>
                  <a:cubicBezTo>
                    <a:pt x="0" y="337824"/>
                    <a:pt x="270820" y="485845"/>
                    <a:pt x="270820" y="485845"/>
                  </a:cubicBezTo>
                  <a:lnTo>
                    <a:pt x="270820" y="68023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4" name="Freeform: Shape 15"/>
            <p:cNvSpPr>
              <a:spLocks/>
            </p:cNvSpPr>
            <p:nvPr/>
          </p:nvSpPr>
          <p:spPr bwMode="auto">
            <a:xfrm>
              <a:off x="1526362" y="1575897"/>
              <a:ext cx="270819" cy="485844"/>
            </a:xfrm>
            <a:custGeom>
              <a:avLst/>
              <a:gdLst>
                <a:gd name="T0" fmla="*/ 0 w 270819"/>
                <a:gd name="T1" fmla="*/ 68023 h 485844"/>
                <a:gd name="T2" fmla="*/ 123818 w 270819"/>
                <a:gd name="T3" fmla="*/ 0 h 485844"/>
                <a:gd name="T4" fmla="*/ 270820 w 270819"/>
                <a:gd name="T5" fmla="*/ 147002 h 485844"/>
                <a:gd name="T6" fmla="*/ 0 w 270819"/>
                <a:gd name="T7" fmla="*/ 485845 h 485844"/>
                <a:gd name="T8" fmla="*/ 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0" y="68023"/>
                  </a:moveTo>
                  <a:cubicBezTo>
                    <a:pt x="26114" y="27133"/>
                    <a:pt x="71718" y="0"/>
                    <a:pt x="123818" y="0"/>
                  </a:cubicBezTo>
                  <a:cubicBezTo>
                    <a:pt x="204962" y="0"/>
                    <a:pt x="270820" y="65858"/>
                    <a:pt x="270820" y="147002"/>
                  </a:cubicBezTo>
                  <a:cubicBezTo>
                    <a:pt x="270820" y="337824"/>
                    <a:pt x="0" y="485845"/>
                    <a:pt x="0" y="485845"/>
                  </a:cubicBezTo>
                  <a:lnTo>
                    <a:pt x="0" y="68023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5" name="Freeform: Shape 16"/>
            <p:cNvSpPr>
              <a:spLocks/>
            </p:cNvSpPr>
            <p:nvPr/>
          </p:nvSpPr>
          <p:spPr bwMode="auto">
            <a:xfrm>
              <a:off x="1265733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6" name="Freeform: Shape 17"/>
            <p:cNvSpPr>
              <a:spLocks/>
            </p:cNvSpPr>
            <p:nvPr/>
          </p:nvSpPr>
          <p:spPr bwMode="auto">
            <a:xfrm>
              <a:off x="1526489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000" y="9730800"/>
            <a:ext cx="13604830" cy="2834622"/>
          </a:xfrm>
        </p:spPr>
        <p:txBody>
          <a:bodyPr anchor="t">
            <a:noAutofit/>
          </a:bodyPr>
          <a:lstStyle>
            <a:lvl1pPr>
              <a:defRPr sz="6600" b="1">
                <a:solidFill>
                  <a:schemeClr val="tx2"/>
                </a:solidFill>
                <a:latin typeface="+mn-lt"/>
              </a:defRPr>
            </a:lvl1pPr>
          </a:lstStyle>
          <a:p>
            <a:endParaRPr lang="ro-RO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026000" y="9020429"/>
            <a:ext cx="4516438" cy="3523130"/>
          </a:xfrm>
        </p:spPr>
        <p:txBody>
          <a:bodyPr>
            <a:noAutofit/>
          </a:bodyPr>
          <a:lstStyle>
            <a:lvl1pPr marL="0" indent="0">
              <a:buNone/>
              <a:defRPr sz="3280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Slide Number Placeholder 4"/>
          <p:cNvSpPr>
            <a:spLocks noGrp="1"/>
          </p:cNvSpPr>
          <p:nvPr>
            <p:ph type="sldNum" sz="quarter" idx="14"/>
          </p:nvPr>
        </p:nvSpPr>
        <p:spPr>
          <a:xfrm>
            <a:off x="-3175" y="12728575"/>
            <a:ext cx="1530350" cy="731838"/>
          </a:xfrm>
        </p:spPr>
        <p:txBody>
          <a:bodyPr/>
          <a:lstStyle>
            <a:lvl1pPr algn="ctr">
              <a:defRPr sz="29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DE6FBCA-A222-47C4-9078-635C2CC60648}" type="slidenum">
              <a:rPr lang="ro-RO" altLang="en-US"/>
              <a:pPr>
                <a:defRPr/>
              </a:pPr>
              <a:t>‹#›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3330328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coloa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3175" y="-19050"/>
            <a:ext cx="1530350" cy="13752513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/>
          </a:p>
        </p:txBody>
      </p:sp>
      <p:grpSp>
        <p:nvGrpSpPr>
          <p:cNvPr id="6" name="Graphic 8"/>
          <p:cNvGrpSpPr>
            <a:grpSpLocks/>
          </p:cNvGrpSpPr>
          <p:nvPr/>
        </p:nvGrpSpPr>
        <p:grpSpPr bwMode="auto">
          <a:xfrm>
            <a:off x="1011238" y="885825"/>
            <a:ext cx="1030287" cy="1495425"/>
            <a:chOff x="1011092" y="885600"/>
            <a:chExt cx="1030668" cy="1496004"/>
          </a:xfrm>
        </p:grpSpPr>
        <p:grpSp>
          <p:nvGrpSpPr>
            <p:cNvPr id="7" name="Graphic 8"/>
            <p:cNvGrpSpPr>
              <a:grpSpLocks/>
            </p:cNvGrpSpPr>
            <p:nvPr/>
          </p:nvGrpSpPr>
          <p:grpSpPr bwMode="auto">
            <a:xfrm>
              <a:off x="1011092" y="1032729"/>
              <a:ext cx="515270" cy="1348875"/>
              <a:chOff x="1011092" y="1032729"/>
              <a:chExt cx="515270" cy="1348875"/>
            </a:xfrm>
          </p:grpSpPr>
          <p:sp>
            <p:nvSpPr>
              <p:cNvPr id="19" name="Freeform: Shape 20"/>
              <p:cNvSpPr>
                <a:spLocks/>
              </p:cNvSpPr>
              <p:nvPr/>
            </p:nvSpPr>
            <p:spPr bwMode="auto">
              <a:xfrm>
                <a:off x="1011092" y="1414373"/>
                <a:ext cx="515270" cy="967231"/>
              </a:xfrm>
              <a:custGeom>
                <a:avLst/>
                <a:gdLst>
                  <a:gd name="T0" fmla="*/ 515271 w 515270"/>
                  <a:gd name="T1" fmla="*/ 0 h 967231"/>
                  <a:gd name="T2" fmla="*/ 515271 w 515270"/>
                  <a:gd name="T3" fmla="*/ 967231 h 967231"/>
                  <a:gd name="T4" fmla="*/ 152225 w 515270"/>
                  <a:gd name="T5" fmla="*/ 727621 h 967231"/>
                  <a:gd name="T6" fmla="*/ 0 w 515270"/>
                  <a:gd name="T7" fmla="*/ 444955 h 967231"/>
                  <a:gd name="T8" fmla="*/ 0 w 515270"/>
                  <a:gd name="T9" fmla="*/ 63692 h 967231"/>
                  <a:gd name="T10" fmla="*/ 515143 w 515270"/>
                  <a:gd name="T11" fmla="*/ 0 h 967231"/>
                  <a:gd name="T12" fmla="*/ 515271 w 515270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270" h="967231">
                    <a:moveTo>
                      <a:pt x="515271" y="0"/>
                    </a:moveTo>
                    <a:lnTo>
                      <a:pt x="515271" y="967231"/>
                    </a:lnTo>
                    <a:lnTo>
                      <a:pt x="152225" y="727621"/>
                    </a:lnTo>
                    <a:cubicBezTo>
                      <a:pt x="57068" y="664948"/>
                      <a:pt x="0" y="558836"/>
                      <a:pt x="0" y="444955"/>
                    </a:cubicBezTo>
                    <a:lnTo>
                      <a:pt x="0" y="63692"/>
                    </a:lnTo>
                    <a:cubicBezTo>
                      <a:pt x="154517" y="22929"/>
                      <a:pt x="329671" y="0"/>
                      <a:pt x="515143" y="0"/>
                    </a:cubicBezTo>
                    <a:cubicBezTo>
                      <a:pt x="515271" y="0"/>
                      <a:pt x="515271" y="0"/>
                      <a:pt x="515271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20" name="Freeform: Shape 21"/>
              <p:cNvSpPr>
                <a:spLocks/>
              </p:cNvSpPr>
              <p:nvPr/>
            </p:nvSpPr>
            <p:spPr bwMode="auto">
              <a:xfrm>
                <a:off x="1011092" y="1032729"/>
                <a:ext cx="515270" cy="445336"/>
              </a:xfrm>
              <a:custGeom>
                <a:avLst/>
                <a:gdLst>
                  <a:gd name="T0" fmla="*/ 515143 w 515270"/>
                  <a:gd name="T1" fmla="*/ 0 h 445336"/>
                  <a:gd name="T2" fmla="*/ 0 w 515270"/>
                  <a:gd name="T3" fmla="*/ 63692 h 445336"/>
                  <a:gd name="T4" fmla="*/ 0 w 515270"/>
                  <a:gd name="T5" fmla="*/ 444954 h 445336"/>
                  <a:gd name="T6" fmla="*/ 0 w 515270"/>
                  <a:gd name="T7" fmla="*/ 445337 h 445336"/>
                  <a:gd name="T8" fmla="*/ 515143 w 515270"/>
                  <a:gd name="T9" fmla="*/ 381644 h 445336"/>
                  <a:gd name="T10" fmla="*/ 515271 w 515270"/>
                  <a:gd name="T11" fmla="*/ 381644 h 445336"/>
                  <a:gd name="T12" fmla="*/ 515271 w 515270"/>
                  <a:gd name="T13" fmla="*/ 0 h 445336"/>
                  <a:gd name="T14" fmla="*/ 515143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515143" y="0"/>
                    </a:moveTo>
                    <a:cubicBezTo>
                      <a:pt x="329671" y="0"/>
                      <a:pt x="154517" y="22929"/>
                      <a:pt x="0" y="63692"/>
                    </a:cubicBezTo>
                    <a:lnTo>
                      <a:pt x="0" y="444954"/>
                    </a:lnTo>
                    <a:cubicBezTo>
                      <a:pt x="0" y="445082"/>
                      <a:pt x="0" y="445209"/>
                      <a:pt x="0" y="445337"/>
                    </a:cubicBezTo>
                    <a:cubicBezTo>
                      <a:pt x="154517" y="404574"/>
                      <a:pt x="329671" y="381644"/>
                      <a:pt x="515143" y="381644"/>
                    </a:cubicBezTo>
                    <a:cubicBezTo>
                      <a:pt x="515271" y="381644"/>
                      <a:pt x="515271" y="381644"/>
                      <a:pt x="515271" y="381644"/>
                    </a:cubicBezTo>
                    <a:lnTo>
                      <a:pt x="515271" y="0"/>
                    </a:lnTo>
                    <a:cubicBezTo>
                      <a:pt x="515271" y="0"/>
                      <a:pt x="515271" y="0"/>
                      <a:pt x="515143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</p:grpSp>
        <p:sp>
          <p:nvSpPr>
            <p:cNvPr id="8" name="Freeform: Shape 9"/>
            <p:cNvSpPr>
              <a:spLocks/>
            </p:cNvSpPr>
            <p:nvPr/>
          </p:nvSpPr>
          <p:spPr bwMode="auto">
            <a:xfrm>
              <a:off x="1074656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9" name="Freeform: Shape 10"/>
            <p:cNvSpPr>
              <a:spLocks/>
            </p:cNvSpPr>
            <p:nvPr/>
          </p:nvSpPr>
          <p:spPr bwMode="auto">
            <a:xfrm>
              <a:off x="1295541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grpSp>
          <p:nvGrpSpPr>
            <p:cNvPr id="10" name="Graphic 8"/>
            <p:cNvGrpSpPr>
              <a:grpSpLocks/>
            </p:cNvGrpSpPr>
            <p:nvPr/>
          </p:nvGrpSpPr>
          <p:grpSpPr bwMode="auto">
            <a:xfrm>
              <a:off x="1526362" y="1032729"/>
              <a:ext cx="515397" cy="1348875"/>
              <a:chOff x="1526362" y="1032729"/>
              <a:chExt cx="515397" cy="1348875"/>
            </a:xfrm>
          </p:grpSpPr>
          <p:sp>
            <p:nvSpPr>
              <p:cNvPr id="17" name="Freeform: Shape 18"/>
              <p:cNvSpPr>
                <a:spLocks/>
              </p:cNvSpPr>
              <p:nvPr/>
            </p:nvSpPr>
            <p:spPr bwMode="auto">
              <a:xfrm>
                <a:off x="1526362" y="1414373"/>
                <a:ext cx="515397" cy="967231"/>
              </a:xfrm>
              <a:custGeom>
                <a:avLst/>
                <a:gdLst>
                  <a:gd name="T0" fmla="*/ 0 w 515397"/>
                  <a:gd name="T1" fmla="*/ 0 h 967231"/>
                  <a:gd name="T2" fmla="*/ 0 w 515397"/>
                  <a:gd name="T3" fmla="*/ 967231 h 967231"/>
                  <a:gd name="T4" fmla="*/ 363173 w 515397"/>
                  <a:gd name="T5" fmla="*/ 727621 h 967231"/>
                  <a:gd name="T6" fmla="*/ 515398 w 515397"/>
                  <a:gd name="T7" fmla="*/ 444955 h 967231"/>
                  <a:gd name="T8" fmla="*/ 515398 w 515397"/>
                  <a:gd name="T9" fmla="*/ 63692 h 967231"/>
                  <a:gd name="T10" fmla="*/ 255 w 515397"/>
                  <a:gd name="T11" fmla="*/ 0 h 967231"/>
                  <a:gd name="T12" fmla="*/ 0 w 515397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397" h="967231">
                    <a:moveTo>
                      <a:pt x="0" y="0"/>
                    </a:moveTo>
                    <a:lnTo>
                      <a:pt x="0" y="967231"/>
                    </a:lnTo>
                    <a:lnTo>
                      <a:pt x="363173" y="727621"/>
                    </a:lnTo>
                    <a:cubicBezTo>
                      <a:pt x="458202" y="664948"/>
                      <a:pt x="515398" y="558836"/>
                      <a:pt x="515398" y="444955"/>
                    </a:cubicBezTo>
                    <a:lnTo>
                      <a:pt x="515398" y="63692"/>
                    </a:lnTo>
                    <a:cubicBezTo>
                      <a:pt x="360880" y="22929"/>
                      <a:pt x="185727" y="0"/>
                      <a:pt x="255" y="0"/>
                    </a:cubicBezTo>
                    <a:cubicBezTo>
                      <a:pt x="127" y="0"/>
                      <a:pt x="127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8" name="Freeform: Shape 19"/>
              <p:cNvSpPr>
                <a:spLocks/>
              </p:cNvSpPr>
              <p:nvPr/>
            </p:nvSpPr>
            <p:spPr bwMode="auto">
              <a:xfrm>
                <a:off x="1526362" y="1032729"/>
                <a:ext cx="515270" cy="445336"/>
              </a:xfrm>
              <a:custGeom>
                <a:avLst/>
                <a:gdLst>
                  <a:gd name="T0" fmla="*/ 127 w 515270"/>
                  <a:gd name="T1" fmla="*/ 0 h 445336"/>
                  <a:gd name="T2" fmla="*/ 515271 w 515270"/>
                  <a:gd name="T3" fmla="*/ 63692 h 445336"/>
                  <a:gd name="T4" fmla="*/ 515271 w 515270"/>
                  <a:gd name="T5" fmla="*/ 444954 h 445336"/>
                  <a:gd name="T6" fmla="*/ 515271 w 515270"/>
                  <a:gd name="T7" fmla="*/ 445337 h 445336"/>
                  <a:gd name="T8" fmla="*/ 127 w 515270"/>
                  <a:gd name="T9" fmla="*/ 381644 h 445336"/>
                  <a:gd name="T10" fmla="*/ 0 w 515270"/>
                  <a:gd name="T11" fmla="*/ 381644 h 445336"/>
                  <a:gd name="T12" fmla="*/ 0 w 515270"/>
                  <a:gd name="T13" fmla="*/ 0 h 445336"/>
                  <a:gd name="T14" fmla="*/ 127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127" y="0"/>
                    </a:moveTo>
                    <a:cubicBezTo>
                      <a:pt x="185599" y="0"/>
                      <a:pt x="360753" y="22929"/>
                      <a:pt x="515271" y="63692"/>
                    </a:cubicBezTo>
                    <a:lnTo>
                      <a:pt x="515271" y="444954"/>
                    </a:lnTo>
                    <a:cubicBezTo>
                      <a:pt x="515271" y="445082"/>
                      <a:pt x="515271" y="445209"/>
                      <a:pt x="515271" y="445337"/>
                    </a:cubicBezTo>
                    <a:cubicBezTo>
                      <a:pt x="360753" y="404574"/>
                      <a:pt x="185599" y="381644"/>
                      <a:pt x="127" y="381644"/>
                    </a:cubicBezTo>
                    <a:cubicBezTo>
                      <a:pt x="0" y="381644"/>
                      <a:pt x="0" y="381644"/>
                      <a:pt x="0" y="381644"/>
                    </a:cubicBezTo>
                    <a:lnTo>
                      <a:pt x="0" y="0"/>
                    </a:lnTo>
                    <a:cubicBezTo>
                      <a:pt x="127" y="0"/>
                      <a:pt x="127" y="0"/>
                      <a:pt x="127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</p:grpSp>
        <p:sp>
          <p:nvSpPr>
            <p:cNvPr id="11" name="Freeform: Shape 12"/>
            <p:cNvSpPr>
              <a:spLocks/>
            </p:cNvSpPr>
            <p:nvPr/>
          </p:nvSpPr>
          <p:spPr bwMode="auto">
            <a:xfrm>
              <a:off x="1819092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2" name="Freeform: Shape 13"/>
            <p:cNvSpPr>
              <a:spLocks/>
            </p:cNvSpPr>
            <p:nvPr/>
          </p:nvSpPr>
          <p:spPr bwMode="auto">
            <a:xfrm>
              <a:off x="1589800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3" name="Freeform: Shape 14"/>
            <p:cNvSpPr>
              <a:spLocks/>
            </p:cNvSpPr>
            <p:nvPr/>
          </p:nvSpPr>
          <p:spPr bwMode="auto">
            <a:xfrm>
              <a:off x="1255542" y="1575897"/>
              <a:ext cx="270819" cy="485844"/>
            </a:xfrm>
            <a:custGeom>
              <a:avLst/>
              <a:gdLst>
                <a:gd name="T0" fmla="*/ 270820 w 270819"/>
                <a:gd name="T1" fmla="*/ 68023 h 485844"/>
                <a:gd name="T2" fmla="*/ 147002 w 270819"/>
                <a:gd name="T3" fmla="*/ 0 h 485844"/>
                <a:gd name="T4" fmla="*/ 0 w 270819"/>
                <a:gd name="T5" fmla="*/ 147002 h 485844"/>
                <a:gd name="T6" fmla="*/ 270820 w 270819"/>
                <a:gd name="T7" fmla="*/ 485845 h 485844"/>
                <a:gd name="T8" fmla="*/ 27082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270820" y="68023"/>
                  </a:moveTo>
                  <a:cubicBezTo>
                    <a:pt x="244706" y="27133"/>
                    <a:pt x="199102" y="0"/>
                    <a:pt x="147002" y="0"/>
                  </a:cubicBezTo>
                  <a:cubicBezTo>
                    <a:pt x="65858" y="0"/>
                    <a:pt x="0" y="65858"/>
                    <a:pt x="0" y="147002"/>
                  </a:cubicBezTo>
                  <a:cubicBezTo>
                    <a:pt x="0" y="337824"/>
                    <a:pt x="270820" y="485845"/>
                    <a:pt x="270820" y="485845"/>
                  </a:cubicBezTo>
                  <a:lnTo>
                    <a:pt x="270820" y="68023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4" name="Freeform: Shape 15"/>
            <p:cNvSpPr>
              <a:spLocks/>
            </p:cNvSpPr>
            <p:nvPr/>
          </p:nvSpPr>
          <p:spPr bwMode="auto">
            <a:xfrm>
              <a:off x="1526362" y="1575897"/>
              <a:ext cx="270819" cy="485844"/>
            </a:xfrm>
            <a:custGeom>
              <a:avLst/>
              <a:gdLst>
                <a:gd name="T0" fmla="*/ 0 w 270819"/>
                <a:gd name="T1" fmla="*/ 68023 h 485844"/>
                <a:gd name="T2" fmla="*/ 123818 w 270819"/>
                <a:gd name="T3" fmla="*/ 0 h 485844"/>
                <a:gd name="T4" fmla="*/ 270820 w 270819"/>
                <a:gd name="T5" fmla="*/ 147002 h 485844"/>
                <a:gd name="T6" fmla="*/ 0 w 270819"/>
                <a:gd name="T7" fmla="*/ 485845 h 485844"/>
                <a:gd name="T8" fmla="*/ 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0" y="68023"/>
                  </a:moveTo>
                  <a:cubicBezTo>
                    <a:pt x="26114" y="27133"/>
                    <a:pt x="71718" y="0"/>
                    <a:pt x="123818" y="0"/>
                  </a:cubicBezTo>
                  <a:cubicBezTo>
                    <a:pt x="204962" y="0"/>
                    <a:pt x="270820" y="65858"/>
                    <a:pt x="270820" y="147002"/>
                  </a:cubicBezTo>
                  <a:cubicBezTo>
                    <a:pt x="270820" y="337824"/>
                    <a:pt x="0" y="485845"/>
                    <a:pt x="0" y="485845"/>
                  </a:cubicBezTo>
                  <a:lnTo>
                    <a:pt x="0" y="68023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5" name="Freeform: Shape 16"/>
            <p:cNvSpPr>
              <a:spLocks/>
            </p:cNvSpPr>
            <p:nvPr/>
          </p:nvSpPr>
          <p:spPr bwMode="auto">
            <a:xfrm>
              <a:off x="1265733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6" name="Freeform: Shape 17"/>
            <p:cNvSpPr>
              <a:spLocks/>
            </p:cNvSpPr>
            <p:nvPr/>
          </p:nvSpPr>
          <p:spPr bwMode="auto">
            <a:xfrm>
              <a:off x="1526489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21" name="TextBox 20"/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rgbClr val="EFEFEF"/>
                </a:solidFill>
              </a:rPr>
              <a:t>insp.gov.ro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000" y="1006674"/>
            <a:ext cx="9783170" cy="1502291"/>
          </a:xfrm>
        </p:spPr>
        <p:txBody>
          <a:bodyPr anchor="t">
            <a:noAutofit/>
          </a:bodyPr>
          <a:lstStyle>
            <a:lvl1pPr>
              <a:defRPr sz="3400" b="1">
                <a:solidFill>
                  <a:schemeClr val="tx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80000" y="5875199"/>
            <a:ext cx="9783170" cy="6494455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914400" indent="0">
              <a:buNone/>
              <a:defRPr sz="2800">
                <a:solidFill>
                  <a:schemeClr val="tx2"/>
                </a:solidFill>
              </a:defRPr>
            </a:lvl2pPr>
            <a:lvl3pPr marL="1828800" indent="0">
              <a:buNone/>
              <a:defRPr sz="2800">
                <a:solidFill>
                  <a:schemeClr val="tx2"/>
                </a:solidFill>
              </a:defRPr>
            </a:lvl3pPr>
            <a:lvl4pPr marL="2743200" indent="0">
              <a:buNone/>
              <a:defRPr sz="2800">
                <a:solidFill>
                  <a:schemeClr val="tx2"/>
                </a:solidFill>
              </a:defRPr>
            </a:lvl4pPr>
            <a:lvl5pPr marL="3657600" indent="0">
              <a:buNone/>
              <a:defRPr sz="2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24430" y="5875199"/>
            <a:ext cx="9783170" cy="6494456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914400" indent="0">
              <a:buNone/>
              <a:defRPr sz="2800">
                <a:solidFill>
                  <a:schemeClr val="tx1"/>
                </a:solidFill>
              </a:defRPr>
            </a:lvl2pPr>
            <a:lvl3pPr marL="1828800" indent="0">
              <a:buNone/>
              <a:defRPr sz="2800">
                <a:solidFill>
                  <a:schemeClr val="tx1"/>
                </a:solidFill>
              </a:defRPr>
            </a:lvl3pPr>
            <a:lvl4pPr marL="2743200" indent="0">
              <a:buNone/>
              <a:defRPr sz="2800">
                <a:solidFill>
                  <a:schemeClr val="tx1"/>
                </a:solidFill>
              </a:defRPr>
            </a:lvl4pPr>
            <a:lvl5pPr marL="3657600" indent="0">
              <a:buNone/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0" y="12728575"/>
            <a:ext cx="1527175" cy="731838"/>
          </a:xfrm>
        </p:spPr>
        <p:txBody>
          <a:bodyPr/>
          <a:lstStyle>
            <a:lvl1pPr algn="ctr">
              <a:defRPr sz="2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9733E3C-34D6-4E38-A39D-9A8E61B18A7C}" type="slidenum">
              <a:rPr lang="ro-RO" altLang="en-US"/>
              <a:pPr>
                <a:defRPr/>
              </a:pPr>
              <a:t>‹#›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446409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-3175" y="-19050"/>
            <a:ext cx="1530350" cy="13752513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/>
          </a:p>
        </p:txBody>
      </p:sp>
      <p:grpSp>
        <p:nvGrpSpPr>
          <p:cNvPr id="6" name="Graphic 8"/>
          <p:cNvGrpSpPr>
            <a:grpSpLocks/>
          </p:cNvGrpSpPr>
          <p:nvPr/>
        </p:nvGrpSpPr>
        <p:grpSpPr bwMode="auto">
          <a:xfrm>
            <a:off x="1011238" y="885825"/>
            <a:ext cx="1030287" cy="1495425"/>
            <a:chOff x="1011092" y="885600"/>
            <a:chExt cx="1030668" cy="1496004"/>
          </a:xfrm>
        </p:grpSpPr>
        <p:grpSp>
          <p:nvGrpSpPr>
            <p:cNvPr id="7" name="Graphic 8"/>
            <p:cNvGrpSpPr>
              <a:grpSpLocks/>
            </p:cNvGrpSpPr>
            <p:nvPr/>
          </p:nvGrpSpPr>
          <p:grpSpPr bwMode="auto">
            <a:xfrm>
              <a:off x="1011092" y="1032729"/>
              <a:ext cx="515270" cy="1348875"/>
              <a:chOff x="1011092" y="1032729"/>
              <a:chExt cx="515270" cy="1348875"/>
            </a:xfrm>
          </p:grpSpPr>
          <p:sp>
            <p:nvSpPr>
              <p:cNvPr id="20" name="Freeform: Shape 20"/>
              <p:cNvSpPr>
                <a:spLocks/>
              </p:cNvSpPr>
              <p:nvPr/>
            </p:nvSpPr>
            <p:spPr bwMode="auto">
              <a:xfrm>
                <a:off x="1011092" y="1414373"/>
                <a:ext cx="515270" cy="967231"/>
              </a:xfrm>
              <a:custGeom>
                <a:avLst/>
                <a:gdLst>
                  <a:gd name="T0" fmla="*/ 515271 w 515270"/>
                  <a:gd name="T1" fmla="*/ 0 h 967231"/>
                  <a:gd name="T2" fmla="*/ 515271 w 515270"/>
                  <a:gd name="T3" fmla="*/ 967231 h 967231"/>
                  <a:gd name="T4" fmla="*/ 152225 w 515270"/>
                  <a:gd name="T5" fmla="*/ 727621 h 967231"/>
                  <a:gd name="T6" fmla="*/ 0 w 515270"/>
                  <a:gd name="T7" fmla="*/ 444955 h 967231"/>
                  <a:gd name="T8" fmla="*/ 0 w 515270"/>
                  <a:gd name="T9" fmla="*/ 63692 h 967231"/>
                  <a:gd name="T10" fmla="*/ 515143 w 515270"/>
                  <a:gd name="T11" fmla="*/ 0 h 967231"/>
                  <a:gd name="T12" fmla="*/ 515271 w 515270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270" h="967231">
                    <a:moveTo>
                      <a:pt x="515271" y="0"/>
                    </a:moveTo>
                    <a:lnTo>
                      <a:pt x="515271" y="967231"/>
                    </a:lnTo>
                    <a:lnTo>
                      <a:pt x="152225" y="727621"/>
                    </a:lnTo>
                    <a:cubicBezTo>
                      <a:pt x="57068" y="664948"/>
                      <a:pt x="0" y="558836"/>
                      <a:pt x="0" y="444955"/>
                    </a:cubicBezTo>
                    <a:lnTo>
                      <a:pt x="0" y="63692"/>
                    </a:lnTo>
                    <a:cubicBezTo>
                      <a:pt x="154517" y="22929"/>
                      <a:pt x="329671" y="0"/>
                      <a:pt x="515143" y="0"/>
                    </a:cubicBezTo>
                    <a:cubicBezTo>
                      <a:pt x="515271" y="0"/>
                      <a:pt x="515271" y="0"/>
                      <a:pt x="515271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21" name="Freeform: Shape 21"/>
              <p:cNvSpPr>
                <a:spLocks/>
              </p:cNvSpPr>
              <p:nvPr/>
            </p:nvSpPr>
            <p:spPr bwMode="auto">
              <a:xfrm>
                <a:off x="1011092" y="1032729"/>
                <a:ext cx="515270" cy="445336"/>
              </a:xfrm>
              <a:custGeom>
                <a:avLst/>
                <a:gdLst>
                  <a:gd name="T0" fmla="*/ 515143 w 515270"/>
                  <a:gd name="T1" fmla="*/ 0 h 445336"/>
                  <a:gd name="T2" fmla="*/ 0 w 515270"/>
                  <a:gd name="T3" fmla="*/ 63692 h 445336"/>
                  <a:gd name="T4" fmla="*/ 0 w 515270"/>
                  <a:gd name="T5" fmla="*/ 444954 h 445336"/>
                  <a:gd name="T6" fmla="*/ 0 w 515270"/>
                  <a:gd name="T7" fmla="*/ 445337 h 445336"/>
                  <a:gd name="T8" fmla="*/ 515143 w 515270"/>
                  <a:gd name="T9" fmla="*/ 381644 h 445336"/>
                  <a:gd name="T10" fmla="*/ 515271 w 515270"/>
                  <a:gd name="T11" fmla="*/ 381644 h 445336"/>
                  <a:gd name="T12" fmla="*/ 515271 w 515270"/>
                  <a:gd name="T13" fmla="*/ 0 h 445336"/>
                  <a:gd name="T14" fmla="*/ 515143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515143" y="0"/>
                    </a:moveTo>
                    <a:cubicBezTo>
                      <a:pt x="329671" y="0"/>
                      <a:pt x="154517" y="22929"/>
                      <a:pt x="0" y="63692"/>
                    </a:cubicBezTo>
                    <a:lnTo>
                      <a:pt x="0" y="444954"/>
                    </a:lnTo>
                    <a:cubicBezTo>
                      <a:pt x="0" y="445082"/>
                      <a:pt x="0" y="445209"/>
                      <a:pt x="0" y="445337"/>
                    </a:cubicBezTo>
                    <a:cubicBezTo>
                      <a:pt x="154517" y="404574"/>
                      <a:pt x="329671" y="381644"/>
                      <a:pt x="515143" y="381644"/>
                    </a:cubicBezTo>
                    <a:cubicBezTo>
                      <a:pt x="515271" y="381644"/>
                      <a:pt x="515271" y="381644"/>
                      <a:pt x="515271" y="381644"/>
                    </a:cubicBezTo>
                    <a:lnTo>
                      <a:pt x="515271" y="0"/>
                    </a:lnTo>
                    <a:cubicBezTo>
                      <a:pt x="515271" y="0"/>
                      <a:pt x="515271" y="0"/>
                      <a:pt x="515143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</p:grpSp>
        <p:sp>
          <p:nvSpPr>
            <p:cNvPr id="8" name="Freeform: Shape 9"/>
            <p:cNvSpPr>
              <a:spLocks/>
            </p:cNvSpPr>
            <p:nvPr/>
          </p:nvSpPr>
          <p:spPr bwMode="auto">
            <a:xfrm>
              <a:off x="1074656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0" name="Freeform: Shape 10"/>
            <p:cNvSpPr>
              <a:spLocks/>
            </p:cNvSpPr>
            <p:nvPr/>
          </p:nvSpPr>
          <p:spPr bwMode="auto">
            <a:xfrm>
              <a:off x="1295541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grpSp>
          <p:nvGrpSpPr>
            <p:cNvPr id="11" name="Graphic 8"/>
            <p:cNvGrpSpPr>
              <a:grpSpLocks/>
            </p:cNvGrpSpPr>
            <p:nvPr/>
          </p:nvGrpSpPr>
          <p:grpSpPr bwMode="auto">
            <a:xfrm>
              <a:off x="1526362" y="1032729"/>
              <a:ext cx="515397" cy="1348875"/>
              <a:chOff x="1526362" y="1032729"/>
              <a:chExt cx="515397" cy="1348875"/>
            </a:xfrm>
          </p:grpSpPr>
          <p:sp>
            <p:nvSpPr>
              <p:cNvPr id="18" name="Freeform: Shape 18"/>
              <p:cNvSpPr>
                <a:spLocks/>
              </p:cNvSpPr>
              <p:nvPr/>
            </p:nvSpPr>
            <p:spPr bwMode="auto">
              <a:xfrm>
                <a:off x="1526362" y="1414373"/>
                <a:ext cx="515397" cy="967231"/>
              </a:xfrm>
              <a:custGeom>
                <a:avLst/>
                <a:gdLst>
                  <a:gd name="T0" fmla="*/ 0 w 515397"/>
                  <a:gd name="T1" fmla="*/ 0 h 967231"/>
                  <a:gd name="T2" fmla="*/ 0 w 515397"/>
                  <a:gd name="T3" fmla="*/ 967231 h 967231"/>
                  <a:gd name="T4" fmla="*/ 363173 w 515397"/>
                  <a:gd name="T5" fmla="*/ 727621 h 967231"/>
                  <a:gd name="T6" fmla="*/ 515398 w 515397"/>
                  <a:gd name="T7" fmla="*/ 444955 h 967231"/>
                  <a:gd name="T8" fmla="*/ 515398 w 515397"/>
                  <a:gd name="T9" fmla="*/ 63692 h 967231"/>
                  <a:gd name="T10" fmla="*/ 255 w 515397"/>
                  <a:gd name="T11" fmla="*/ 0 h 967231"/>
                  <a:gd name="T12" fmla="*/ 0 w 515397"/>
                  <a:gd name="T13" fmla="*/ 0 h 96723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15397" h="967231">
                    <a:moveTo>
                      <a:pt x="0" y="0"/>
                    </a:moveTo>
                    <a:lnTo>
                      <a:pt x="0" y="967231"/>
                    </a:lnTo>
                    <a:lnTo>
                      <a:pt x="363173" y="727621"/>
                    </a:lnTo>
                    <a:cubicBezTo>
                      <a:pt x="458202" y="664948"/>
                      <a:pt x="515398" y="558836"/>
                      <a:pt x="515398" y="444955"/>
                    </a:cubicBezTo>
                    <a:lnTo>
                      <a:pt x="515398" y="63692"/>
                    </a:lnTo>
                    <a:cubicBezTo>
                      <a:pt x="360880" y="22929"/>
                      <a:pt x="185727" y="0"/>
                      <a:pt x="255" y="0"/>
                    </a:cubicBezTo>
                    <a:cubicBezTo>
                      <a:pt x="127" y="0"/>
                      <a:pt x="127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9" name="Freeform: Shape 19"/>
              <p:cNvSpPr>
                <a:spLocks/>
              </p:cNvSpPr>
              <p:nvPr/>
            </p:nvSpPr>
            <p:spPr bwMode="auto">
              <a:xfrm>
                <a:off x="1526362" y="1032729"/>
                <a:ext cx="515270" cy="445336"/>
              </a:xfrm>
              <a:custGeom>
                <a:avLst/>
                <a:gdLst>
                  <a:gd name="T0" fmla="*/ 127 w 515270"/>
                  <a:gd name="T1" fmla="*/ 0 h 445336"/>
                  <a:gd name="T2" fmla="*/ 515271 w 515270"/>
                  <a:gd name="T3" fmla="*/ 63692 h 445336"/>
                  <a:gd name="T4" fmla="*/ 515271 w 515270"/>
                  <a:gd name="T5" fmla="*/ 444954 h 445336"/>
                  <a:gd name="T6" fmla="*/ 515271 w 515270"/>
                  <a:gd name="T7" fmla="*/ 445337 h 445336"/>
                  <a:gd name="T8" fmla="*/ 127 w 515270"/>
                  <a:gd name="T9" fmla="*/ 381644 h 445336"/>
                  <a:gd name="T10" fmla="*/ 0 w 515270"/>
                  <a:gd name="T11" fmla="*/ 381644 h 445336"/>
                  <a:gd name="T12" fmla="*/ 0 w 515270"/>
                  <a:gd name="T13" fmla="*/ 0 h 445336"/>
                  <a:gd name="T14" fmla="*/ 127 w 515270"/>
                  <a:gd name="T15" fmla="*/ 0 h 4453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15270" h="445336">
                    <a:moveTo>
                      <a:pt x="127" y="0"/>
                    </a:moveTo>
                    <a:cubicBezTo>
                      <a:pt x="185599" y="0"/>
                      <a:pt x="360753" y="22929"/>
                      <a:pt x="515271" y="63692"/>
                    </a:cubicBezTo>
                    <a:lnTo>
                      <a:pt x="515271" y="444954"/>
                    </a:lnTo>
                    <a:cubicBezTo>
                      <a:pt x="515271" y="445082"/>
                      <a:pt x="515271" y="445209"/>
                      <a:pt x="515271" y="445337"/>
                    </a:cubicBezTo>
                    <a:cubicBezTo>
                      <a:pt x="360753" y="404574"/>
                      <a:pt x="185599" y="381644"/>
                      <a:pt x="127" y="381644"/>
                    </a:cubicBezTo>
                    <a:cubicBezTo>
                      <a:pt x="0" y="381644"/>
                      <a:pt x="0" y="381644"/>
                      <a:pt x="0" y="381644"/>
                    </a:cubicBezTo>
                    <a:lnTo>
                      <a:pt x="0" y="0"/>
                    </a:lnTo>
                    <a:cubicBezTo>
                      <a:pt x="127" y="0"/>
                      <a:pt x="127" y="0"/>
                      <a:pt x="127" y="0"/>
                    </a:cubicBezTo>
                    <a:close/>
                  </a:path>
                </a:pathLst>
              </a:custGeom>
              <a:solidFill>
                <a:srgbClr val="01B69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</p:grpSp>
        <p:sp>
          <p:nvSpPr>
            <p:cNvPr id="12" name="Freeform: Shape 12"/>
            <p:cNvSpPr>
              <a:spLocks/>
            </p:cNvSpPr>
            <p:nvPr/>
          </p:nvSpPr>
          <p:spPr bwMode="auto">
            <a:xfrm>
              <a:off x="1819092" y="1184316"/>
              <a:ext cx="159230" cy="159230"/>
            </a:xfrm>
            <a:custGeom>
              <a:avLst/>
              <a:gdLst>
                <a:gd name="T0" fmla="*/ 159231 w 159230"/>
                <a:gd name="T1" fmla="*/ 79615 h 159230"/>
                <a:gd name="T2" fmla="*/ 79615 w 159230"/>
                <a:gd name="T3" fmla="*/ 159231 h 159230"/>
                <a:gd name="T4" fmla="*/ 0 w 159230"/>
                <a:gd name="T5" fmla="*/ 79615 h 159230"/>
                <a:gd name="T6" fmla="*/ 79615 w 159230"/>
                <a:gd name="T7" fmla="*/ 0 h 159230"/>
                <a:gd name="T8" fmla="*/ 159231 w 159230"/>
                <a:gd name="T9" fmla="*/ 79615 h 159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230" h="159230">
                  <a:moveTo>
                    <a:pt x="159231" y="79615"/>
                  </a:moveTo>
                  <a:cubicBezTo>
                    <a:pt x="159231" y="123586"/>
                    <a:pt x="123586" y="159231"/>
                    <a:pt x="79615" y="159231"/>
                  </a:cubicBezTo>
                  <a:cubicBezTo>
                    <a:pt x="35645" y="159231"/>
                    <a:pt x="0" y="123586"/>
                    <a:pt x="0" y="79615"/>
                  </a:cubicBezTo>
                  <a:cubicBezTo>
                    <a:pt x="0" y="35645"/>
                    <a:pt x="35645" y="0"/>
                    <a:pt x="79615" y="0"/>
                  </a:cubicBezTo>
                  <a:cubicBezTo>
                    <a:pt x="123586" y="0"/>
                    <a:pt x="159231" y="35645"/>
                    <a:pt x="159231" y="79615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3" name="Freeform: Shape 13"/>
            <p:cNvSpPr>
              <a:spLocks/>
            </p:cNvSpPr>
            <p:nvPr/>
          </p:nvSpPr>
          <p:spPr bwMode="auto">
            <a:xfrm>
              <a:off x="1589800" y="1148012"/>
              <a:ext cx="167638" cy="167638"/>
            </a:xfrm>
            <a:custGeom>
              <a:avLst/>
              <a:gdLst>
                <a:gd name="T0" fmla="*/ 167638 w 167638"/>
                <a:gd name="T1" fmla="*/ 83819 h 167638"/>
                <a:gd name="T2" fmla="*/ 83819 w 167638"/>
                <a:gd name="T3" fmla="*/ 167638 h 167638"/>
                <a:gd name="T4" fmla="*/ 0 w 167638"/>
                <a:gd name="T5" fmla="*/ 83819 h 167638"/>
                <a:gd name="T6" fmla="*/ 83819 w 167638"/>
                <a:gd name="T7" fmla="*/ 0 h 167638"/>
                <a:gd name="T8" fmla="*/ 167638 w 167638"/>
                <a:gd name="T9" fmla="*/ 83819 h 1676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7638" h="167638">
                  <a:moveTo>
                    <a:pt x="167638" y="83819"/>
                  </a:moveTo>
                  <a:cubicBezTo>
                    <a:pt x="167638" y="130111"/>
                    <a:pt x="130111" y="167638"/>
                    <a:pt x="83819" y="167638"/>
                  </a:cubicBezTo>
                  <a:cubicBezTo>
                    <a:pt x="37527" y="167638"/>
                    <a:pt x="0" y="130111"/>
                    <a:pt x="0" y="83819"/>
                  </a:cubicBezTo>
                  <a:cubicBezTo>
                    <a:pt x="0" y="37527"/>
                    <a:pt x="37527" y="0"/>
                    <a:pt x="83819" y="0"/>
                  </a:cubicBezTo>
                  <a:cubicBezTo>
                    <a:pt x="130111" y="0"/>
                    <a:pt x="167638" y="37527"/>
                    <a:pt x="167638" y="83819"/>
                  </a:cubicBez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4" name="Freeform: Shape 14"/>
            <p:cNvSpPr>
              <a:spLocks/>
            </p:cNvSpPr>
            <p:nvPr/>
          </p:nvSpPr>
          <p:spPr bwMode="auto">
            <a:xfrm>
              <a:off x="1255542" y="1575897"/>
              <a:ext cx="270819" cy="485844"/>
            </a:xfrm>
            <a:custGeom>
              <a:avLst/>
              <a:gdLst>
                <a:gd name="T0" fmla="*/ 270820 w 270819"/>
                <a:gd name="T1" fmla="*/ 68023 h 485844"/>
                <a:gd name="T2" fmla="*/ 147002 w 270819"/>
                <a:gd name="T3" fmla="*/ 0 h 485844"/>
                <a:gd name="T4" fmla="*/ 0 w 270819"/>
                <a:gd name="T5" fmla="*/ 147002 h 485844"/>
                <a:gd name="T6" fmla="*/ 270820 w 270819"/>
                <a:gd name="T7" fmla="*/ 485845 h 485844"/>
                <a:gd name="T8" fmla="*/ 27082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270820" y="68023"/>
                  </a:moveTo>
                  <a:cubicBezTo>
                    <a:pt x="244706" y="27133"/>
                    <a:pt x="199102" y="0"/>
                    <a:pt x="147002" y="0"/>
                  </a:cubicBezTo>
                  <a:cubicBezTo>
                    <a:pt x="65858" y="0"/>
                    <a:pt x="0" y="65858"/>
                    <a:pt x="0" y="147002"/>
                  </a:cubicBezTo>
                  <a:cubicBezTo>
                    <a:pt x="0" y="337824"/>
                    <a:pt x="270820" y="485845"/>
                    <a:pt x="270820" y="485845"/>
                  </a:cubicBezTo>
                  <a:lnTo>
                    <a:pt x="270820" y="68023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5" name="Freeform: Shape 15"/>
            <p:cNvSpPr>
              <a:spLocks/>
            </p:cNvSpPr>
            <p:nvPr/>
          </p:nvSpPr>
          <p:spPr bwMode="auto">
            <a:xfrm>
              <a:off x="1526362" y="1575897"/>
              <a:ext cx="270819" cy="485844"/>
            </a:xfrm>
            <a:custGeom>
              <a:avLst/>
              <a:gdLst>
                <a:gd name="T0" fmla="*/ 0 w 270819"/>
                <a:gd name="T1" fmla="*/ 68023 h 485844"/>
                <a:gd name="T2" fmla="*/ 123818 w 270819"/>
                <a:gd name="T3" fmla="*/ 0 h 485844"/>
                <a:gd name="T4" fmla="*/ 270820 w 270819"/>
                <a:gd name="T5" fmla="*/ 147002 h 485844"/>
                <a:gd name="T6" fmla="*/ 0 w 270819"/>
                <a:gd name="T7" fmla="*/ 485845 h 485844"/>
                <a:gd name="T8" fmla="*/ 0 w 270819"/>
                <a:gd name="T9" fmla="*/ 68023 h 4858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0819" h="485844">
                  <a:moveTo>
                    <a:pt x="0" y="68023"/>
                  </a:moveTo>
                  <a:cubicBezTo>
                    <a:pt x="26114" y="27133"/>
                    <a:pt x="71718" y="0"/>
                    <a:pt x="123818" y="0"/>
                  </a:cubicBezTo>
                  <a:cubicBezTo>
                    <a:pt x="204962" y="0"/>
                    <a:pt x="270820" y="65858"/>
                    <a:pt x="270820" y="147002"/>
                  </a:cubicBezTo>
                  <a:cubicBezTo>
                    <a:pt x="270820" y="337824"/>
                    <a:pt x="0" y="485845"/>
                    <a:pt x="0" y="485845"/>
                  </a:cubicBezTo>
                  <a:lnTo>
                    <a:pt x="0" y="68023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6" name="Freeform: Shape 16"/>
            <p:cNvSpPr>
              <a:spLocks/>
            </p:cNvSpPr>
            <p:nvPr/>
          </p:nvSpPr>
          <p:spPr bwMode="auto">
            <a:xfrm>
              <a:off x="1265733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1B6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7" name="Freeform: Shape 17"/>
            <p:cNvSpPr>
              <a:spLocks/>
            </p:cNvSpPr>
            <p:nvPr/>
          </p:nvSpPr>
          <p:spPr bwMode="auto">
            <a:xfrm>
              <a:off x="1526489" y="885600"/>
              <a:ext cx="260756" cy="85092"/>
            </a:xfrm>
            <a:custGeom>
              <a:avLst/>
              <a:gdLst>
                <a:gd name="T0" fmla="*/ 0 w 260756"/>
                <a:gd name="T1" fmla="*/ 0 h 85092"/>
                <a:gd name="T2" fmla="*/ 260756 w 260756"/>
                <a:gd name="T3" fmla="*/ 0 h 85092"/>
                <a:gd name="T4" fmla="*/ 260756 w 260756"/>
                <a:gd name="T5" fmla="*/ 85093 h 85092"/>
                <a:gd name="T6" fmla="*/ 0 w 260756"/>
                <a:gd name="T7" fmla="*/ 85093 h 850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0756" h="85092">
                  <a:moveTo>
                    <a:pt x="0" y="0"/>
                  </a:moveTo>
                  <a:lnTo>
                    <a:pt x="260756" y="0"/>
                  </a:lnTo>
                  <a:lnTo>
                    <a:pt x="260756" y="85093"/>
                  </a:lnTo>
                  <a:lnTo>
                    <a:pt x="0" y="850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22" name="TextBox 21"/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rgbClr val="EFEFEF"/>
                </a:solidFill>
              </a:rPr>
              <a:t>insp.gov.ro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463178" y="-19447"/>
            <a:ext cx="22920821" cy="13752909"/>
          </a:xfrm>
        </p:spPr>
        <p:txBody>
          <a:bodyPr rtlCol="0">
            <a:normAutofit/>
          </a:bodyPr>
          <a:lstStyle/>
          <a:p>
            <a:pPr lvl="0"/>
            <a:endParaRPr lang="ro-RO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000" y="1006674"/>
            <a:ext cx="9783170" cy="1502291"/>
          </a:xfrm>
        </p:spPr>
        <p:txBody>
          <a:bodyPr anchor="t">
            <a:noAutofit/>
          </a:bodyPr>
          <a:lstStyle>
            <a:lvl1pPr>
              <a:defRPr sz="3400" b="1">
                <a:solidFill>
                  <a:schemeClr val="tx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80000" y="9817201"/>
            <a:ext cx="5760000" cy="342685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</a:defRPr>
            </a:lvl1pPr>
            <a:lvl2pPr marL="914400" indent="0">
              <a:buNone/>
              <a:defRPr sz="2800">
                <a:solidFill>
                  <a:schemeClr val="tx1"/>
                </a:solidFill>
              </a:defRPr>
            </a:lvl2pPr>
            <a:lvl3pPr marL="1828800" indent="0">
              <a:buNone/>
              <a:defRPr sz="2800">
                <a:solidFill>
                  <a:schemeClr val="tx1"/>
                </a:solidFill>
              </a:defRPr>
            </a:lvl3pPr>
            <a:lvl4pPr marL="2743200" indent="0">
              <a:buNone/>
              <a:defRPr sz="2800">
                <a:solidFill>
                  <a:schemeClr val="tx1"/>
                </a:solidFill>
              </a:defRPr>
            </a:lvl4pPr>
            <a:lvl5pPr marL="3657600" indent="0">
              <a:buNone/>
              <a:defRPr sz="2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3" name="Slide Number Placeholder 6"/>
          <p:cNvSpPr>
            <a:spLocks noGrp="1"/>
          </p:cNvSpPr>
          <p:nvPr>
            <p:ph type="sldNum" sz="quarter" idx="14"/>
          </p:nvPr>
        </p:nvSpPr>
        <p:spPr>
          <a:xfrm>
            <a:off x="0" y="12728575"/>
            <a:ext cx="1527175" cy="731838"/>
          </a:xfrm>
        </p:spPr>
        <p:txBody>
          <a:bodyPr/>
          <a:lstStyle>
            <a:lvl1pPr algn="ctr">
              <a:defRPr sz="2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2F443F1-70CA-4DC4-8A72-A10AB2D740E9}" type="slidenum">
              <a:rPr lang="ro-RO" altLang="en-US"/>
              <a:pPr>
                <a:defRPr/>
              </a:pPr>
              <a:t>‹#›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1739754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INSP Titl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/>
          </a:p>
        </p:txBody>
      </p:sp>
      <p:grpSp>
        <p:nvGrpSpPr>
          <p:cNvPr id="5" name="Graphic 8"/>
          <p:cNvGrpSpPr>
            <a:grpSpLocks/>
          </p:cNvGrpSpPr>
          <p:nvPr/>
        </p:nvGrpSpPr>
        <p:grpSpPr bwMode="auto">
          <a:xfrm>
            <a:off x="744538" y="892175"/>
            <a:ext cx="3832225" cy="1555750"/>
            <a:chOff x="745200" y="892800"/>
            <a:chExt cx="3830868" cy="1554621"/>
          </a:xfrm>
        </p:grpSpPr>
        <p:grpSp>
          <p:nvGrpSpPr>
            <p:cNvPr id="6" name="Graphic 8"/>
            <p:cNvGrpSpPr/>
            <p:nvPr/>
          </p:nvGrpSpPr>
          <p:grpSpPr>
            <a:xfrm>
              <a:off x="2199129" y="1172881"/>
              <a:ext cx="2376938" cy="909151"/>
              <a:chOff x="2199129" y="1172881"/>
              <a:chExt cx="2376938" cy="909151"/>
            </a:xfrm>
            <a:solidFill>
              <a:srgbClr val="262262"/>
            </a:solidFill>
          </p:grpSpPr>
          <p:sp>
            <p:nvSpPr>
              <p:cNvPr id="20" name="Freeform: Shape 20"/>
              <p:cNvSpPr/>
              <p:nvPr/>
            </p:nvSpPr>
            <p:spPr>
              <a:xfrm>
                <a:off x="2200273" y="1195002"/>
                <a:ext cx="86452" cy="218420"/>
              </a:xfrm>
              <a:custGeom>
                <a:avLst/>
                <a:gdLst>
                  <a:gd name="connsiteX0" fmla="*/ 27334 w 86452"/>
                  <a:gd name="connsiteY0" fmla="*/ 18308 h 218420"/>
                  <a:gd name="connsiteX1" fmla="*/ 0 w 86452"/>
                  <a:gd name="connsiteY1" fmla="*/ 14748 h 218420"/>
                  <a:gd name="connsiteX2" fmla="*/ 0 w 86452"/>
                  <a:gd name="connsiteY2" fmla="*/ 0 h 218420"/>
                  <a:gd name="connsiteX3" fmla="*/ 86453 w 86452"/>
                  <a:gd name="connsiteY3" fmla="*/ 0 h 218420"/>
                  <a:gd name="connsiteX4" fmla="*/ 86453 w 86452"/>
                  <a:gd name="connsiteY4" fmla="*/ 14748 h 218420"/>
                  <a:gd name="connsiteX5" fmla="*/ 59118 w 86452"/>
                  <a:gd name="connsiteY5" fmla="*/ 18308 h 218420"/>
                  <a:gd name="connsiteX6" fmla="*/ 59118 w 86452"/>
                  <a:gd name="connsiteY6" fmla="*/ 201130 h 218420"/>
                  <a:gd name="connsiteX7" fmla="*/ 86453 w 86452"/>
                  <a:gd name="connsiteY7" fmla="*/ 204308 h 218420"/>
                  <a:gd name="connsiteX8" fmla="*/ 86453 w 86452"/>
                  <a:gd name="connsiteY8" fmla="*/ 218420 h 218420"/>
                  <a:gd name="connsiteX9" fmla="*/ 381 w 86452"/>
                  <a:gd name="connsiteY9" fmla="*/ 218420 h 218420"/>
                  <a:gd name="connsiteX10" fmla="*/ 381 w 86452"/>
                  <a:gd name="connsiteY10" fmla="*/ 204054 h 218420"/>
                  <a:gd name="connsiteX11" fmla="*/ 27461 w 86452"/>
                  <a:gd name="connsiteY11" fmla="*/ 201130 h 218420"/>
                  <a:gd name="connsiteX12" fmla="*/ 27461 w 86452"/>
                  <a:gd name="connsiteY12" fmla="*/ 18308 h 21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6452" h="218420">
                    <a:moveTo>
                      <a:pt x="27334" y="18308"/>
                    </a:moveTo>
                    <a:lnTo>
                      <a:pt x="0" y="14748"/>
                    </a:lnTo>
                    <a:lnTo>
                      <a:pt x="0" y="0"/>
                    </a:lnTo>
                    <a:lnTo>
                      <a:pt x="86453" y="0"/>
                    </a:lnTo>
                    <a:lnTo>
                      <a:pt x="86453" y="14748"/>
                    </a:lnTo>
                    <a:lnTo>
                      <a:pt x="59118" y="18308"/>
                    </a:lnTo>
                    <a:lnTo>
                      <a:pt x="59118" y="201130"/>
                    </a:lnTo>
                    <a:lnTo>
                      <a:pt x="86453" y="204308"/>
                    </a:lnTo>
                    <a:lnTo>
                      <a:pt x="86453" y="218420"/>
                    </a:lnTo>
                    <a:lnTo>
                      <a:pt x="381" y="218420"/>
                    </a:lnTo>
                    <a:lnTo>
                      <a:pt x="381" y="204054"/>
                    </a:lnTo>
                    <a:lnTo>
                      <a:pt x="27461" y="201130"/>
                    </a:lnTo>
                    <a:lnTo>
                      <a:pt x="27461" y="18308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1"/>
              <p:cNvSpPr/>
              <p:nvPr/>
            </p:nvSpPr>
            <p:spPr>
              <a:xfrm>
                <a:off x="2312535" y="1246365"/>
                <a:ext cx="177609" cy="167057"/>
              </a:xfrm>
              <a:custGeom>
                <a:avLst/>
                <a:gdLst>
                  <a:gd name="connsiteX0" fmla="*/ 21105 w 177609"/>
                  <a:gd name="connsiteY0" fmla="*/ 26571 h 167057"/>
                  <a:gd name="connsiteX1" fmla="*/ 0 w 177609"/>
                  <a:gd name="connsiteY1" fmla="*/ 21232 h 167057"/>
                  <a:gd name="connsiteX2" fmla="*/ 0 w 177609"/>
                  <a:gd name="connsiteY2" fmla="*/ 5340 h 167057"/>
                  <a:gd name="connsiteX3" fmla="*/ 42082 w 177609"/>
                  <a:gd name="connsiteY3" fmla="*/ 0 h 167057"/>
                  <a:gd name="connsiteX4" fmla="*/ 42972 w 177609"/>
                  <a:gd name="connsiteY4" fmla="*/ 0 h 167057"/>
                  <a:gd name="connsiteX5" fmla="*/ 49202 w 177609"/>
                  <a:gd name="connsiteY5" fmla="*/ 5340 h 167057"/>
                  <a:gd name="connsiteX6" fmla="*/ 49202 w 177609"/>
                  <a:gd name="connsiteY6" fmla="*/ 17672 h 167057"/>
                  <a:gd name="connsiteX7" fmla="*/ 48947 w 177609"/>
                  <a:gd name="connsiteY7" fmla="*/ 24792 h 167057"/>
                  <a:gd name="connsiteX8" fmla="*/ 76917 w 177609"/>
                  <a:gd name="connsiteY8" fmla="*/ 7755 h 167057"/>
                  <a:gd name="connsiteX9" fmla="*/ 110100 w 177609"/>
                  <a:gd name="connsiteY9" fmla="*/ 127 h 167057"/>
                  <a:gd name="connsiteX10" fmla="*/ 138706 w 177609"/>
                  <a:gd name="connsiteY10" fmla="*/ 7120 h 167057"/>
                  <a:gd name="connsiteX11" fmla="*/ 152945 w 177609"/>
                  <a:gd name="connsiteY11" fmla="*/ 28733 h 167057"/>
                  <a:gd name="connsiteX12" fmla="*/ 157013 w 177609"/>
                  <a:gd name="connsiteY12" fmla="*/ 68018 h 167057"/>
                  <a:gd name="connsiteX13" fmla="*/ 157013 w 177609"/>
                  <a:gd name="connsiteY13" fmla="*/ 150275 h 167057"/>
                  <a:gd name="connsiteX14" fmla="*/ 177609 w 177609"/>
                  <a:gd name="connsiteY14" fmla="*/ 152309 h 167057"/>
                  <a:gd name="connsiteX15" fmla="*/ 177609 w 177609"/>
                  <a:gd name="connsiteY15" fmla="*/ 167057 h 167057"/>
                  <a:gd name="connsiteX16" fmla="*/ 107939 w 177609"/>
                  <a:gd name="connsiteY16" fmla="*/ 167057 h 167057"/>
                  <a:gd name="connsiteX17" fmla="*/ 107939 w 177609"/>
                  <a:gd name="connsiteY17" fmla="*/ 152691 h 167057"/>
                  <a:gd name="connsiteX18" fmla="*/ 126119 w 177609"/>
                  <a:gd name="connsiteY18" fmla="*/ 150402 h 167057"/>
                  <a:gd name="connsiteX19" fmla="*/ 126119 w 177609"/>
                  <a:gd name="connsiteY19" fmla="*/ 67764 h 167057"/>
                  <a:gd name="connsiteX20" fmla="*/ 123831 w 177609"/>
                  <a:gd name="connsiteY20" fmla="*/ 40556 h 167057"/>
                  <a:gd name="connsiteX21" fmla="*/ 115058 w 177609"/>
                  <a:gd name="connsiteY21" fmla="*/ 25809 h 167057"/>
                  <a:gd name="connsiteX22" fmla="*/ 96242 w 177609"/>
                  <a:gd name="connsiteY22" fmla="*/ 20977 h 167057"/>
                  <a:gd name="connsiteX23" fmla="*/ 73612 w 177609"/>
                  <a:gd name="connsiteY23" fmla="*/ 26317 h 167057"/>
                  <a:gd name="connsiteX24" fmla="*/ 52126 w 177609"/>
                  <a:gd name="connsiteY24" fmla="*/ 38649 h 167057"/>
                  <a:gd name="connsiteX25" fmla="*/ 52126 w 177609"/>
                  <a:gd name="connsiteY25" fmla="*/ 150021 h 167057"/>
                  <a:gd name="connsiteX26" fmla="*/ 72086 w 177609"/>
                  <a:gd name="connsiteY26" fmla="*/ 152691 h 167057"/>
                  <a:gd name="connsiteX27" fmla="*/ 72086 w 177609"/>
                  <a:gd name="connsiteY27" fmla="*/ 167057 h 167057"/>
                  <a:gd name="connsiteX28" fmla="*/ 2670 w 177609"/>
                  <a:gd name="connsiteY28" fmla="*/ 167057 h 167057"/>
                  <a:gd name="connsiteX29" fmla="*/ 2670 w 177609"/>
                  <a:gd name="connsiteY29" fmla="*/ 152691 h 167057"/>
                  <a:gd name="connsiteX30" fmla="*/ 21232 w 177609"/>
                  <a:gd name="connsiteY30" fmla="*/ 150021 h 167057"/>
                  <a:gd name="connsiteX31" fmla="*/ 21232 w 177609"/>
                  <a:gd name="connsiteY31" fmla="*/ 26571 h 16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7">
                    <a:moveTo>
                      <a:pt x="21105" y="26571"/>
                    </a:moveTo>
                    <a:lnTo>
                      <a:pt x="0" y="21232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7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571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2"/>
              <p:cNvSpPr/>
              <p:nvPr/>
            </p:nvSpPr>
            <p:spPr>
              <a:xfrm>
                <a:off x="2513791" y="1246620"/>
                <a:ext cx="118999" cy="169853"/>
              </a:xfrm>
              <a:custGeom>
                <a:avLst/>
                <a:gdLst>
                  <a:gd name="connsiteX0" fmla="*/ 24664 w 118999"/>
                  <a:gd name="connsiteY0" fmla="*/ 143283 h 169853"/>
                  <a:gd name="connsiteX1" fmla="*/ 37124 w 118999"/>
                  <a:gd name="connsiteY1" fmla="*/ 151165 h 169853"/>
                  <a:gd name="connsiteX2" fmla="*/ 57211 w 118999"/>
                  <a:gd name="connsiteY2" fmla="*/ 154725 h 169853"/>
                  <a:gd name="connsiteX3" fmla="*/ 81876 w 118999"/>
                  <a:gd name="connsiteY3" fmla="*/ 148241 h 169853"/>
                  <a:gd name="connsiteX4" fmla="*/ 89758 w 118999"/>
                  <a:gd name="connsiteY4" fmla="*/ 130315 h 169853"/>
                  <a:gd name="connsiteX5" fmla="*/ 84800 w 118999"/>
                  <a:gd name="connsiteY5" fmla="*/ 116457 h 169853"/>
                  <a:gd name="connsiteX6" fmla="*/ 70815 w 118999"/>
                  <a:gd name="connsiteY6" fmla="*/ 106032 h 169853"/>
                  <a:gd name="connsiteX7" fmla="*/ 45133 w 118999"/>
                  <a:gd name="connsiteY7" fmla="*/ 94971 h 169853"/>
                  <a:gd name="connsiteX8" fmla="*/ 12078 w 118999"/>
                  <a:gd name="connsiteY8" fmla="*/ 74502 h 169853"/>
                  <a:gd name="connsiteX9" fmla="*/ 1653 w 118999"/>
                  <a:gd name="connsiteY9" fmla="*/ 43226 h 169853"/>
                  <a:gd name="connsiteX10" fmla="*/ 9408 w 118999"/>
                  <a:gd name="connsiteY10" fmla="*/ 20596 h 169853"/>
                  <a:gd name="connsiteX11" fmla="*/ 30894 w 118999"/>
                  <a:gd name="connsiteY11" fmla="*/ 5467 h 169853"/>
                  <a:gd name="connsiteX12" fmla="*/ 61280 w 118999"/>
                  <a:gd name="connsiteY12" fmla="*/ 0 h 169853"/>
                  <a:gd name="connsiteX13" fmla="*/ 84927 w 118999"/>
                  <a:gd name="connsiteY13" fmla="*/ 2034 h 169853"/>
                  <a:gd name="connsiteX14" fmla="*/ 101201 w 118999"/>
                  <a:gd name="connsiteY14" fmla="*/ 6103 h 169853"/>
                  <a:gd name="connsiteX15" fmla="*/ 109464 w 118999"/>
                  <a:gd name="connsiteY15" fmla="*/ 8772 h 169853"/>
                  <a:gd name="connsiteX16" fmla="*/ 109464 w 118999"/>
                  <a:gd name="connsiteY16" fmla="*/ 45260 h 169853"/>
                  <a:gd name="connsiteX17" fmla="*/ 91538 w 118999"/>
                  <a:gd name="connsiteY17" fmla="*/ 45260 h 169853"/>
                  <a:gd name="connsiteX18" fmla="*/ 85690 w 118999"/>
                  <a:gd name="connsiteY18" fmla="*/ 23520 h 169853"/>
                  <a:gd name="connsiteX19" fmla="*/ 76282 w 118999"/>
                  <a:gd name="connsiteY19" fmla="*/ 17545 h 169853"/>
                  <a:gd name="connsiteX20" fmla="*/ 59246 w 118999"/>
                  <a:gd name="connsiteY20" fmla="*/ 15002 h 169853"/>
                  <a:gd name="connsiteX21" fmla="*/ 37887 w 118999"/>
                  <a:gd name="connsiteY21" fmla="*/ 20850 h 169853"/>
                  <a:gd name="connsiteX22" fmla="*/ 29750 w 118999"/>
                  <a:gd name="connsiteY22" fmla="*/ 36742 h 169853"/>
                  <a:gd name="connsiteX23" fmla="*/ 34072 w 118999"/>
                  <a:gd name="connsiteY23" fmla="*/ 51236 h 169853"/>
                  <a:gd name="connsiteX24" fmla="*/ 44752 w 118999"/>
                  <a:gd name="connsiteY24" fmla="*/ 60517 h 169853"/>
                  <a:gd name="connsiteX25" fmla="*/ 62424 w 118999"/>
                  <a:gd name="connsiteY25" fmla="*/ 68781 h 169853"/>
                  <a:gd name="connsiteX26" fmla="*/ 68272 w 118999"/>
                  <a:gd name="connsiteY26" fmla="*/ 71069 h 169853"/>
                  <a:gd name="connsiteX27" fmla="*/ 94971 w 118999"/>
                  <a:gd name="connsiteY27" fmla="*/ 83401 h 169853"/>
                  <a:gd name="connsiteX28" fmla="*/ 112134 w 118999"/>
                  <a:gd name="connsiteY28" fmla="*/ 98785 h 169853"/>
                  <a:gd name="connsiteX29" fmla="*/ 119000 w 118999"/>
                  <a:gd name="connsiteY29" fmla="*/ 122178 h 169853"/>
                  <a:gd name="connsiteX30" fmla="*/ 102090 w 118999"/>
                  <a:gd name="connsiteY30" fmla="*/ 156886 h 169853"/>
                  <a:gd name="connsiteX31" fmla="*/ 55813 w 118999"/>
                  <a:gd name="connsiteY31" fmla="*/ 169854 h 169853"/>
                  <a:gd name="connsiteX32" fmla="*/ 25682 w 118999"/>
                  <a:gd name="connsiteY32" fmla="*/ 165913 h 169853"/>
                  <a:gd name="connsiteX33" fmla="*/ 0 w 118999"/>
                  <a:gd name="connsiteY33" fmla="*/ 157776 h 169853"/>
                  <a:gd name="connsiteX34" fmla="*/ 0 w 118999"/>
                  <a:gd name="connsiteY34" fmla="*/ 120398 h 169853"/>
                  <a:gd name="connsiteX35" fmla="*/ 19070 w 118999"/>
                  <a:gd name="connsiteY35" fmla="*/ 120398 h 169853"/>
                  <a:gd name="connsiteX36" fmla="*/ 24664 w 118999"/>
                  <a:gd name="connsiteY36" fmla="*/ 143283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18999" h="169853">
                    <a:moveTo>
                      <a:pt x="24664" y="143283"/>
                    </a:moveTo>
                    <a:cubicBezTo>
                      <a:pt x="26571" y="146207"/>
                      <a:pt x="30767" y="148877"/>
                      <a:pt x="37124" y="151165"/>
                    </a:cubicBezTo>
                    <a:cubicBezTo>
                      <a:pt x="43481" y="153453"/>
                      <a:pt x="50219" y="154725"/>
                      <a:pt x="57211" y="154725"/>
                    </a:cubicBezTo>
                    <a:cubicBezTo>
                      <a:pt x="68399" y="154725"/>
                      <a:pt x="76663" y="152564"/>
                      <a:pt x="81876" y="148241"/>
                    </a:cubicBezTo>
                    <a:cubicBezTo>
                      <a:pt x="87088" y="143918"/>
                      <a:pt x="89758" y="137943"/>
                      <a:pt x="89758" y="130315"/>
                    </a:cubicBezTo>
                    <a:cubicBezTo>
                      <a:pt x="89758" y="124975"/>
                      <a:pt x="88105" y="120398"/>
                      <a:pt x="84800" y="116457"/>
                    </a:cubicBezTo>
                    <a:cubicBezTo>
                      <a:pt x="81494" y="112516"/>
                      <a:pt x="76790" y="109083"/>
                      <a:pt x="70815" y="106032"/>
                    </a:cubicBezTo>
                    <a:cubicBezTo>
                      <a:pt x="64840" y="102980"/>
                      <a:pt x="56321" y="99293"/>
                      <a:pt x="45133" y="94971"/>
                    </a:cubicBezTo>
                    <a:cubicBezTo>
                      <a:pt x="30004" y="89250"/>
                      <a:pt x="19070" y="82511"/>
                      <a:pt x="12078" y="74502"/>
                    </a:cubicBezTo>
                    <a:cubicBezTo>
                      <a:pt x="5085" y="66492"/>
                      <a:pt x="1653" y="56194"/>
                      <a:pt x="1653" y="43226"/>
                    </a:cubicBezTo>
                    <a:cubicBezTo>
                      <a:pt x="1653" y="34581"/>
                      <a:pt x="4196" y="27080"/>
                      <a:pt x="9408" y="20596"/>
                    </a:cubicBezTo>
                    <a:cubicBezTo>
                      <a:pt x="14621" y="14112"/>
                      <a:pt x="21740" y="9154"/>
                      <a:pt x="30894" y="5467"/>
                    </a:cubicBezTo>
                    <a:cubicBezTo>
                      <a:pt x="40048" y="1907"/>
                      <a:pt x="50092" y="0"/>
                      <a:pt x="61280" y="0"/>
                    </a:cubicBezTo>
                    <a:cubicBezTo>
                      <a:pt x="70306" y="0"/>
                      <a:pt x="78189" y="636"/>
                      <a:pt x="84927" y="2034"/>
                    </a:cubicBezTo>
                    <a:cubicBezTo>
                      <a:pt x="91665" y="3433"/>
                      <a:pt x="97132" y="4831"/>
                      <a:pt x="101201" y="6103"/>
                    </a:cubicBezTo>
                    <a:cubicBezTo>
                      <a:pt x="105269" y="7374"/>
                      <a:pt x="108066" y="8391"/>
                      <a:pt x="109464" y="8772"/>
                    </a:cubicBezTo>
                    <a:lnTo>
                      <a:pt x="109464" y="45260"/>
                    </a:lnTo>
                    <a:lnTo>
                      <a:pt x="91538" y="45260"/>
                    </a:lnTo>
                    <a:lnTo>
                      <a:pt x="85690" y="23520"/>
                    </a:lnTo>
                    <a:cubicBezTo>
                      <a:pt x="84546" y="21105"/>
                      <a:pt x="81367" y="19198"/>
                      <a:pt x="76282" y="17545"/>
                    </a:cubicBezTo>
                    <a:cubicBezTo>
                      <a:pt x="71196" y="15892"/>
                      <a:pt x="65475" y="15002"/>
                      <a:pt x="59246" y="15002"/>
                    </a:cubicBezTo>
                    <a:cubicBezTo>
                      <a:pt x="50473" y="15002"/>
                      <a:pt x="43353" y="16909"/>
                      <a:pt x="37887" y="20850"/>
                    </a:cubicBezTo>
                    <a:cubicBezTo>
                      <a:pt x="32547" y="24792"/>
                      <a:pt x="29750" y="30004"/>
                      <a:pt x="29750" y="36742"/>
                    </a:cubicBezTo>
                    <a:cubicBezTo>
                      <a:pt x="29750" y="42591"/>
                      <a:pt x="31148" y="47422"/>
                      <a:pt x="34072" y="51236"/>
                    </a:cubicBezTo>
                    <a:cubicBezTo>
                      <a:pt x="36869" y="55050"/>
                      <a:pt x="40429" y="58101"/>
                      <a:pt x="44752" y="60517"/>
                    </a:cubicBezTo>
                    <a:cubicBezTo>
                      <a:pt x="49075" y="62932"/>
                      <a:pt x="54923" y="65602"/>
                      <a:pt x="62424" y="68781"/>
                    </a:cubicBezTo>
                    <a:lnTo>
                      <a:pt x="68272" y="71069"/>
                    </a:lnTo>
                    <a:cubicBezTo>
                      <a:pt x="79206" y="75392"/>
                      <a:pt x="88105" y="79460"/>
                      <a:pt x="94971" y="83401"/>
                    </a:cubicBezTo>
                    <a:cubicBezTo>
                      <a:pt x="101836" y="87343"/>
                      <a:pt x="107557" y="92428"/>
                      <a:pt x="112134" y="98785"/>
                    </a:cubicBezTo>
                    <a:cubicBezTo>
                      <a:pt x="116711" y="105142"/>
                      <a:pt x="119000" y="112897"/>
                      <a:pt x="119000" y="122178"/>
                    </a:cubicBezTo>
                    <a:cubicBezTo>
                      <a:pt x="119000" y="136671"/>
                      <a:pt x="113405" y="148241"/>
                      <a:pt x="102090" y="156886"/>
                    </a:cubicBezTo>
                    <a:cubicBezTo>
                      <a:pt x="90775" y="165531"/>
                      <a:pt x="75392" y="169854"/>
                      <a:pt x="55813" y="169854"/>
                    </a:cubicBezTo>
                    <a:cubicBezTo>
                      <a:pt x="46278" y="169854"/>
                      <a:pt x="36234" y="168583"/>
                      <a:pt x="25682" y="165913"/>
                    </a:cubicBezTo>
                    <a:cubicBezTo>
                      <a:pt x="15129" y="163243"/>
                      <a:pt x="6611" y="160573"/>
                      <a:pt x="0" y="157776"/>
                    </a:cubicBezTo>
                    <a:lnTo>
                      <a:pt x="0" y="120398"/>
                    </a:lnTo>
                    <a:lnTo>
                      <a:pt x="19070" y="120398"/>
                    </a:lnTo>
                    <a:lnTo>
                      <a:pt x="24664" y="143283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3"/>
              <p:cNvSpPr/>
              <p:nvPr/>
            </p:nvSpPr>
            <p:spPr>
              <a:xfrm>
                <a:off x="2655548" y="1207970"/>
                <a:ext cx="106031" cy="208376"/>
              </a:xfrm>
              <a:custGeom>
                <a:avLst/>
                <a:gdLst>
                  <a:gd name="connsiteX0" fmla="*/ 29369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9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9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9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4"/>
              <p:cNvSpPr/>
              <p:nvPr/>
            </p:nvSpPr>
            <p:spPr>
              <a:xfrm>
                <a:off x="2778362" y="1180382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9 w 77807"/>
                  <a:gd name="connsiteY1" fmla="*/ 87215 h 233040"/>
                  <a:gd name="connsiteX2" fmla="*/ 1399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359 w 77807"/>
                  <a:gd name="connsiteY13" fmla="*/ 35344 h 233040"/>
                  <a:gd name="connsiteX14" fmla="*/ 16655 w 77807"/>
                  <a:gd name="connsiteY14" fmla="*/ 21867 h 233040"/>
                  <a:gd name="connsiteX15" fmla="*/ 22376 w 77807"/>
                  <a:gd name="connsiteY15" fmla="*/ 6230 h 233040"/>
                  <a:gd name="connsiteX16" fmla="*/ 38141 w 77807"/>
                  <a:gd name="connsiteY16" fmla="*/ 0 h 233040"/>
                  <a:gd name="connsiteX17" fmla="*/ 52889 w 77807"/>
                  <a:gd name="connsiteY17" fmla="*/ 5340 h 233040"/>
                  <a:gd name="connsiteX18" fmla="*/ 57593 w 77807"/>
                  <a:gd name="connsiteY18" fmla="*/ 18816 h 233040"/>
                  <a:gd name="connsiteX19" fmla="*/ 51872 w 77807"/>
                  <a:gd name="connsiteY19" fmla="*/ 34708 h 233040"/>
                  <a:gd name="connsiteX20" fmla="*/ 35853 w 77807"/>
                  <a:gd name="connsiteY20" fmla="*/ 40556 h 233040"/>
                  <a:gd name="connsiteX21" fmla="*/ 35598 w 77807"/>
                  <a:gd name="connsiteY21" fmla="*/ 40556 h 233040"/>
                  <a:gd name="connsiteX22" fmla="*/ 21359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9" y="87215"/>
                    </a:lnTo>
                    <a:lnTo>
                      <a:pt x="1399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359" y="35344"/>
                    </a:moveTo>
                    <a:cubicBezTo>
                      <a:pt x="18181" y="31784"/>
                      <a:pt x="16655" y="27334"/>
                      <a:pt x="16655" y="21867"/>
                    </a:cubicBezTo>
                    <a:cubicBezTo>
                      <a:pt x="16655" y="15638"/>
                      <a:pt x="18562" y="10425"/>
                      <a:pt x="22376" y="6230"/>
                    </a:cubicBezTo>
                    <a:cubicBezTo>
                      <a:pt x="26190" y="2161"/>
                      <a:pt x="31403" y="0"/>
                      <a:pt x="38141" y="0"/>
                    </a:cubicBezTo>
                    <a:cubicBezTo>
                      <a:pt x="44752" y="0"/>
                      <a:pt x="49710" y="1780"/>
                      <a:pt x="52889" y="5340"/>
                    </a:cubicBezTo>
                    <a:cubicBezTo>
                      <a:pt x="56067" y="8900"/>
                      <a:pt x="57593" y="13349"/>
                      <a:pt x="57593" y="18816"/>
                    </a:cubicBezTo>
                    <a:cubicBezTo>
                      <a:pt x="57593" y="25427"/>
                      <a:pt x="55686" y="30767"/>
                      <a:pt x="51872" y="34708"/>
                    </a:cubicBezTo>
                    <a:cubicBezTo>
                      <a:pt x="48057" y="38649"/>
                      <a:pt x="42718" y="40556"/>
                      <a:pt x="35853" y="40556"/>
                    </a:cubicBezTo>
                    <a:lnTo>
                      <a:pt x="35598" y="40556"/>
                    </a:lnTo>
                    <a:cubicBezTo>
                      <a:pt x="29241" y="40556"/>
                      <a:pt x="24537" y="38777"/>
                      <a:pt x="21359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5"/>
              <p:cNvSpPr/>
              <p:nvPr/>
            </p:nvSpPr>
            <p:spPr>
              <a:xfrm>
                <a:off x="2872951" y="1207970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226" y="208376"/>
                      <a:pt x="34835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6"/>
              <p:cNvSpPr/>
              <p:nvPr/>
            </p:nvSpPr>
            <p:spPr>
              <a:xfrm>
                <a:off x="2994112" y="124687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0 w 164768"/>
                  <a:gd name="connsiteY6" fmla="*/ 106667 h 169853"/>
                  <a:gd name="connsiteX7" fmla="*/ 16400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6 w 164768"/>
                  <a:gd name="connsiteY11" fmla="*/ 0 h 169853"/>
                  <a:gd name="connsiteX12" fmla="*/ 47040 w 164768"/>
                  <a:gd name="connsiteY12" fmla="*/ 3560 h 169853"/>
                  <a:gd name="connsiteX13" fmla="*/ 47040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5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5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9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0" y="129170"/>
                      <a:pt x="16400" y="106667"/>
                    </a:cubicBezTo>
                    <a:lnTo>
                      <a:pt x="16400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6" y="0"/>
                    </a:lnTo>
                    <a:lnTo>
                      <a:pt x="47040" y="3560"/>
                    </a:lnTo>
                    <a:lnTo>
                      <a:pt x="47040" y="104379"/>
                    </a:lnTo>
                    <a:cubicBezTo>
                      <a:pt x="47040" y="115694"/>
                      <a:pt x="47930" y="124594"/>
                      <a:pt x="49583" y="130950"/>
                    </a:cubicBezTo>
                    <a:cubicBezTo>
                      <a:pt x="51236" y="137307"/>
                      <a:pt x="54160" y="142011"/>
                      <a:pt x="58355" y="145062"/>
                    </a:cubicBezTo>
                    <a:cubicBezTo>
                      <a:pt x="62551" y="148114"/>
                      <a:pt x="68653" y="149639"/>
                      <a:pt x="76790" y="149639"/>
                    </a:cubicBezTo>
                    <a:cubicBezTo>
                      <a:pt x="84673" y="149639"/>
                      <a:pt x="91919" y="147987"/>
                      <a:pt x="98785" y="144681"/>
                    </a:cubicBezTo>
                    <a:cubicBezTo>
                      <a:pt x="105650" y="141376"/>
                      <a:pt x="111626" y="137434"/>
                      <a:pt x="116711" y="132985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9" y="151801"/>
                    </a:lnTo>
                    <a:lnTo>
                      <a:pt x="164514" y="165023"/>
                    </a:lnTo>
                    <a:cubicBezTo>
                      <a:pt x="159047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696" y="169218"/>
                      <a:pt x="126628" y="168074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7"/>
              <p:cNvSpPr/>
              <p:nvPr/>
            </p:nvSpPr>
            <p:spPr>
              <a:xfrm>
                <a:off x="3178205" y="1207970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226" y="208376"/>
                      <a:pt x="34962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28"/>
              <p:cNvSpPr/>
              <p:nvPr/>
            </p:nvSpPr>
            <p:spPr>
              <a:xfrm>
                <a:off x="3299366" y="124687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1 w 164768"/>
                  <a:gd name="connsiteY6" fmla="*/ 106667 h 169853"/>
                  <a:gd name="connsiteX7" fmla="*/ 16401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7 w 164768"/>
                  <a:gd name="connsiteY11" fmla="*/ 0 h 169853"/>
                  <a:gd name="connsiteX12" fmla="*/ 47041 w 164768"/>
                  <a:gd name="connsiteY12" fmla="*/ 3560 h 169853"/>
                  <a:gd name="connsiteX13" fmla="*/ 47041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6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5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9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1" y="129170"/>
                      <a:pt x="16401" y="106667"/>
                    </a:cubicBezTo>
                    <a:lnTo>
                      <a:pt x="16401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7" y="0"/>
                    </a:lnTo>
                    <a:lnTo>
                      <a:pt x="47041" y="3560"/>
                    </a:lnTo>
                    <a:lnTo>
                      <a:pt x="47041" y="104379"/>
                    </a:lnTo>
                    <a:cubicBezTo>
                      <a:pt x="47041" y="115694"/>
                      <a:pt x="47930" y="124594"/>
                      <a:pt x="49583" y="130950"/>
                    </a:cubicBezTo>
                    <a:cubicBezTo>
                      <a:pt x="51236" y="137307"/>
                      <a:pt x="54160" y="142011"/>
                      <a:pt x="58356" y="145062"/>
                    </a:cubicBezTo>
                    <a:cubicBezTo>
                      <a:pt x="62551" y="148114"/>
                      <a:pt x="68654" y="149639"/>
                      <a:pt x="76790" y="149639"/>
                    </a:cubicBezTo>
                    <a:cubicBezTo>
                      <a:pt x="84673" y="149639"/>
                      <a:pt x="91920" y="147987"/>
                      <a:pt x="98785" y="144681"/>
                    </a:cubicBezTo>
                    <a:cubicBezTo>
                      <a:pt x="105650" y="141376"/>
                      <a:pt x="111626" y="137434"/>
                      <a:pt x="116711" y="132985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9" y="151801"/>
                    </a:lnTo>
                    <a:lnTo>
                      <a:pt x="164514" y="165023"/>
                    </a:lnTo>
                    <a:cubicBezTo>
                      <a:pt x="159048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823" y="169218"/>
                      <a:pt x="126755" y="168074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29"/>
              <p:cNvSpPr/>
              <p:nvPr/>
            </p:nvSpPr>
            <p:spPr>
              <a:xfrm>
                <a:off x="3485366" y="1172881"/>
                <a:ext cx="79333" cy="240668"/>
              </a:xfrm>
              <a:custGeom>
                <a:avLst/>
                <a:gdLst>
                  <a:gd name="connsiteX0" fmla="*/ 23774 w 79333"/>
                  <a:gd name="connsiteY0" fmla="*/ 21359 h 240668"/>
                  <a:gd name="connsiteX1" fmla="*/ 0 w 79333"/>
                  <a:gd name="connsiteY1" fmla="*/ 18180 h 240668"/>
                  <a:gd name="connsiteX2" fmla="*/ 0 w 79333"/>
                  <a:gd name="connsiteY2" fmla="*/ 5594 h 240668"/>
                  <a:gd name="connsiteX3" fmla="*/ 47295 w 79333"/>
                  <a:gd name="connsiteY3" fmla="*/ 0 h 240668"/>
                  <a:gd name="connsiteX4" fmla="*/ 47930 w 79333"/>
                  <a:gd name="connsiteY4" fmla="*/ 0 h 240668"/>
                  <a:gd name="connsiteX5" fmla="*/ 54414 w 79333"/>
                  <a:gd name="connsiteY5" fmla="*/ 4450 h 240668"/>
                  <a:gd name="connsiteX6" fmla="*/ 54414 w 79333"/>
                  <a:gd name="connsiteY6" fmla="*/ 224014 h 240668"/>
                  <a:gd name="connsiteX7" fmla="*/ 79333 w 79333"/>
                  <a:gd name="connsiteY7" fmla="*/ 226303 h 240668"/>
                  <a:gd name="connsiteX8" fmla="*/ 79333 w 79333"/>
                  <a:gd name="connsiteY8" fmla="*/ 240669 h 240668"/>
                  <a:gd name="connsiteX9" fmla="*/ 0 w 79333"/>
                  <a:gd name="connsiteY9" fmla="*/ 240669 h 240668"/>
                  <a:gd name="connsiteX10" fmla="*/ 0 w 79333"/>
                  <a:gd name="connsiteY10" fmla="*/ 226303 h 240668"/>
                  <a:gd name="connsiteX11" fmla="*/ 23774 w 79333"/>
                  <a:gd name="connsiteY11" fmla="*/ 223633 h 240668"/>
                  <a:gd name="connsiteX12" fmla="*/ 23774 w 79333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3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3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3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0"/>
              <p:cNvSpPr/>
              <p:nvPr/>
            </p:nvSpPr>
            <p:spPr>
              <a:xfrm>
                <a:off x="2199129" y="1527464"/>
                <a:ext cx="212826" cy="218420"/>
              </a:xfrm>
              <a:custGeom>
                <a:avLst/>
                <a:gdLst>
                  <a:gd name="connsiteX0" fmla="*/ 23520 w 212826"/>
                  <a:gd name="connsiteY0" fmla="*/ 18435 h 218420"/>
                  <a:gd name="connsiteX1" fmla="*/ 0 w 212826"/>
                  <a:gd name="connsiteY1" fmla="*/ 14875 h 218420"/>
                  <a:gd name="connsiteX2" fmla="*/ 0 w 212826"/>
                  <a:gd name="connsiteY2" fmla="*/ 127 h 218420"/>
                  <a:gd name="connsiteX3" fmla="*/ 54669 w 212826"/>
                  <a:gd name="connsiteY3" fmla="*/ 127 h 218420"/>
                  <a:gd name="connsiteX4" fmla="*/ 152563 w 212826"/>
                  <a:gd name="connsiteY4" fmla="*/ 143537 h 218420"/>
                  <a:gd name="connsiteX5" fmla="*/ 168964 w 212826"/>
                  <a:gd name="connsiteY5" fmla="*/ 174685 h 218420"/>
                  <a:gd name="connsiteX6" fmla="*/ 168964 w 212826"/>
                  <a:gd name="connsiteY6" fmla="*/ 18308 h 218420"/>
                  <a:gd name="connsiteX7" fmla="*/ 143410 w 212826"/>
                  <a:gd name="connsiteY7" fmla="*/ 14748 h 218420"/>
                  <a:gd name="connsiteX8" fmla="*/ 143410 w 212826"/>
                  <a:gd name="connsiteY8" fmla="*/ 0 h 218420"/>
                  <a:gd name="connsiteX9" fmla="*/ 212826 w 212826"/>
                  <a:gd name="connsiteY9" fmla="*/ 0 h 218420"/>
                  <a:gd name="connsiteX10" fmla="*/ 212826 w 212826"/>
                  <a:gd name="connsiteY10" fmla="*/ 14748 h 218420"/>
                  <a:gd name="connsiteX11" fmla="*/ 189306 w 212826"/>
                  <a:gd name="connsiteY11" fmla="*/ 18308 h 218420"/>
                  <a:gd name="connsiteX12" fmla="*/ 189306 w 212826"/>
                  <a:gd name="connsiteY12" fmla="*/ 218420 h 218420"/>
                  <a:gd name="connsiteX13" fmla="*/ 166040 w 212826"/>
                  <a:gd name="connsiteY13" fmla="*/ 218420 h 218420"/>
                  <a:gd name="connsiteX14" fmla="*/ 66111 w 212826"/>
                  <a:gd name="connsiteY14" fmla="*/ 71832 h 218420"/>
                  <a:gd name="connsiteX15" fmla="*/ 43481 w 212826"/>
                  <a:gd name="connsiteY15" fmla="*/ 33055 h 218420"/>
                  <a:gd name="connsiteX16" fmla="*/ 43481 w 212826"/>
                  <a:gd name="connsiteY16" fmla="*/ 201130 h 218420"/>
                  <a:gd name="connsiteX17" fmla="*/ 71451 w 212826"/>
                  <a:gd name="connsiteY17" fmla="*/ 204054 h 218420"/>
                  <a:gd name="connsiteX18" fmla="*/ 71451 w 212826"/>
                  <a:gd name="connsiteY18" fmla="*/ 218420 h 218420"/>
                  <a:gd name="connsiteX19" fmla="*/ 0 w 212826"/>
                  <a:gd name="connsiteY19" fmla="*/ 218420 h 218420"/>
                  <a:gd name="connsiteX20" fmla="*/ 0 w 212826"/>
                  <a:gd name="connsiteY20" fmla="*/ 204054 h 218420"/>
                  <a:gd name="connsiteX21" fmla="*/ 23520 w 212826"/>
                  <a:gd name="connsiteY21" fmla="*/ 200875 h 218420"/>
                  <a:gd name="connsiteX22" fmla="*/ 23520 w 212826"/>
                  <a:gd name="connsiteY22" fmla="*/ 18435 h 21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12826" h="218420">
                    <a:moveTo>
                      <a:pt x="23520" y="18435"/>
                    </a:moveTo>
                    <a:lnTo>
                      <a:pt x="0" y="14875"/>
                    </a:lnTo>
                    <a:lnTo>
                      <a:pt x="0" y="127"/>
                    </a:lnTo>
                    <a:lnTo>
                      <a:pt x="54669" y="127"/>
                    </a:lnTo>
                    <a:lnTo>
                      <a:pt x="152563" y="143537"/>
                    </a:lnTo>
                    <a:lnTo>
                      <a:pt x="168964" y="174685"/>
                    </a:lnTo>
                    <a:lnTo>
                      <a:pt x="168964" y="18308"/>
                    </a:lnTo>
                    <a:lnTo>
                      <a:pt x="143410" y="14748"/>
                    </a:lnTo>
                    <a:lnTo>
                      <a:pt x="143410" y="0"/>
                    </a:lnTo>
                    <a:lnTo>
                      <a:pt x="212826" y="0"/>
                    </a:lnTo>
                    <a:lnTo>
                      <a:pt x="212826" y="14748"/>
                    </a:lnTo>
                    <a:lnTo>
                      <a:pt x="189306" y="18308"/>
                    </a:lnTo>
                    <a:lnTo>
                      <a:pt x="189306" y="218420"/>
                    </a:lnTo>
                    <a:lnTo>
                      <a:pt x="166040" y="218420"/>
                    </a:lnTo>
                    <a:lnTo>
                      <a:pt x="66111" y="71832"/>
                    </a:lnTo>
                    <a:lnTo>
                      <a:pt x="43481" y="33055"/>
                    </a:lnTo>
                    <a:lnTo>
                      <a:pt x="43481" y="201130"/>
                    </a:lnTo>
                    <a:lnTo>
                      <a:pt x="71451" y="204054"/>
                    </a:lnTo>
                    <a:lnTo>
                      <a:pt x="71451" y="218420"/>
                    </a:lnTo>
                    <a:lnTo>
                      <a:pt x="0" y="218420"/>
                    </a:lnTo>
                    <a:lnTo>
                      <a:pt x="0" y="204054"/>
                    </a:lnTo>
                    <a:lnTo>
                      <a:pt x="23520" y="200875"/>
                    </a:lnTo>
                    <a:lnTo>
                      <a:pt x="23520" y="18435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1"/>
              <p:cNvSpPr/>
              <p:nvPr/>
            </p:nvSpPr>
            <p:spPr>
              <a:xfrm>
                <a:off x="2432170" y="1579462"/>
                <a:ext cx="144426" cy="169854"/>
              </a:xfrm>
              <a:custGeom>
                <a:avLst/>
                <a:gdLst>
                  <a:gd name="connsiteX0" fmla="*/ 27843 w 144426"/>
                  <a:gd name="connsiteY0" fmla="*/ 81749 h 169854"/>
                  <a:gd name="connsiteX1" fmla="*/ 97768 w 144426"/>
                  <a:gd name="connsiteY1" fmla="*/ 67764 h 169854"/>
                  <a:gd name="connsiteX2" fmla="*/ 97768 w 144426"/>
                  <a:gd name="connsiteY2" fmla="*/ 59627 h 169854"/>
                  <a:gd name="connsiteX3" fmla="*/ 94844 w 144426"/>
                  <a:gd name="connsiteY3" fmla="*/ 37887 h 169854"/>
                  <a:gd name="connsiteX4" fmla="*/ 84673 w 144426"/>
                  <a:gd name="connsiteY4" fmla="*/ 26317 h 169854"/>
                  <a:gd name="connsiteX5" fmla="*/ 64204 w 144426"/>
                  <a:gd name="connsiteY5" fmla="*/ 22630 h 169854"/>
                  <a:gd name="connsiteX6" fmla="*/ 37251 w 144426"/>
                  <a:gd name="connsiteY6" fmla="*/ 26826 h 169854"/>
                  <a:gd name="connsiteX7" fmla="*/ 13603 w 144426"/>
                  <a:gd name="connsiteY7" fmla="*/ 37251 h 169854"/>
                  <a:gd name="connsiteX8" fmla="*/ 6230 w 144426"/>
                  <a:gd name="connsiteY8" fmla="*/ 21995 h 169854"/>
                  <a:gd name="connsiteX9" fmla="*/ 20342 w 144426"/>
                  <a:gd name="connsiteY9" fmla="*/ 13476 h 169854"/>
                  <a:gd name="connsiteX10" fmla="*/ 44116 w 144426"/>
                  <a:gd name="connsiteY10" fmla="*/ 4068 h 169854"/>
                  <a:gd name="connsiteX11" fmla="*/ 71196 w 144426"/>
                  <a:gd name="connsiteY11" fmla="*/ 0 h 169854"/>
                  <a:gd name="connsiteX12" fmla="*/ 104252 w 144426"/>
                  <a:gd name="connsiteY12" fmla="*/ 5721 h 169854"/>
                  <a:gd name="connsiteX13" fmla="*/ 121797 w 144426"/>
                  <a:gd name="connsiteY13" fmla="*/ 24029 h 169854"/>
                  <a:gd name="connsiteX14" fmla="*/ 127136 w 144426"/>
                  <a:gd name="connsiteY14" fmla="*/ 57847 h 169854"/>
                  <a:gd name="connsiteX15" fmla="*/ 127136 w 144426"/>
                  <a:gd name="connsiteY15" fmla="*/ 152182 h 169854"/>
                  <a:gd name="connsiteX16" fmla="*/ 144427 w 144426"/>
                  <a:gd name="connsiteY16" fmla="*/ 152182 h 169854"/>
                  <a:gd name="connsiteX17" fmla="*/ 144427 w 144426"/>
                  <a:gd name="connsiteY17" fmla="*/ 165150 h 169854"/>
                  <a:gd name="connsiteX18" fmla="*/ 129552 w 144426"/>
                  <a:gd name="connsiteY18" fmla="*/ 168074 h 169854"/>
                  <a:gd name="connsiteX19" fmla="*/ 113787 w 144426"/>
                  <a:gd name="connsiteY19" fmla="*/ 169600 h 169854"/>
                  <a:gd name="connsiteX20" fmla="*/ 102599 w 144426"/>
                  <a:gd name="connsiteY20" fmla="*/ 167057 h 169854"/>
                  <a:gd name="connsiteX21" fmla="*/ 99675 w 144426"/>
                  <a:gd name="connsiteY21" fmla="*/ 155996 h 169854"/>
                  <a:gd name="connsiteX22" fmla="*/ 99675 w 144426"/>
                  <a:gd name="connsiteY22" fmla="*/ 146334 h 169854"/>
                  <a:gd name="connsiteX23" fmla="*/ 78062 w 144426"/>
                  <a:gd name="connsiteY23" fmla="*/ 162480 h 169854"/>
                  <a:gd name="connsiteX24" fmla="*/ 49075 w 144426"/>
                  <a:gd name="connsiteY24" fmla="*/ 169854 h 169854"/>
                  <a:gd name="connsiteX25" fmla="*/ 13985 w 144426"/>
                  <a:gd name="connsiteY25" fmla="*/ 157649 h 169854"/>
                  <a:gd name="connsiteX26" fmla="*/ 0 w 144426"/>
                  <a:gd name="connsiteY26" fmla="*/ 122559 h 169854"/>
                  <a:gd name="connsiteX27" fmla="*/ 27843 w 144426"/>
                  <a:gd name="connsiteY27" fmla="*/ 81749 h 169854"/>
                  <a:gd name="connsiteX28" fmla="*/ 79587 w 144426"/>
                  <a:gd name="connsiteY28" fmla="*/ 145062 h 169854"/>
                  <a:gd name="connsiteX29" fmla="*/ 97768 w 144426"/>
                  <a:gd name="connsiteY29" fmla="*/ 133874 h 169854"/>
                  <a:gd name="connsiteX30" fmla="*/ 97768 w 144426"/>
                  <a:gd name="connsiteY30" fmla="*/ 83274 h 169854"/>
                  <a:gd name="connsiteX31" fmla="*/ 49456 w 144426"/>
                  <a:gd name="connsiteY31" fmla="*/ 93064 h 169854"/>
                  <a:gd name="connsiteX32" fmla="*/ 33183 w 144426"/>
                  <a:gd name="connsiteY32" fmla="*/ 118745 h 169854"/>
                  <a:gd name="connsiteX33" fmla="*/ 40938 w 144426"/>
                  <a:gd name="connsiteY33" fmla="*/ 142138 h 169854"/>
                  <a:gd name="connsiteX34" fmla="*/ 61915 w 144426"/>
                  <a:gd name="connsiteY34" fmla="*/ 149639 h 169854"/>
                  <a:gd name="connsiteX35" fmla="*/ 79587 w 144426"/>
                  <a:gd name="connsiteY35" fmla="*/ 145062 h 169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4">
                    <a:moveTo>
                      <a:pt x="27843" y="81749"/>
                    </a:moveTo>
                    <a:cubicBezTo>
                      <a:pt x="46278" y="72976"/>
                      <a:pt x="69544" y="68399"/>
                      <a:pt x="97768" y="67764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3"/>
                      <a:pt x="13603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7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125"/>
                      <a:pt x="9408" y="90521"/>
                      <a:pt x="27843" y="81749"/>
                    </a:cubicBezTo>
                    <a:close/>
                    <a:moveTo>
                      <a:pt x="79587" y="145062"/>
                    </a:moveTo>
                    <a:cubicBezTo>
                      <a:pt x="86198" y="141884"/>
                      <a:pt x="92301" y="138197"/>
                      <a:pt x="97768" y="133874"/>
                    </a:cubicBezTo>
                    <a:lnTo>
                      <a:pt x="97768" y="83274"/>
                    </a:lnTo>
                    <a:cubicBezTo>
                      <a:pt x="76409" y="83274"/>
                      <a:pt x="60262" y="86580"/>
                      <a:pt x="49456" y="93064"/>
                    </a:cubicBezTo>
                    <a:cubicBezTo>
                      <a:pt x="38522" y="99675"/>
                      <a:pt x="33183" y="108193"/>
                      <a:pt x="33183" y="118745"/>
                    </a:cubicBezTo>
                    <a:cubicBezTo>
                      <a:pt x="33183" y="129298"/>
                      <a:pt x="35725" y="137053"/>
                      <a:pt x="40938" y="142138"/>
                    </a:cubicBezTo>
                    <a:cubicBezTo>
                      <a:pt x="46151" y="147097"/>
                      <a:pt x="53143" y="149639"/>
                      <a:pt x="61915" y="149639"/>
                    </a:cubicBezTo>
                    <a:cubicBezTo>
                      <a:pt x="67128" y="149767"/>
                      <a:pt x="72976" y="148241"/>
                      <a:pt x="79587" y="14506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2"/>
              <p:cNvSpPr/>
              <p:nvPr/>
            </p:nvSpPr>
            <p:spPr>
              <a:xfrm>
                <a:off x="2593251" y="1540559"/>
                <a:ext cx="106031" cy="285420"/>
              </a:xfrm>
              <a:custGeom>
                <a:avLst/>
                <a:gdLst>
                  <a:gd name="connsiteX0" fmla="*/ 29368 w 106031"/>
                  <a:gd name="connsiteY0" fmla="*/ 200748 h 285420"/>
                  <a:gd name="connsiteX1" fmla="*/ 21105 w 106031"/>
                  <a:gd name="connsiteY1" fmla="*/ 174558 h 285420"/>
                  <a:gd name="connsiteX2" fmla="*/ 21105 w 106031"/>
                  <a:gd name="connsiteY2" fmla="*/ 61661 h 285420"/>
                  <a:gd name="connsiteX3" fmla="*/ 0 w 106031"/>
                  <a:gd name="connsiteY3" fmla="*/ 61661 h 285420"/>
                  <a:gd name="connsiteX4" fmla="*/ 0 w 106031"/>
                  <a:gd name="connsiteY4" fmla="*/ 48439 h 285420"/>
                  <a:gd name="connsiteX5" fmla="*/ 8264 w 106031"/>
                  <a:gd name="connsiteY5" fmla="*/ 46405 h 285420"/>
                  <a:gd name="connsiteX6" fmla="*/ 17418 w 106031"/>
                  <a:gd name="connsiteY6" fmla="*/ 43226 h 285420"/>
                  <a:gd name="connsiteX7" fmla="*/ 24792 w 106031"/>
                  <a:gd name="connsiteY7" fmla="*/ 32674 h 285420"/>
                  <a:gd name="connsiteX8" fmla="*/ 30386 w 106031"/>
                  <a:gd name="connsiteY8" fmla="*/ 14748 h 285420"/>
                  <a:gd name="connsiteX9" fmla="*/ 34200 w 106031"/>
                  <a:gd name="connsiteY9" fmla="*/ 0 h 285420"/>
                  <a:gd name="connsiteX10" fmla="*/ 51490 w 106031"/>
                  <a:gd name="connsiteY10" fmla="*/ 0 h 285420"/>
                  <a:gd name="connsiteX11" fmla="*/ 52126 w 106031"/>
                  <a:gd name="connsiteY11" fmla="*/ 42336 h 285420"/>
                  <a:gd name="connsiteX12" fmla="*/ 101201 w 106031"/>
                  <a:gd name="connsiteY12" fmla="*/ 42336 h 285420"/>
                  <a:gd name="connsiteX13" fmla="*/ 101201 w 106031"/>
                  <a:gd name="connsiteY13" fmla="*/ 61788 h 285420"/>
                  <a:gd name="connsiteX14" fmla="*/ 52126 w 106031"/>
                  <a:gd name="connsiteY14" fmla="*/ 61788 h 285420"/>
                  <a:gd name="connsiteX15" fmla="*/ 52126 w 106031"/>
                  <a:gd name="connsiteY15" fmla="*/ 152055 h 285420"/>
                  <a:gd name="connsiteX16" fmla="*/ 53143 w 106031"/>
                  <a:gd name="connsiteY16" fmla="*/ 175575 h 285420"/>
                  <a:gd name="connsiteX17" fmla="*/ 57593 w 106031"/>
                  <a:gd name="connsiteY17" fmla="*/ 184347 h 285420"/>
                  <a:gd name="connsiteX18" fmla="*/ 69162 w 106031"/>
                  <a:gd name="connsiteY18" fmla="*/ 186382 h 285420"/>
                  <a:gd name="connsiteX19" fmla="*/ 86707 w 106031"/>
                  <a:gd name="connsiteY19" fmla="*/ 184347 h 285420"/>
                  <a:gd name="connsiteX20" fmla="*/ 101582 w 106031"/>
                  <a:gd name="connsiteY20" fmla="*/ 179898 h 285420"/>
                  <a:gd name="connsiteX21" fmla="*/ 106032 w 106031"/>
                  <a:gd name="connsiteY21" fmla="*/ 193120 h 285420"/>
                  <a:gd name="connsiteX22" fmla="*/ 83274 w 106031"/>
                  <a:gd name="connsiteY22" fmla="*/ 203418 h 285420"/>
                  <a:gd name="connsiteX23" fmla="*/ 54669 w 106031"/>
                  <a:gd name="connsiteY23" fmla="*/ 208376 h 285420"/>
                  <a:gd name="connsiteX24" fmla="*/ 29368 w 106031"/>
                  <a:gd name="connsiteY24" fmla="*/ 200748 h 285420"/>
                  <a:gd name="connsiteX25" fmla="*/ 74502 w 106031"/>
                  <a:gd name="connsiteY25" fmla="*/ 264571 h 285420"/>
                  <a:gd name="connsiteX26" fmla="*/ 64458 w 106031"/>
                  <a:gd name="connsiteY26" fmla="*/ 278937 h 285420"/>
                  <a:gd name="connsiteX27" fmla="*/ 55940 w 106031"/>
                  <a:gd name="connsiteY27" fmla="*/ 285421 h 285420"/>
                  <a:gd name="connsiteX28" fmla="*/ 55686 w 106031"/>
                  <a:gd name="connsiteY28" fmla="*/ 285421 h 285420"/>
                  <a:gd name="connsiteX29" fmla="*/ 45642 w 106031"/>
                  <a:gd name="connsiteY29" fmla="*/ 280081 h 285420"/>
                  <a:gd name="connsiteX30" fmla="*/ 45388 w 106031"/>
                  <a:gd name="connsiteY30" fmla="*/ 278301 h 285420"/>
                  <a:gd name="connsiteX31" fmla="*/ 52126 w 106031"/>
                  <a:gd name="connsiteY31" fmla="*/ 270419 h 285420"/>
                  <a:gd name="connsiteX32" fmla="*/ 54796 w 106031"/>
                  <a:gd name="connsiteY32" fmla="*/ 258087 h 285420"/>
                  <a:gd name="connsiteX33" fmla="*/ 53143 w 106031"/>
                  <a:gd name="connsiteY33" fmla="*/ 251857 h 285420"/>
                  <a:gd name="connsiteX34" fmla="*/ 48566 w 106031"/>
                  <a:gd name="connsiteY34" fmla="*/ 247407 h 285420"/>
                  <a:gd name="connsiteX35" fmla="*/ 42718 w 106031"/>
                  <a:gd name="connsiteY35" fmla="*/ 235711 h 285420"/>
                  <a:gd name="connsiteX36" fmla="*/ 47676 w 106031"/>
                  <a:gd name="connsiteY36" fmla="*/ 224777 h 285420"/>
                  <a:gd name="connsiteX37" fmla="*/ 58228 w 106031"/>
                  <a:gd name="connsiteY37" fmla="*/ 221598 h 285420"/>
                  <a:gd name="connsiteX38" fmla="*/ 59373 w 106031"/>
                  <a:gd name="connsiteY38" fmla="*/ 221598 h 285420"/>
                  <a:gd name="connsiteX39" fmla="*/ 73485 w 106031"/>
                  <a:gd name="connsiteY39" fmla="*/ 227828 h 285420"/>
                  <a:gd name="connsiteX40" fmla="*/ 78824 w 106031"/>
                  <a:gd name="connsiteY40" fmla="*/ 245119 h 285420"/>
                  <a:gd name="connsiteX41" fmla="*/ 74502 w 106031"/>
                  <a:gd name="connsiteY41" fmla="*/ 264571 h 28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6031" h="285420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7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7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8" y="200748"/>
                    </a:cubicBezTo>
                    <a:close/>
                    <a:moveTo>
                      <a:pt x="74502" y="264571"/>
                    </a:moveTo>
                    <a:cubicBezTo>
                      <a:pt x="71578" y="270419"/>
                      <a:pt x="68272" y="275250"/>
                      <a:pt x="64458" y="278937"/>
                    </a:cubicBezTo>
                    <a:cubicBezTo>
                      <a:pt x="60771" y="282624"/>
                      <a:pt x="57847" y="284785"/>
                      <a:pt x="55940" y="285421"/>
                    </a:cubicBezTo>
                    <a:lnTo>
                      <a:pt x="55686" y="285421"/>
                    </a:lnTo>
                    <a:lnTo>
                      <a:pt x="45642" y="280081"/>
                    </a:lnTo>
                    <a:lnTo>
                      <a:pt x="45388" y="278301"/>
                    </a:lnTo>
                    <a:cubicBezTo>
                      <a:pt x="48185" y="276903"/>
                      <a:pt x="50346" y="274233"/>
                      <a:pt x="52126" y="270419"/>
                    </a:cubicBezTo>
                    <a:cubicBezTo>
                      <a:pt x="53906" y="266478"/>
                      <a:pt x="54796" y="262409"/>
                      <a:pt x="54796" y="258087"/>
                    </a:cubicBezTo>
                    <a:cubicBezTo>
                      <a:pt x="54796" y="255544"/>
                      <a:pt x="54287" y="253510"/>
                      <a:pt x="53143" y="251857"/>
                    </a:cubicBezTo>
                    <a:cubicBezTo>
                      <a:pt x="52126" y="250331"/>
                      <a:pt x="50473" y="248806"/>
                      <a:pt x="48566" y="247407"/>
                    </a:cubicBezTo>
                    <a:cubicBezTo>
                      <a:pt x="44625" y="244610"/>
                      <a:pt x="42718" y="240796"/>
                      <a:pt x="42718" y="235711"/>
                    </a:cubicBezTo>
                    <a:cubicBezTo>
                      <a:pt x="42718" y="230625"/>
                      <a:pt x="44371" y="226938"/>
                      <a:pt x="47676" y="224777"/>
                    </a:cubicBezTo>
                    <a:cubicBezTo>
                      <a:pt x="50982" y="222616"/>
                      <a:pt x="54541" y="221598"/>
                      <a:pt x="58228" y="221598"/>
                    </a:cubicBezTo>
                    <a:lnTo>
                      <a:pt x="59373" y="221598"/>
                    </a:lnTo>
                    <a:cubicBezTo>
                      <a:pt x="65221" y="221598"/>
                      <a:pt x="69925" y="223633"/>
                      <a:pt x="73485" y="227828"/>
                    </a:cubicBezTo>
                    <a:cubicBezTo>
                      <a:pt x="77045" y="231897"/>
                      <a:pt x="78824" y="237745"/>
                      <a:pt x="78824" y="245119"/>
                    </a:cubicBezTo>
                    <a:cubicBezTo>
                      <a:pt x="78952" y="252238"/>
                      <a:pt x="77553" y="258722"/>
                      <a:pt x="74502" y="26457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3"/>
              <p:cNvSpPr/>
              <p:nvPr/>
            </p:nvSpPr>
            <p:spPr>
              <a:xfrm>
                <a:off x="2716065" y="1512970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9 w 77807"/>
                  <a:gd name="connsiteY1" fmla="*/ 87215 h 233040"/>
                  <a:gd name="connsiteX2" fmla="*/ 1399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359 w 77807"/>
                  <a:gd name="connsiteY13" fmla="*/ 35344 h 233040"/>
                  <a:gd name="connsiteX14" fmla="*/ 16655 w 77807"/>
                  <a:gd name="connsiteY14" fmla="*/ 21867 h 233040"/>
                  <a:gd name="connsiteX15" fmla="*/ 22376 w 77807"/>
                  <a:gd name="connsiteY15" fmla="*/ 6230 h 233040"/>
                  <a:gd name="connsiteX16" fmla="*/ 38141 w 77807"/>
                  <a:gd name="connsiteY16" fmla="*/ 0 h 233040"/>
                  <a:gd name="connsiteX17" fmla="*/ 52889 w 77807"/>
                  <a:gd name="connsiteY17" fmla="*/ 5340 h 233040"/>
                  <a:gd name="connsiteX18" fmla="*/ 57593 w 77807"/>
                  <a:gd name="connsiteY18" fmla="*/ 18816 h 233040"/>
                  <a:gd name="connsiteX19" fmla="*/ 51872 w 77807"/>
                  <a:gd name="connsiteY19" fmla="*/ 34708 h 233040"/>
                  <a:gd name="connsiteX20" fmla="*/ 35852 w 77807"/>
                  <a:gd name="connsiteY20" fmla="*/ 40556 h 233040"/>
                  <a:gd name="connsiteX21" fmla="*/ 35598 w 77807"/>
                  <a:gd name="connsiteY21" fmla="*/ 40556 h 233040"/>
                  <a:gd name="connsiteX22" fmla="*/ 21359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9" y="87215"/>
                    </a:lnTo>
                    <a:lnTo>
                      <a:pt x="1399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359" y="35344"/>
                    </a:moveTo>
                    <a:cubicBezTo>
                      <a:pt x="18180" y="31784"/>
                      <a:pt x="16655" y="27334"/>
                      <a:pt x="16655" y="21867"/>
                    </a:cubicBezTo>
                    <a:cubicBezTo>
                      <a:pt x="16655" y="15638"/>
                      <a:pt x="18562" y="10425"/>
                      <a:pt x="22376" y="6230"/>
                    </a:cubicBezTo>
                    <a:cubicBezTo>
                      <a:pt x="26190" y="2161"/>
                      <a:pt x="31403" y="0"/>
                      <a:pt x="38141" y="0"/>
                    </a:cubicBezTo>
                    <a:cubicBezTo>
                      <a:pt x="44752" y="0"/>
                      <a:pt x="49710" y="1780"/>
                      <a:pt x="52889" y="5340"/>
                    </a:cubicBezTo>
                    <a:cubicBezTo>
                      <a:pt x="56067" y="8900"/>
                      <a:pt x="57593" y="13349"/>
                      <a:pt x="57593" y="18816"/>
                    </a:cubicBezTo>
                    <a:cubicBezTo>
                      <a:pt x="57593" y="25427"/>
                      <a:pt x="55686" y="30767"/>
                      <a:pt x="51872" y="34708"/>
                    </a:cubicBezTo>
                    <a:cubicBezTo>
                      <a:pt x="48057" y="38649"/>
                      <a:pt x="42718" y="40556"/>
                      <a:pt x="35852" y="40556"/>
                    </a:cubicBezTo>
                    <a:lnTo>
                      <a:pt x="35598" y="40556"/>
                    </a:lnTo>
                    <a:cubicBezTo>
                      <a:pt x="29241" y="40556"/>
                      <a:pt x="24537" y="38777"/>
                      <a:pt x="21359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4"/>
              <p:cNvSpPr/>
              <p:nvPr/>
            </p:nvSpPr>
            <p:spPr>
              <a:xfrm>
                <a:off x="2814723" y="1578572"/>
                <a:ext cx="151927" cy="170744"/>
              </a:xfrm>
              <a:custGeom>
                <a:avLst/>
                <a:gdLst>
                  <a:gd name="connsiteX0" fmla="*/ 10934 w 151927"/>
                  <a:gd name="connsiteY0" fmla="*/ 39667 h 170744"/>
                  <a:gd name="connsiteX1" fmla="*/ 39539 w 151927"/>
                  <a:gd name="connsiteY1" fmla="*/ 10171 h 170744"/>
                  <a:gd name="connsiteX2" fmla="*/ 77553 w 151927"/>
                  <a:gd name="connsiteY2" fmla="*/ 0 h 170744"/>
                  <a:gd name="connsiteX3" fmla="*/ 133239 w 151927"/>
                  <a:gd name="connsiteY3" fmla="*/ 23520 h 170744"/>
                  <a:gd name="connsiteX4" fmla="*/ 151928 w 151927"/>
                  <a:gd name="connsiteY4" fmla="*/ 85181 h 170744"/>
                  <a:gd name="connsiteX5" fmla="*/ 140994 w 151927"/>
                  <a:gd name="connsiteY5" fmla="*/ 131332 h 170744"/>
                  <a:gd name="connsiteX6" fmla="*/ 112388 w 151927"/>
                  <a:gd name="connsiteY6" fmla="*/ 160700 h 170744"/>
                  <a:gd name="connsiteX7" fmla="*/ 74375 w 151927"/>
                  <a:gd name="connsiteY7" fmla="*/ 170744 h 170744"/>
                  <a:gd name="connsiteX8" fmla="*/ 18689 w 151927"/>
                  <a:gd name="connsiteY8" fmla="*/ 147224 h 170744"/>
                  <a:gd name="connsiteX9" fmla="*/ 0 w 151927"/>
                  <a:gd name="connsiteY9" fmla="*/ 85563 h 170744"/>
                  <a:gd name="connsiteX10" fmla="*/ 10934 w 151927"/>
                  <a:gd name="connsiteY10" fmla="*/ 39667 h 170744"/>
                  <a:gd name="connsiteX11" fmla="*/ 107303 w 151927"/>
                  <a:gd name="connsiteY11" fmla="*/ 137180 h 170744"/>
                  <a:gd name="connsiteX12" fmla="*/ 118237 w 151927"/>
                  <a:gd name="connsiteY12" fmla="*/ 87470 h 170744"/>
                  <a:gd name="connsiteX13" fmla="*/ 108193 w 151927"/>
                  <a:gd name="connsiteY13" fmla="*/ 35725 h 170744"/>
                  <a:gd name="connsiteX14" fmla="*/ 76155 w 151927"/>
                  <a:gd name="connsiteY14" fmla="*/ 16655 h 170744"/>
                  <a:gd name="connsiteX15" fmla="*/ 44879 w 151927"/>
                  <a:gd name="connsiteY15" fmla="*/ 33437 h 170744"/>
                  <a:gd name="connsiteX16" fmla="*/ 33818 w 151927"/>
                  <a:gd name="connsiteY16" fmla="*/ 83147 h 170744"/>
                  <a:gd name="connsiteX17" fmla="*/ 44116 w 151927"/>
                  <a:gd name="connsiteY17" fmla="*/ 134892 h 170744"/>
                  <a:gd name="connsiteX18" fmla="*/ 76155 w 151927"/>
                  <a:gd name="connsiteY18" fmla="*/ 153962 h 170744"/>
                  <a:gd name="connsiteX19" fmla="*/ 107303 w 151927"/>
                  <a:gd name="connsiteY19" fmla="*/ 137180 h 170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1927" h="170744">
                    <a:moveTo>
                      <a:pt x="10934" y="39667"/>
                    </a:moveTo>
                    <a:cubicBezTo>
                      <a:pt x="18181" y="26699"/>
                      <a:pt x="27716" y="16909"/>
                      <a:pt x="39539" y="10171"/>
                    </a:cubicBezTo>
                    <a:cubicBezTo>
                      <a:pt x="51363" y="3433"/>
                      <a:pt x="64077" y="0"/>
                      <a:pt x="77553" y="0"/>
                    </a:cubicBezTo>
                    <a:cubicBezTo>
                      <a:pt x="102218" y="0"/>
                      <a:pt x="120779" y="7882"/>
                      <a:pt x="133239" y="23520"/>
                    </a:cubicBezTo>
                    <a:cubicBezTo>
                      <a:pt x="145698" y="39158"/>
                      <a:pt x="151928" y="59754"/>
                      <a:pt x="151928" y="85181"/>
                    </a:cubicBezTo>
                    <a:cubicBezTo>
                      <a:pt x="151928" y="102980"/>
                      <a:pt x="148241" y="118364"/>
                      <a:pt x="140994" y="131332"/>
                    </a:cubicBezTo>
                    <a:cubicBezTo>
                      <a:pt x="133747" y="144300"/>
                      <a:pt x="124212" y="154089"/>
                      <a:pt x="112388" y="160700"/>
                    </a:cubicBezTo>
                    <a:cubicBezTo>
                      <a:pt x="100565" y="167311"/>
                      <a:pt x="87851" y="170744"/>
                      <a:pt x="74375" y="170744"/>
                    </a:cubicBezTo>
                    <a:cubicBezTo>
                      <a:pt x="49710" y="170744"/>
                      <a:pt x="31148" y="162862"/>
                      <a:pt x="18689" y="147224"/>
                    </a:cubicBezTo>
                    <a:cubicBezTo>
                      <a:pt x="6230" y="131586"/>
                      <a:pt x="0" y="110990"/>
                      <a:pt x="0" y="85563"/>
                    </a:cubicBezTo>
                    <a:cubicBezTo>
                      <a:pt x="0" y="67891"/>
                      <a:pt x="3687" y="52507"/>
                      <a:pt x="10934" y="39667"/>
                    </a:cubicBezTo>
                    <a:close/>
                    <a:moveTo>
                      <a:pt x="107303" y="137180"/>
                    </a:moveTo>
                    <a:cubicBezTo>
                      <a:pt x="114550" y="125992"/>
                      <a:pt x="118237" y="109464"/>
                      <a:pt x="118237" y="87470"/>
                    </a:cubicBezTo>
                    <a:cubicBezTo>
                      <a:pt x="118237" y="65729"/>
                      <a:pt x="114931" y="48439"/>
                      <a:pt x="108193" y="35725"/>
                    </a:cubicBezTo>
                    <a:cubicBezTo>
                      <a:pt x="101582" y="23012"/>
                      <a:pt x="90902" y="16655"/>
                      <a:pt x="76155" y="16655"/>
                    </a:cubicBezTo>
                    <a:cubicBezTo>
                      <a:pt x="62678" y="16655"/>
                      <a:pt x="52253" y="22249"/>
                      <a:pt x="44879" y="33437"/>
                    </a:cubicBezTo>
                    <a:cubicBezTo>
                      <a:pt x="37505" y="44625"/>
                      <a:pt x="33818" y="61153"/>
                      <a:pt x="33818" y="83147"/>
                    </a:cubicBezTo>
                    <a:cubicBezTo>
                      <a:pt x="33818" y="104887"/>
                      <a:pt x="37251" y="122178"/>
                      <a:pt x="44116" y="134892"/>
                    </a:cubicBezTo>
                    <a:cubicBezTo>
                      <a:pt x="50982" y="147605"/>
                      <a:pt x="61661" y="153962"/>
                      <a:pt x="76155" y="153962"/>
                    </a:cubicBezTo>
                    <a:cubicBezTo>
                      <a:pt x="89631" y="153962"/>
                      <a:pt x="100056" y="148368"/>
                      <a:pt x="107303" y="13718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5"/>
              <p:cNvSpPr/>
              <p:nvPr/>
            </p:nvSpPr>
            <p:spPr>
              <a:xfrm>
                <a:off x="2989916" y="1579081"/>
                <a:ext cx="177609" cy="167057"/>
              </a:xfrm>
              <a:custGeom>
                <a:avLst/>
                <a:gdLst>
                  <a:gd name="connsiteX0" fmla="*/ 21105 w 177609"/>
                  <a:gd name="connsiteY0" fmla="*/ 26444 h 167057"/>
                  <a:gd name="connsiteX1" fmla="*/ 0 w 177609"/>
                  <a:gd name="connsiteY1" fmla="*/ 21105 h 167057"/>
                  <a:gd name="connsiteX2" fmla="*/ 0 w 177609"/>
                  <a:gd name="connsiteY2" fmla="*/ 5340 h 167057"/>
                  <a:gd name="connsiteX3" fmla="*/ 42082 w 177609"/>
                  <a:gd name="connsiteY3" fmla="*/ 0 h 167057"/>
                  <a:gd name="connsiteX4" fmla="*/ 42972 w 177609"/>
                  <a:gd name="connsiteY4" fmla="*/ 0 h 167057"/>
                  <a:gd name="connsiteX5" fmla="*/ 49202 w 177609"/>
                  <a:gd name="connsiteY5" fmla="*/ 5340 h 167057"/>
                  <a:gd name="connsiteX6" fmla="*/ 49202 w 177609"/>
                  <a:gd name="connsiteY6" fmla="*/ 17672 h 167057"/>
                  <a:gd name="connsiteX7" fmla="*/ 48948 w 177609"/>
                  <a:gd name="connsiteY7" fmla="*/ 24792 h 167057"/>
                  <a:gd name="connsiteX8" fmla="*/ 76917 w 177609"/>
                  <a:gd name="connsiteY8" fmla="*/ 7755 h 167057"/>
                  <a:gd name="connsiteX9" fmla="*/ 110100 w 177609"/>
                  <a:gd name="connsiteY9" fmla="*/ 127 h 167057"/>
                  <a:gd name="connsiteX10" fmla="*/ 138706 w 177609"/>
                  <a:gd name="connsiteY10" fmla="*/ 7120 h 167057"/>
                  <a:gd name="connsiteX11" fmla="*/ 152945 w 177609"/>
                  <a:gd name="connsiteY11" fmla="*/ 28733 h 167057"/>
                  <a:gd name="connsiteX12" fmla="*/ 157013 w 177609"/>
                  <a:gd name="connsiteY12" fmla="*/ 68018 h 167057"/>
                  <a:gd name="connsiteX13" fmla="*/ 157013 w 177609"/>
                  <a:gd name="connsiteY13" fmla="*/ 150275 h 167057"/>
                  <a:gd name="connsiteX14" fmla="*/ 177609 w 177609"/>
                  <a:gd name="connsiteY14" fmla="*/ 152309 h 167057"/>
                  <a:gd name="connsiteX15" fmla="*/ 177609 w 177609"/>
                  <a:gd name="connsiteY15" fmla="*/ 167057 h 167057"/>
                  <a:gd name="connsiteX16" fmla="*/ 107939 w 177609"/>
                  <a:gd name="connsiteY16" fmla="*/ 167057 h 167057"/>
                  <a:gd name="connsiteX17" fmla="*/ 107939 w 177609"/>
                  <a:gd name="connsiteY17" fmla="*/ 152691 h 167057"/>
                  <a:gd name="connsiteX18" fmla="*/ 126119 w 177609"/>
                  <a:gd name="connsiteY18" fmla="*/ 150402 h 167057"/>
                  <a:gd name="connsiteX19" fmla="*/ 126119 w 177609"/>
                  <a:gd name="connsiteY19" fmla="*/ 67764 h 167057"/>
                  <a:gd name="connsiteX20" fmla="*/ 123831 w 177609"/>
                  <a:gd name="connsiteY20" fmla="*/ 40556 h 167057"/>
                  <a:gd name="connsiteX21" fmla="*/ 115058 w 177609"/>
                  <a:gd name="connsiteY21" fmla="*/ 25809 h 167057"/>
                  <a:gd name="connsiteX22" fmla="*/ 96242 w 177609"/>
                  <a:gd name="connsiteY22" fmla="*/ 20977 h 167057"/>
                  <a:gd name="connsiteX23" fmla="*/ 73612 w 177609"/>
                  <a:gd name="connsiteY23" fmla="*/ 26317 h 167057"/>
                  <a:gd name="connsiteX24" fmla="*/ 52126 w 177609"/>
                  <a:gd name="connsiteY24" fmla="*/ 38649 h 167057"/>
                  <a:gd name="connsiteX25" fmla="*/ 52126 w 177609"/>
                  <a:gd name="connsiteY25" fmla="*/ 150021 h 167057"/>
                  <a:gd name="connsiteX26" fmla="*/ 72086 w 177609"/>
                  <a:gd name="connsiteY26" fmla="*/ 152691 h 167057"/>
                  <a:gd name="connsiteX27" fmla="*/ 72086 w 177609"/>
                  <a:gd name="connsiteY27" fmla="*/ 167057 h 167057"/>
                  <a:gd name="connsiteX28" fmla="*/ 2670 w 177609"/>
                  <a:gd name="connsiteY28" fmla="*/ 167057 h 167057"/>
                  <a:gd name="connsiteX29" fmla="*/ 2670 w 177609"/>
                  <a:gd name="connsiteY29" fmla="*/ 152691 h 167057"/>
                  <a:gd name="connsiteX30" fmla="*/ 21232 w 177609"/>
                  <a:gd name="connsiteY30" fmla="*/ 150021 h 167057"/>
                  <a:gd name="connsiteX31" fmla="*/ 21232 w 177609"/>
                  <a:gd name="connsiteY31" fmla="*/ 26444 h 16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7">
                    <a:moveTo>
                      <a:pt x="21105" y="26444"/>
                    </a:moveTo>
                    <a:lnTo>
                      <a:pt x="0" y="21105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8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444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6"/>
              <p:cNvSpPr/>
              <p:nvPr/>
            </p:nvSpPr>
            <p:spPr>
              <a:xfrm>
                <a:off x="3188249" y="1579462"/>
                <a:ext cx="144426" cy="169854"/>
              </a:xfrm>
              <a:custGeom>
                <a:avLst/>
                <a:gdLst>
                  <a:gd name="connsiteX0" fmla="*/ 27843 w 144426"/>
                  <a:gd name="connsiteY0" fmla="*/ 81749 h 169854"/>
                  <a:gd name="connsiteX1" fmla="*/ 97768 w 144426"/>
                  <a:gd name="connsiteY1" fmla="*/ 67764 h 169854"/>
                  <a:gd name="connsiteX2" fmla="*/ 97768 w 144426"/>
                  <a:gd name="connsiteY2" fmla="*/ 59627 h 169854"/>
                  <a:gd name="connsiteX3" fmla="*/ 94844 w 144426"/>
                  <a:gd name="connsiteY3" fmla="*/ 37887 h 169854"/>
                  <a:gd name="connsiteX4" fmla="*/ 84673 w 144426"/>
                  <a:gd name="connsiteY4" fmla="*/ 26317 h 169854"/>
                  <a:gd name="connsiteX5" fmla="*/ 64204 w 144426"/>
                  <a:gd name="connsiteY5" fmla="*/ 22630 h 169854"/>
                  <a:gd name="connsiteX6" fmla="*/ 37251 w 144426"/>
                  <a:gd name="connsiteY6" fmla="*/ 26826 h 169854"/>
                  <a:gd name="connsiteX7" fmla="*/ 13603 w 144426"/>
                  <a:gd name="connsiteY7" fmla="*/ 37251 h 169854"/>
                  <a:gd name="connsiteX8" fmla="*/ 6230 w 144426"/>
                  <a:gd name="connsiteY8" fmla="*/ 21995 h 169854"/>
                  <a:gd name="connsiteX9" fmla="*/ 20342 w 144426"/>
                  <a:gd name="connsiteY9" fmla="*/ 13476 h 169854"/>
                  <a:gd name="connsiteX10" fmla="*/ 44116 w 144426"/>
                  <a:gd name="connsiteY10" fmla="*/ 4068 h 169854"/>
                  <a:gd name="connsiteX11" fmla="*/ 71196 w 144426"/>
                  <a:gd name="connsiteY11" fmla="*/ 0 h 169854"/>
                  <a:gd name="connsiteX12" fmla="*/ 104252 w 144426"/>
                  <a:gd name="connsiteY12" fmla="*/ 5721 h 169854"/>
                  <a:gd name="connsiteX13" fmla="*/ 121797 w 144426"/>
                  <a:gd name="connsiteY13" fmla="*/ 24029 h 169854"/>
                  <a:gd name="connsiteX14" fmla="*/ 127136 w 144426"/>
                  <a:gd name="connsiteY14" fmla="*/ 57847 h 169854"/>
                  <a:gd name="connsiteX15" fmla="*/ 127136 w 144426"/>
                  <a:gd name="connsiteY15" fmla="*/ 152182 h 169854"/>
                  <a:gd name="connsiteX16" fmla="*/ 144427 w 144426"/>
                  <a:gd name="connsiteY16" fmla="*/ 152182 h 169854"/>
                  <a:gd name="connsiteX17" fmla="*/ 144427 w 144426"/>
                  <a:gd name="connsiteY17" fmla="*/ 165150 h 169854"/>
                  <a:gd name="connsiteX18" fmla="*/ 129552 w 144426"/>
                  <a:gd name="connsiteY18" fmla="*/ 168074 h 169854"/>
                  <a:gd name="connsiteX19" fmla="*/ 113787 w 144426"/>
                  <a:gd name="connsiteY19" fmla="*/ 169600 h 169854"/>
                  <a:gd name="connsiteX20" fmla="*/ 102599 w 144426"/>
                  <a:gd name="connsiteY20" fmla="*/ 167057 h 169854"/>
                  <a:gd name="connsiteX21" fmla="*/ 99675 w 144426"/>
                  <a:gd name="connsiteY21" fmla="*/ 155996 h 169854"/>
                  <a:gd name="connsiteX22" fmla="*/ 99675 w 144426"/>
                  <a:gd name="connsiteY22" fmla="*/ 146334 h 169854"/>
                  <a:gd name="connsiteX23" fmla="*/ 78062 w 144426"/>
                  <a:gd name="connsiteY23" fmla="*/ 162480 h 169854"/>
                  <a:gd name="connsiteX24" fmla="*/ 49075 w 144426"/>
                  <a:gd name="connsiteY24" fmla="*/ 169854 h 169854"/>
                  <a:gd name="connsiteX25" fmla="*/ 13985 w 144426"/>
                  <a:gd name="connsiteY25" fmla="*/ 157649 h 169854"/>
                  <a:gd name="connsiteX26" fmla="*/ 0 w 144426"/>
                  <a:gd name="connsiteY26" fmla="*/ 122559 h 169854"/>
                  <a:gd name="connsiteX27" fmla="*/ 27843 w 144426"/>
                  <a:gd name="connsiteY27" fmla="*/ 81749 h 169854"/>
                  <a:gd name="connsiteX28" fmla="*/ 79587 w 144426"/>
                  <a:gd name="connsiteY28" fmla="*/ 145062 h 169854"/>
                  <a:gd name="connsiteX29" fmla="*/ 97768 w 144426"/>
                  <a:gd name="connsiteY29" fmla="*/ 133874 h 169854"/>
                  <a:gd name="connsiteX30" fmla="*/ 97768 w 144426"/>
                  <a:gd name="connsiteY30" fmla="*/ 83274 h 169854"/>
                  <a:gd name="connsiteX31" fmla="*/ 49456 w 144426"/>
                  <a:gd name="connsiteY31" fmla="*/ 93064 h 169854"/>
                  <a:gd name="connsiteX32" fmla="*/ 33183 w 144426"/>
                  <a:gd name="connsiteY32" fmla="*/ 118745 h 169854"/>
                  <a:gd name="connsiteX33" fmla="*/ 40938 w 144426"/>
                  <a:gd name="connsiteY33" fmla="*/ 142138 h 169854"/>
                  <a:gd name="connsiteX34" fmla="*/ 61915 w 144426"/>
                  <a:gd name="connsiteY34" fmla="*/ 149639 h 169854"/>
                  <a:gd name="connsiteX35" fmla="*/ 79587 w 144426"/>
                  <a:gd name="connsiteY35" fmla="*/ 145062 h 169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4">
                    <a:moveTo>
                      <a:pt x="27843" y="81749"/>
                    </a:moveTo>
                    <a:cubicBezTo>
                      <a:pt x="46278" y="72976"/>
                      <a:pt x="69544" y="68399"/>
                      <a:pt x="97768" y="67764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3"/>
                      <a:pt x="13603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6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125"/>
                      <a:pt x="9535" y="90521"/>
                      <a:pt x="27843" y="81749"/>
                    </a:cubicBezTo>
                    <a:close/>
                    <a:moveTo>
                      <a:pt x="79587" y="145062"/>
                    </a:moveTo>
                    <a:cubicBezTo>
                      <a:pt x="86198" y="141884"/>
                      <a:pt x="92301" y="138197"/>
                      <a:pt x="97768" y="133874"/>
                    </a:cubicBezTo>
                    <a:lnTo>
                      <a:pt x="97768" y="83274"/>
                    </a:lnTo>
                    <a:cubicBezTo>
                      <a:pt x="76409" y="83274"/>
                      <a:pt x="60262" y="86580"/>
                      <a:pt x="49456" y="93064"/>
                    </a:cubicBezTo>
                    <a:cubicBezTo>
                      <a:pt x="38522" y="99675"/>
                      <a:pt x="33183" y="108193"/>
                      <a:pt x="33183" y="118745"/>
                    </a:cubicBezTo>
                    <a:cubicBezTo>
                      <a:pt x="33183" y="129298"/>
                      <a:pt x="35725" y="137053"/>
                      <a:pt x="40938" y="142138"/>
                    </a:cubicBezTo>
                    <a:cubicBezTo>
                      <a:pt x="46150" y="147097"/>
                      <a:pt x="53143" y="149639"/>
                      <a:pt x="61915" y="149639"/>
                    </a:cubicBezTo>
                    <a:cubicBezTo>
                      <a:pt x="67128" y="149767"/>
                      <a:pt x="72976" y="148241"/>
                      <a:pt x="79587" y="14506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7"/>
              <p:cNvSpPr/>
              <p:nvPr/>
            </p:nvSpPr>
            <p:spPr>
              <a:xfrm>
                <a:off x="3351110" y="1505469"/>
                <a:ext cx="79333" cy="240668"/>
              </a:xfrm>
              <a:custGeom>
                <a:avLst/>
                <a:gdLst>
                  <a:gd name="connsiteX0" fmla="*/ 23774 w 79333"/>
                  <a:gd name="connsiteY0" fmla="*/ 21359 h 240668"/>
                  <a:gd name="connsiteX1" fmla="*/ 0 w 79333"/>
                  <a:gd name="connsiteY1" fmla="*/ 18180 h 240668"/>
                  <a:gd name="connsiteX2" fmla="*/ 0 w 79333"/>
                  <a:gd name="connsiteY2" fmla="*/ 5594 h 240668"/>
                  <a:gd name="connsiteX3" fmla="*/ 47295 w 79333"/>
                  <a:gd name="connsiteY3" fmla="*/ 0 h 240668"/>
                  <a:gd name="connsiteX4" fmla="*/ 47930 w 79333"/>
                  <a:gd name="connsiteY4" fmla="*/ 0 h 240668"/>
                  <a:gd name="connsiteX5" fmla="*/ 54414 w 79333"/>
                  <a:gd name="connsiteY5" fmla="*/ 4450 h 240668"/>
                  <a:gd name="connsiteX6" fmla="*/ 54414 w 79333"/>
                  <a:gd name="connsiteY6" fmla="*/ 224014 h 240668"/>
                  <a:gd name="connsiteX7" fmla="*/ 79333 w 79333"/>
                  <a:gd name="connsiteY7" fmla="*/ 226302 h 240668"/>
                  <a:gd name="connsiteX8" fmla="*/ 79333 w 79333"/>
                  <a:gd name="connsiteY8" fmla="*/ 240669 h 240668"/>
                  <a:gd name="connsiteX9" fmla="*/ 0 w 79333"/>
                  <a:gd name="connsiteY9" fmla="*/ 240669 h 240668"/>
                  <a:gd name="connsiteX10" fmla="*/ 0 w 79333"/>
                  <a:gd name="connsiteY10" fmla="*/ 226302 h 240668"/>
                  <a:gd name="connsiteX11" fmla="*/ 23774 w 79333"/>
                  <a:gd name="connsiteY11" fmla="*/ 223633 h 240668"/>
                  <a:gd name="connsiteX12" fmla="*/ 23774 w 79333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3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2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2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38"/>
              <p:cNvSpPr/>
              <p:nvPr/>
            </p:nvSpPr>
            <p:spPr>
              <a:xfrm>
                <a:off x="3519947" y="1505342"/>
                <a:ext cx="159810" cy="243851"/>
              </a:xfrm>
              <a:custGeom>
                <a:avLst/>
                <a:gdLst>
                  <a:gd name="connsiteX0" fmla="*/ 32038 w 159810"/>
                  <a:gd name="connsiteY0" fmla="*/ 235075 h 243851"/>
                  <a:gd name="connsiteX1" fmla="*/ 8645 w 159810"/>
                  <a:gd name="connsiteY1" fmla="*/ 207995 h 243851"/>
                  <a:gd name="connsiteX2" fmla="*/ 0 w 159810"/>
                  <a:gd name="connsiteY2" fmla="*/ 162989 h 243851"/>
                  <a:gd name="connsiteX3" fmla="*/ 10298 w 159810"/>
                  <a:gd name="connsiteY3" fmla="*/ 117474 h 243851"/>
                  <a:gd name="connsiteX4" fmla="*/ 39794 w 159810"/>
                  <a:gd name="connsiteY4" fmla="*/ 85054 h 243851"/>
                  <a:gd name="connsiteX5" fmla="*/ 85181 w 159810"/>
                  <a:gd name="connsiteY5" fmla="*/ 73103 h 243851"/>
                  <a:gd name="connsiteX6" fmla="*/ 112516 w 159810"/>
                  <a:gd name="connsiteY6" fmla="*/ 76282 h 243851"/>
                  <a:gd name="connsiteX7" fmla="*/ 112516 w 159810"/>
                  <a:gd name="connsiteY7" fmla="*/ 21359 h 243851"/>
                  <a:gd name="connsiteX8" fmla="*/ 82511 w 159810"/>
                  <a:gd name="connsiteY8" fmla="*/ 17799 h 243851"/>
                  <a:gd name="connsiteX9" fmla="*/ 82511 w 159810"/>
                  <a:gd name="connsiteY9" fmla="*/ 5340 h 243851"/>
                  <a:gd name="connsiteX10" fmla="*/ 135400 w 159810"/>
                  <a:gd name="connsiteY10" fmla="*/ 0 h 243851"/>
                  <a:gd name="connsiteX11" fmla="*/ 136290 w 159810"/>
                  <a:gd name="connsiteY11" fmla="*/ 0 h 243851"/>
                  <a:gd name="connsiteX12" fmla="*/ 142774 w 159810"/>
                  <a:gd name="connsiteY12" fmla="*/ 4704 h 243851"/>
                  <a:gd name="connsiteX13" fmla="*/ 142774 w 159810"/>
                  <a:gd name="connsiteY13" fmla="*/ 225667 h 243851"/>
                  <a:gd name="connsiteX14" fmla="*/ 159810 w 159810"/>
                  <a:gd name="connsiteY14" fmla="*/ 225667 h 243851"/>
                  <a:gd name="connsiteX15" fmla="*/ 159810 w 159810"/>
                  <a:gd name="connsiteY15" fmla="*/ 239270 h 243851"/>
                  <a:gd name="connsiteX16" fmla="*/ 143537 w 159810"/>
                  <a:gd name="connsiteY16" fmla="*/ 242449 h 243851"/>
                  <a:gd name="connsiteX17" fmla="*/ 129043 w 159810"/>
                  <a:gd name="connsiteY17" fmla="*/ 243593 h 243851"/>
                  <a:gd name="connsiteX18" fmla="*/ 118109 w 159810"/>
                  <a:gd name="connsiteY18" fmla="*/ 240923 h 243851"/>
                  <a:gd name="connsiteX19" fmla="*/ 114931 w 159810"/>
                  <a:gd name="connsiteY19" fmla="*/ 229735 h 243851"/>
                  <a:gd name="connsiteX20" fmla="*/ 114931 w 159810"/>
                  <a:gd name="connsiteY20" fmla="*/ 220327 h 243851"/>
                  <a:gd name="connsiteX21" fmla="*/ 93318 w 159810"/>
                  <a:gd name="connsiteY21" fmla="*/ 237109 h 243851"/>
                  <a:gd name="connsiteX22" fmla="*/ 64331 w 159810"/>
                  <a:gd name="connsiteY22" fmla="*/ 243847 h 243851"/>
                  <a:gd name="connsiteX23" fmla="*/ 32038 w 159810"/>
                  <a:gd name="connsiteY23" fmla="*/ 235075 h 243851"/>
                  <a:gd name="connsiteX24" fmla="*/ 97641 w 159810"/>
                  <a:gd name="connsiteY24" fmla="*/ 217911 h 243851"/>
                  <a:gd name="connsiteX25" fmla="*/ 112643 w 159810"/>
                  <a:gd name="connsiteY25" fmla="*/ 205961 h 243851"/>
                  <a:gd name="connsiteX26" fmla="*/ 112643 w 159810"/>
                  <a:gd name="connsiteY26" fmla="*/ 98403 h 243851"/>
                  <a:gd name="connsiteX27" fmla="*/ 101582 w 159810"/>
                  <a:gd name="connsiteY27" fmla="*/ 92047 h 243851"/>
                  <a:gd name="connsiteX28" fmla="*/ 83147 w 159810"/>
                  <a:gd name="connsiteY28" fmla="*/ 89250 h 243851"/>
                  <a:gd name="connsiteX29" fmla="*/ 46532 w 159810"/>
                  <a:gd name="connsiteY29" fmla="*/ 106794 h 243851"/>
                  <a:gd name="connsiteX30" fmla="*/ 32801 w 159810"/>
                  <a:gd name="connsiteY30" fmla="*/ 160700 h 243851"/>
                  <a:gd name="connsiteX31" fmla="*/ 44879 w 159810"/>
                  <a:gd name="connsiteY31" fmla="*/ 207741 h 243851"/>
                  <a:gd name="connsiteX32" fmla="*/ 76027 w 159810"/>
                  <a:gd name="connsiteY32" fmla="*/ 222997 h 243851"/>
                  <a:gd name="connsiteX33" fmla="*/ 97641 w 159810"/>
                  <a:gd name="connsiteY33" fmla="*/ 217911 h 24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59810" h="243851">
                    <a:moveTo>
                      <a:pt x="32038" y="235075"/>
                    </a:moveTo>
                    <a:cubicBezTo>
                      <a:pt x="22249" y="229227"/>
                      <a:pt x="14494" y="220200"/>
                      <a:pt x="8645" y="207995"/>
                    </a:cubicBezTo>
                    <a:cubicBezTo>
                      <a:pt x="2924" y="195790"/>
                      <a:pt x="0" y="180915"/>
                      <a:pt x="0" y="162989"/>
                    </a:cubicBezTo>
                    <a:cubicBezTo>
                      <a:pt x="0" y="146334"/>
                      <a:pt x="3433" y="131205"/>
                      <a:pt x="10298" y="117474"/>
                    </a:cubicBezTo>
                    <a:cubicBezTo>
                      <a:pt x="17163" y="103743"/>
                      <a:pt x="26953" y="92937"/>
                      <a:pt x="39794" y="85054"/>
                    </a:cubicBezTo>
                    <a:cubicBezTo>
                      <a:pt x="52634" y="77172"/>
                      <a:pt x="67764" y="73103"/>
                      <a:pt x="85181" y="73103"/>
                    </a:cubicBezTo>
                    <a:cubicBezTo>
                      <a:pt x="95225" y="73103"/>
                      <a:pt x="104252" y="74120"/>
                      <a:pt x="112516" y="76282"/>
                    </a:cubicBezTo>
                    <a:lnTo>
                      <a:pt x="112516" y="21359"/>
                    </a:lnTo>
                    <a:lnTo>
                      <a:pt x="82511" y="17799"/>
                    </a:lnTo>
                    <a:lnTo>
                      <a:pt x="82511" y="5340"/>
                    </a:lnTo>
                    <a:lnTo>
                      <a:pt x="135400" y="0"/>
                    </a:lnTo>
                    <a:lnTo>
                      <a:pt x="136290" y="0"/>
                    </a:lnTo>
                    <a:lnTo>
                      <a:pt x="142774" y="4704"/>
                    </a:lnTo>
                    <a:lnTo>
                      <a:pt x="142774" y="225667"/>
                    </a:lnTo>
                    <a:lnTo>
                      <a:pt x="159810" y="225667"/>
                    </a:lnTo>
                    <a:lnTo>
                      <a:pt x="159810" y="239270"/>
                    </a:lnTo>
                    <a:cubicBezTo>
                      <a:pt x="153581" y="240669"/>
                      <a:pt x="148114" y="241686"/>
                      <a:pt x="143537" y="242449"/>
                    </a:cubicBezTo>
                    <a:cubicBezTo>
                      <a:pt x="138960" y="243212"/>
                      <a:pt x="134129" y="243593"/>
                      <a:pt x="129043" y="243593"/>
                    </a:cubicBezTo>
                    <a:cubicBezTo>
                      <a:pt x="123958" y="243593"/>
                      <a:pt x="120271" y="242703"/>
                      <a:pt x="118109" y="240923"/>
                    </a:cubicBezTo>
                    <a:cubicBezTo>
                      <a:pt x="115948" y="239143"/>
                      <a:pt x="114931" y="235456"/>
                      <a:pt x="114931" y="229735"/>
                    </a:cubicBezTo>
                    <a:lnTo>
                      <a:pt x="114931" y="220327"/>
                    </a:lnTo>
                    <a:cubicBezTo>
                      <a:pt x="109464" y="226938"/>
                      <a:pt x="102217" y="232532"/>
                      <a:pt x="93318" y="237109"/>
                    </a:cubicBezTo>
                    <a:cubicBezTo>
                      <a:pt x="84418" y="241686"/>
                      <a:pt x="74756" y="243847"/>
                      <a:pt x="64331" y="243847"/>
                    </a:cubicBezTo>
                    <a:cubicBezTo>
                      <a:pt x="52634" y="243974"/>
                      <a:pt x="41828" y="240923"/>
                      <a:pt x="32038" y="235075"/>
                    </a:cubicBezTo>
                    <a:close/>
                    <a:moveTo>
                      <a:pt x="97641" y="217911"/>
                    </a:moveTo>
                    <a:cubicBezTo>
                      <a:pt x="104252" y="214479"/>
                      <a:pt x="109337" y="210538"/>
                      <a:pt x="112643" y="205961"/>
                    </a:cubicBezTo>
                    <a:lnTo>
                      <a:pt x="112643" y="98403"/>
                    </a:lnTo>
                    <a:cubicBezTo>
                      <a:pt x="111117" y="95988"/>
                      <a:pt x="107430" y="93954"/>
                      <a:pt x="101582" y="92047"/>
                    </a:cubicBezTo>
                    <a:cubicBezTo>
                      <a:pt x="95734" y="90140"/>
                      <a:pt x="89631" y="89250"/>
                      <a:pt x="83147" y="89250"/>
                    </a:cubicBezTo>
                    <a:cubicBezTo>
                      <a:pt x="67891" y="89250"/>
                      <a:pt x="55686" y="95098"/>
                      <a:pt x="46532" y="106794"/>
                    </a:cubicBezTo>
                    <a:cubicBezTo>
                      <a:pt x="37378" y="118491"/>
                      <a:pt x="32801" y="136417"/>
                      <a:pt x="32801" y="160700"/>
                    </a:cubicBezTo>
                    <a:cubicBezTo>
                      <a:pt x="32801" y="181805"/>
                      <a:pt x="36869" y="197570"/>
                      <a:pt x="44879" y="207741"/>
                    </a:cubicBezTo>
                    <a:cubicBezTo>
                      <a:pt x="52889" y="217911"/>
                      <a:pt x="63314" y="222997"/>
                      <a:pt x="76027" y="222997"/>
                    </a:cubicBezTo>
                    <a:cubicBezTo>
                      <a:pt x="83783" y="222997"/>
                      <a:pt x="90902" y="221344"/>
                      <a:pt x="97641" y="21791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39"/>
              <p:cNvSpPr/>
              <p:nvPr/>
            </p:nvSpPr>
            <p:spPr>
              <a:xfrm>
                <a:off x="3702769" y="1578445"/>
                <a:ext cx="135145" cy="170871"/>
              </a:xfrm>
              <a:custGeom>
                <a:avLst/>
                <a:gdLst>
                  <a:gd name="connsiteX0" fmla="*/ 18689 w 135145"/>
                  <a:gd name="connsiteY0" fmla="*/ 147605 h 170871"/>
                  <a:gd name="connsiteX1" fmla="*/ 0 w 135145"/>
                  <a:gd name="connsiteY1" fmla="*/ 85563 h 170871"/>
                  <a:gd name="connsiteX2" fmla="*/ 9662 w 135145"/>
                  <a:gd name="connsiteY2" fmla="*/ 40556 h 170871"/>
                  <a:gd name="connsiteX3" fmla="*/ 36869 w 135145"/>
                  <a:gd name="connsiteY3" fmla="*/ 10552 h 170871"/>
                  <a:gd name="connsiteX4" fmla="*/ 76663 w 135145"/>
                  <a:gd name="connsiteY4" fmla="*/ 0 h 170871"/>
                  <a:gd name="connsiteX5" fmla="*/ 119127 w 135145"/>
                  <a:gd name="connsiteY5" fmla="*/ 15129 h 170871"/>
                  <a:gd name="connsiteX6" fmla="*/ 135146 w 135145"/>
                  <a:gd name="connsiteY6" fmla="*/ 58483 h 170871"/>
                  <a:gd name="connsiteX7" fmla="*/ 133112 w 135145"/>
                  <a:gd name="connsiteY7" fmla="*/ 85817 h 170871"/>
                  <a:gd name="connsiteX8" fmla="*/ 32038 w 135145"/>
                  <a:gd name="connsiteY8" fmla="*/ 85817 h 170871"/>
                  <a:gd name="connsiteX9" fmla="*/ 45515 w 135145"/>
                  <a:gd name="connsiteY9" fmla="*/ 132730 h 170871"/>
                  <a:gd name="connsiteX10" fmla="*/ 82257 w 135145"/>
                  <a:gd name="connsiteY10" fmla="*/ 150529 h 170871"/>
                  <a:gd name="connsiteX11" fmla="*/ 106794 w 135145"/>
                  <a:gd name="connsiteY11" fmla="*/ 146334 h 170871"/>
                  <a:gd name="connsiteX12" fmla="*/ 126628 w 135145"/>
                  <a:gd name="connsiteY12" fmla="*/ 136163 h 170871"/>
                  <a:gd name="connsiteX13" fmla="*/ 132222 w 135145"/>
                  <a:gd name="connsiteY13" fmla="*/ 149131 h 170871"/>
                  <a:gd name="connsiteX14" fmla="*/ 106921 w 135145"/>
                  <a:gd name="connsiteY14" fmla="*/ 164387 h 170871"/>
                  <a:gd name="connsiteX15" fmla="*/ 72849 w 135145"/>
                  <a:gd name="connsiteY15" fmla="*/ 170871 h 170871"/>
                  <a:gd name="connsiteX16" fmla="*/ 18689 w 135145"/>
                  <a:gd name="connsiteY16" fmla="*/ 147605 h 170871"/>
                  <a:gd name="connsiteX17" fmla="*/ 102853 w 135145"/>
                  <a:gd name="connsiteY17" fmla="*/ 70306 h 170871"/>
                  <a:gd name="connsiteX18" fmla="*/ 103743 w 135145"/>
                  <a:gd name="connsiteY18" fmla="*/ 57720 h 170871"/>
                  <a:gd name="connsiteX19" fmla="*/ 95606 w 135145"/>
                  <a:gd name="connsiteY19" fmla="*/ 27589 h 170871"/>
                  <a:gd name="connsiteX20" fmla="*/ 71069 w 135145"/>
                  <a:gd name="connsiteY20" fmla="*/ 16528 h 170871"/>
                  <a:gd name="connsiteX21" fmla="*/ 43862 w 135145"/>
                  <a:gd name="connsiteY21" fmla="*/ 28860 h 170871"/>
                  <a:gd name="connsiteX22" fmla="*/ 32293 w 135145"/>
                  <a:gd name="connsiteY22" fmla="*/ 70306 h 170871"/>
                  <a:gd name="connsiteX23" fmla="*/ 102853 w 135145"/>
                  <a:gd name="connsiteY23" fmla="*/ 70306 h 17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5145" h="170871">
                    <a:moveTo>
                      <a:pt x="18689" y="147605"/>
                    </a:moveTo>
                    <a:cubicBezTo>
                      <a:pt x="6230" y="132095"/>
                      <a:pt x="0" y="111498"/>
                      <a:pt x="0" y="85563"/>
                    </a:cubicBezTo>
                    <a:cubicBezTo>
                      <a:pt x="0" y="68526"/>
                      <a:pt x="3178" y="53524"/>
                      <a:pt x="9662" y="40556"/>
                    </a:cubicBezTo>
                    <a:cubicBezTo>
                      <a:pt x="16146" y="27589"/>
                      <a:pt x="25173" y="17672"/>
                      <a:pt x="36869" y="10552"/>
                    </a:cubicBezTo>
                    <a:cubicBezTo>
                      <a:pt x="48566" y="3433"/>
                      <a:pt x="61788" y="0"/>
                      <a:pt x="76663" y="0"/>
                    </a:cubicBezTo>
                    <a:cubicBezTo>
                      <a:pt x="94844" y="0"/>
                      <a:pt x="109083" y="5085"/>
                      <a:pt x="119127" y="15129"/>
                    </a:cubicBezTo>
                    <a:cubicBezTo>
                      <a:pt x="129170" y="25173"/>
                      <a:pt x="134510" y="39666"/>
                      <a:pt x="135146" y="58483"/>
                    </a:cubicBezTo>
                    <a:cubicBezTo>
                      <a:pt x="135146" y="70433"/>
                      <a:pt x="134510" y="79587"/>
                      <a:pt x="133112" y="85817"/>
                    </a:cubicBezTo>
                    <a:lnTo>
                      <a:pt x="32038" y="85817"/>
                    </a:lnTo>
                    <a:cubicBezTo>
                      <a:pt x="32420" y="105269"/>
                      <a:pt x="36869" y="120779"/>
                      <a:pt x="45515" y="132730"/>
                    </a:cubicBezTo>
                    <a:cubicBezTo>
                      <a:pt x="54160" y="144554"/>
                      <a:pt x="66365" y="150529"/>
                      <a:pt x="82257" y="150529"/>
                    </a:cubicBezTo>
                    <a:cubicBezTo>
                      <a:pt x="90140" y="150529"/>
                      <a:pt x="98276" y="149131"/>
                      <a:pt x="106794" y="146334"/>
                    </a:cubicBezTo>
                    <a:cubicBezTo>
                      <a:pt x="115312" y="143537"/>
                      <a:pt x="121924" y="140104"/>
                      <a:pt x="126628" y="136163"/>
                    </a:cubicBezTo>
                    <a:lnTo>
                      <a:pt x="132222" y="149131"/>
                    </a:lnTo>
                    <a:cubicBezTo>
                      <a:pt x="126500" y="154979"/>
                      <a:pt x="118109" y="160064"/>
                      <a:pt x="106921" y="164387"/>
                    </a:cubicBezTo>
                    <a:cubicBezTo>
                      <a:pt x="95734" y="168710"/>
                      <a:pt x="84418" y="170871"/>
                      <a:pt x="72849" y="170871"/>
                    </a:cubicBezTo>
                    <a:cubicBezTo>
                      <a:pt x="49202" y="170871"/>
                      <a:pt x="31148" y="163116"/>
                      <a:pt x="18689" y="147605"/>
                    </a:cubicBezTo>
                    <a:close/>
                    <a:moveTo>
                      <a:pt x="102853" y="70306"/>
                    </a:moveTo>
                    <a:cubicBezTo>
                      <a:pt x="103489" y="66238"/>
                      <a:pt x="103743" y="62042"/>
                      <a:pt x="103743" y="57720"/>
                    </a:cubicBezTo>
                    <a:cubicBezTo>
                      <a:pt x="103489" y="45006"/>
                      <a:pt x="100819" y="34962"/>
                      <a:pt x="95606" y="27589"/>
                    </a:cubicBezTo>
                    <a:cubicBezTo>
                      <a:pt x="90394" y="20215"/>
                      <a:pt x="82257" y="16528"/>
                      <a:pt x="71069" y="16528"/>
                    </a:cubicBezTo>
                    <a:cubicBezTo>
                      <a:pt x="59754" y="16528"/>
                      <a:pt x="50600" y="20596"/>
                      <a:pt x="43862" y="28860"/>
                    </a:cubicBezTo>
                    <a:cubicBezTo>
                      <a:pt x="37124" y="37124"/>
                      <a:pt x="33183" y="50854"/>
                      <a:pt x="32293" y="70306"/>
                    </a:cubicBezTo>
                    <a:lnTo>
                      <a:pt x="102853" y="70306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0"/>
              <p:cNvSpPr/>
              <p:nvPr/>
            </p:nvSpPr>
            <p:spPr>
              <a:xfrm>
                <a:off x="2202689" y="1857764"/>
                <a:ext cx="145062" cy="223846"/>
              </a:xfrm>
              <a:custGeom>
                <a:avLst/>
                <a:gdLst>
                  <a:gd name="connsiteX0" fmla="*/ 39667 w 145062"/>
                  <a:gd name="connsiteY0" fmla="*/ 221471 h 223846"/>
                  <a:gd name="connsiteX1" fmla="*/ 13222 w 145062"/>
                  <a:gd name="connsiteY1" fmla="*/ 214479 h 223846"/>
                  <a:gd name="connsiteX2" fmla="*/ 0 w 145062"/>
                  <a:gd name="connsiteY2" fmla="*/ 210919 h 223846"/>
                  <a:gd name="connsiteX3" fmla="*/ 2416 w 145062"/>
                  <a:gd name="connsiteY3" fmla="*/ 157776 h 223846"/>
                  <a:gd name="connsiteX4" fmla="*/ 21232 w 145062"/>
                  <a:gd name="connsiteY4" fmla="*/ 157776 h 223846"/>
                  <a:gd name="connsiteX5" fmla="*/ 26190 w 145062"/>
                  <a:gd name="connsiteY5" fmla="*/ 195917 h 223846"/>
                  <a:gd name="connsiteX6" fmla="*/ 42464 w 145062"/>
                  <a:gd name="connsiteY6" fmla="*/ 204308 h 223846"/>
                  <a:gd name="connsiteX7" fmla="*/ 67255 w 145062"/>
                  <a:gd name="connsiteY7" fmla="*/ 207995 h 223846"/>
                  <a:gd name="connsiteX8" fmla="*/ 101200 w 145062"/>
                  <a:gd name="connsiteY8" fmla="*/ 197951 h 223846"/>
                  <a:gd name="connsiteX9" fmla="*/ 112770 w 145062"/>
                  <a:gd name="connsiteY9" fmla="*/ 170363 h 223846"/>
                  <a:gd name="connsiteX10" fmla="*/ 106413 w 145062"/>
                  <a:gd name="connsiteY10" fmla="*/ 150656 h 223846"/>
                  <a:gd name="connsiteX11" fmla="*/ 89631 w 145062"/>
                  <a:gd name="connsiteY11" fmla="*/ 136544 h 223846"/>
                  <a:gd name="connsiteX12" fmla="*/ 61025 w 145062"/>
                  <a:gd name="connsiteY12" fmla="*/ 122686 h 223846"/>
                  <a:gd name="connsiteX13" fmla="*/ 32420 w 145062"/>
                  <a:gd name="connsiteY13" fmla="*/ 107684 h 223846"/>
                  <a:gd name="connsiteX14" fmla="*/ 11315 w 145062"/>
                  <a:gd name="connsiteY14" fmla="*/ 87215 h 223846"/>
                  <a:gd name="connsiteX15" fmla="*/ 2288 w 145062"/>
                  <a:gd name="connsiteY15" fmla="*/ 56448 h 223846"/>
                  <a:gd name="connsiteX16" fmla="*/ 10934 w 145062"/>
                  <a:gd name="connsiteY16" fmla="*/ 27461 h 223846"/>
                  <a:gd name="connsiteX17" fmla="*/ 35852 w 145062"/>
                  <a:gd name="connsiteY17" fmla="*/ 7374 h 223846"/>
                  <a:gd name="connsiteX18" fmla="*/ 73866 w 145062"/>
                  <a:gd name="connsiteY18" fmla="*/ 0 h 223846"/>
                  <a:gd name="connsiteX19" fmla="*/ 97768 w 145062"/>
                  <a:gd name="connsiteY19" fmla="*/ 2034 h 223846"/>
                  <a:gd name="connsiteX20" fmla="*/ 121415 w 145062"/>
                  <a:gd name="connsiteY20" fmla="*/ 7628 h 223846"/>
                  <a:gd name="connsiteX21" fmla="*/ 131459 w 145062"/>
                  <a:gd name="connsiteY21" fmla="*/ 10298 h 223846"/>
                  <a:gd name="connsiteX22" fmla="*/ 129679 w 145062"/>
                  <a:gd name="connsiteY22" fmla="*/ 59627 h 223846"/>
                  <a:gd name="connsiteX23" fmla="*/ 111753 w 145062"/>
                  <a:gd name="connsiteY23" fmla="*/ 59627 h 223846"/>
                  <a:gd name="connsiteX24" fmla="*/ 105904 w 145062"/>
                  <a:gd name="connsiteY24" fmla="*/ 23520 h 223846"/>
                  <a:gd name="connsiteX25" fmla="*/ 93699 w 145062"/>
                  <a:gd name="connsiteY25" fmla="*/ 17926 h 223846"/>
                  <a:gd name="connsiteX26" fmla="*/ 73612 w 145062"/>
                  <a:gd name="connsiteY26" fmla="*/ 15256 h 223846"/>
                  <a:gd name="connsiteX27" fmla="*/ 42845 w 145062"/>
                  <a:gd name="connsiteY27" fmla="*/ 23774 h 223846"/>
                  <a:gd name="connsiteX28" fmla="*/ 32420 w 145062"/>
                  <a:gd name="connsiteY28" fmla="*/ 48439 h 223846"/>
                  <a:gd name="connsiteX29" fmla="*/ 38777 w 145062"/>
                  <a:gd name="connsiteY29" fmla="*/ 68145 h 223846"/>
                  <a:gd name="connsiteX30" fmla="*/ 54541 w 145062"/>
                  <a:gd name="connsiteY30" fmla="*/ 81621 h 223846"/>
                  <a:gd name="connsiteX31" fmla="*/ 84546 w 145062"/>
                  <a:gd name="connsiteY31" fmla="*/ 96878 h 223846"/>
                  <a:gd name="connsiteX32" fmla="*/ 115694 w 145062"/>
                  <a:gd name="connsiteY32" fmla="*/ 113278 h 223846"/>
                  <a:gd name="connsiteX33" fmla="*/ 136417 w 145062"/>
                  <a:gd name="connsiteY33" fmla="*/ 132476 h 223846"/>
                  <a:gd name="connsiteX34" fmla="*/ 145062 w 145062"/>
                  <a:gd name="connsiteY34" fmla="*/ 160827 h 223846"/>
                  <a:gd name="connsiteX35" fmla="*/ 136417 w 145062"/>
                  <a:gd name="connsiteY35" fmla="*/ 190832 h 223846"/>
                  <a:gd name="connsiteX36" fmla="*/ 109973 w 145062"/>
                  <a:gd name="connsiteY36" fmla="*/ 214479 h 223846"/>
                  <a:gd name="connsiteX37" fmla="*/ 66874 w 145062"/>
                  <a:gd name="connsiteY37" fmla="*/ 223760 h 223846"/>
                  <a:gd name="connsiteX38" fmla="*/ 39667 w 145062"/>
                  <a:gd name="connsiteY38" fmla="*/ 221471 h 223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45062" h="223846">
                    <a:moveTo>
                      <a:pt x="39667" y="221471"/>
                    </a:moveTo>
                    <a:cubicBezTo>
                      <a:pt x="31657" y="219691"/>
                      <a:pt x="22757" y="217403"/>
                      <a:pt x="13222" y="214479"/>
                    </a:cubicBezTo>
                    <a:cubicBezTo>
                      <a:pt x="7374" y="212317"/>
                      <a:pt x="2924" y="211173"/>
                      <a:pt x="0" y="210919"/>
                    </a:cubicBezTo>
                    <a:lnTo>
                      <a:pt x="2416" y="157776"/>
                    </a:lnTo>
                    <a:lnTo>
                      <a:pt x="21232" y="157776"/>
                    </a:lnTo>
                    <a:lnTo>
                      <a:pt x="26190" y="195917"/>
                    </a:lnTo>
                    <a:cubicBezTo>
                      <a:pt x="29496" y="199095"/>
                      <a:pt x="34962" y="201892"/>
                      <a:pt x="42464" y="204308"/>
                    </a:cubicBezTo>
                    <a:cubicBezTo>
                      <a:pt x="49965" y="206724"/>
                      <a:pt x="58228" y="207995"/>
                      <a:pt x="67255" y="207995"/>
                    </a:cubicBezTo>
                    <a:cubicBezTo>
                      <a:pt x="82130" y="207995"/>
                      <a:pt x="93445" y="204689"/>
                      <a:pt x="101200" y="197951"/>
                    </a:cubicBezTo>
                    <a:cubicBezTo>
                      <a:pt x="108956" y="191340"/>
                      <a:pt x="112770" y="182059"/>
                      <a:pt x="112770" y="170363"/>
                    </a:cubicBezTo>
                    <a:cubicBezTo>
                      <a:pt x="112770" y="162734"/>
                      <a:pt x="110608" y="156123"/>
                      <a:pt x="106413" y="150656"/>
                    </a:cubicBezTo>
                    <a:cubicBezTo>
                      <a:pt x="102218" y="145190"/>
                      <a:pt x="96624" y="140485"/>
                      <a:pt x="89631" y="136544"/>
                    </a:cubicBezTo>
                    <a:cubicBezTo>
                      <a:pt x="82639" y="132603"/>
                      <a:pt x="73103" y="128026"/>
                      <a:pt x="61025" y="122686"/>
                    </a:cubicBezTo>
                    <a:cubicBezTo>
                      <a:pt x="50092" y="117855"/>
                      <a:pt x="40429" y="112770"/>
                      <a:pt x="32420" y="107684"/>
                    </a:cubicBezTo>
                    <a:cubicBezTo>
                      <a:pt x="24283" y="102599"/>
                      <a:pt x="17291" y="95734"/>
                      <a:pt x="11315" y="87215"/>
                    </a:cubicBezTo>
                    <a:cubicBezTo>
                      <a:pt x="5340" y="78697"/>
                      <a:pt x="2288" y="68399"/>
                      <a:pt x="2288" y="56448"/>
                    </a:cubicBezTo>
                    <a:cubicBezTo>
                      <a:pt x="2288" y="45642"/>
                      <a:pt x="5213" y="35980"/>
                      <a:pt x="10934" y="27461"/>
                    </a:cubicBezTo>
                    <a:cubicBezTo>
                      <a:pt x="16655" y="18943"/>
                      <a:pt x="25046" y="12205"/>
                      <a:pt x="35852" y="7374"/>
                    </a:cubicBezTo>
                    <a:cubicBezTo>
                      <a:pt x="46659" y="2543"/>
                      <a:pt x="59373" y="0"/>
                      <a:pt x="73866" y="0"/>
                    </a:cubicBezTo>
                    <a:cubicBezTo>
                      <a:pt x="82893" y="0"/>
                      <a:pt x="90902" y="636"/>
                      <a:pt x="97768" y="2034"/>
                    </a:cubicBezTo>
                    <a:cubicBezTo>
                      <a:pt x="104633" y="3433"/>
                      <a:pt x="112643" y="5213"/>
                      <a:pt x="121415" y="7628"/>
                    </a:cubicBezTo>
                    <a:cubicBezTo>
                      <a:pt x="125356" y="9027"/>
                      <a:pt x="128662" y="9917"/>
                      <a:pt x="131459" y="10298"/>
                    </a:cubicBezTo>
                    <a:lnTo>
                      <a:pt x="129679" y="59627"/>
                    </a:lnTo>
                    <a:lnTo>
                      <a:pt x="111753" y="59627"/>
                    </a:lnTo>
                    <a:lnTo>
                      <a:pt x="105904" y="23520"/>
                    </a:lnTo>
                    <a:cubicBezTo>
                      <a:pt x="103997" y="21613"/>
                      <a:pt x="99929" y="19706"/>
                      <a:pt x="93699" y="17926"/>
                    </a:cubicBezTo>
                    <a:cubicBezTo>
                      <a:pt x="87470" y="16146"/>
                      <a:pt x="80859" y="15256"/>
                      <a:pt x="73612" y="15256"/>
                    </a:cubicBezTo>
                    <a:cubicBezTo>
                      <a:pt x="60135" y="15256"/>
                      <a:pt x="49837" y="18053"/>
                      <a:pt x="42845" y="23774"/>
                    </a:cubicBezTo>
                    <a:cubicBezTo>
                      <a:pt x="35852" y="29496"/>
                      <a:pt x="32420" y="37632"/>
                      <a:pt x="32420" y="48439"/>
                    </a:cubicBezTo>
                    <a:cubicBezTo>
                      <a:pt x="32420" y="56321"/>
                      <a:pt x="34581" y="62805"/>
                      <a:pt x="38777" y="68145"/>
                    </a:cubicBezTo>
                    <a:cubicBezTo>
                      <a:pt x="42972" y="73485"/>
                      <a:pt x="48185" y="77934"/>
                      <a:pt x="54541" y="81621"/>
                    </a:cubicBezTo>
                    <a:cubicBezTo>
                      <a:pt x="60771" y="85308"/>
                      <a:pt x="70815" y="90394"/>
                      <a:pt x="84546" y="96878"/>
                    </a:cubicBezTo>
                    <a:cubicBezTo>
                      <a:pt x="97259" y="102980"/>
                      <a:pt x="107684" y="108447"/>
                      <a:pt x="115694" y="113278"/>
                    </a:cubicBezTo>
                    <a:cubicBezTo>
                      <a:pt x="123704" y="118110"/>
                      <a:pt x="130569" y="124593"/>
                      <a:pt x="136417" y="132476"/>
                    </a:cubicBezTo>
                    <a:cubicBezTo>
                      <a:pt x="142138" y="140358"/>
                      <a:pt x="145062" y="149894"/>
                      <a:pt x="145062" y="160827"/>
                    </a:cubicBezTo>
                    <a:cubicBezTo>
                      <a:pt x="145062" y="171253"/>
                      <a:pt x="142138" y="181169"/>
                      <a:pt x="136417" y="190832"/>
                    </a:cubicBezTo>
                    <a:cubicBezTo>
                      <a:pt x="130569" y="200494"/>
                      <a:pt x="121797" y="208376"/>
                      <a:pt x="109973" y="214479"/>
                    </a:cubicBezTo>
                    <a:cubicBezTo>
                      <a:pt x="98149" y="220709"/>
                      <a:pt x="83783" y="223760"/>
                      <a:pt x="66874" y="223760"/>
                    </a:cubicBezTo>
                    <a:cubicBezTo>
                      <a:pt x="56703" y="224141"/>
                      <a:pt x="47676" y="223251"/>
                      <a:pt x="39667" y="22147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1"/>
              <p:cNvSpPr/>
              <p:nvPr/>
            </p:nvSpPr>
            <p:spPr>
              <a:xfrm>
                <a:off x="2371907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4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1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4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4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6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7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4" y="188289"/>
                      <a:pt x="9535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1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6" y="25173"/>
                      <a:pt x="110354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228" y="57084"/>
                      <a:pt x="49456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3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1" y="231261"/>
                      <a:pt x="53143" y="233804"/>
                      <a:pt x="61915" y="233804"/>
                    </a:cubicBezTo>
                    <a:cubicBezTo>
                      <a:pt x="67128" y="233931"/>
                      <a:pt x="72976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2"/>
              <p:cNvSpPr/>
              <p:nvPr/>
            </p:nvSpPr>
            <p:spPr>
              <a:xfrm>
                <a:off x="2533625" y="1911542"/>
                <a:ext cx="177609" cy="167056"/>
              </a:xfrm>
              <a:custGeom>
                <a:avLst/>
                <a:gdLst>
                  <a:gd name="connsiteX0" fmla="*/ 21105 w 177609"/>
                  <a:gd name="connsiteY0" fmla="*/ 26572 h 167056"/>
                  <a:gd name="connsiteX1" fmla="*/ 0 w 177609"/>
                  <a:gd name="connsiteY1" fmla="*/ 21232 h 167056"/>
                  <a:gd name="connsiteX2" fmla="*/ 0 w 177609"/>
                  <a:gd name="connsiteY2" fmla="*/ 5340 h 167056"/>
                  <a:gd name="connsiteX3" fmla="*/ 42082 w 177609"/>
                  <a:gd name="connsiteY3" fmla="*/ 0 h 167056"/>
                  <a:gd name="connsiteX4" fmla="*/ 42972 w 177609"/>
                  <a:gd name="connsiteY4" fmla="*/ 0 h 167056"/>
                  <a:gd name="connsiteX5" fmla="*/ 49202 w 177609"/>
                  <a:gd name="connsiteY5" fmla="*/ 5340 h 167056"/>
                  <a:gd name="connsiteX6" fmla="*/ 49202 w 177609"/>
                  <a:gd name="connsiteY6" fmla="*/ 17672 h 167056"/>
                  <a:gd name="connsiteX7" fmla="*/ 48948 w 177609"/>
                  <a:gd name="connsiteY7" fmla="*/ 24792 h 167056"/>
                  <a:gd name="connsiteX8" fmla="*/ 76917 w 177609"/>
                  <a:gd name="connsiteY8" fmla="*/ 7755 h 167056"/>
                  <a:gd name="connsiteX9" fmla="*/ 110100 w 177609"/>
                  <a:gd name="connsiteY9" fmla="*/ 127 h 167056"/>
                  <a:gd name="connsiteX10" fmla="*/ 138706 w 177609"/>
                  <a:gd name="connsiteY10" fmla="*/ 7120 h 167056"/>
                  <a:gd name="connsiteX11" fmla="*/ 152945 w 177609"/>
                  <a:gd name="connsiteY11" fmla="*/ 28733 h 167056"/>
                  <a:gd name="connsiteX12" fmla="*/ 157013 w 177609"/>
                  <a:gd name="connsiteY12" fmla="*/ 68018 h 167056"/>
                  <a:gd name="connsiteX13" fmla="*/ 157013 w 177609"/>
                  <a:gd name="connsiteY13" fmla="*/ 150275 h 167056"/>
                  <a:gd name="connsiteX14" fmla="*/ 177609 w 177609"/>
                  <a:gd name="connsiteY14" fmla="*/ 152309 h 167056"/>
                  <a:gd name="connsiteX15" fmla="*/ 177609 w 177609"/>
                  <a:gd name="connsiteY15" fmla="*/ 167057 h 167056"/>
                  <a:gd name="connsiteX16" fmla="*/ 107939 w 177609"/>
                  <a:gd name="connsiteY16" fmla="*/ 167057 h 167056"/>
                  <a:gd name="connsiteX17" fmla="*/ 107939 w 177609"/>
                  <a:gd name="connsiteY17" fmla="*/ 152691 h 167056"/>
                  <a:gd name="connsiteX18" fmla="*/ 126119 w 177609"/>
                  <a:gd name="connsiteY18" fmla="*/ 150402 h 167056"/>
                  <a:gd name="connsiteX19" fmla="*/ 126119 w 177609"/>
                  <a:gd name="connsiteY19" fmla="*/ 67764 h 167056"/>
                  <a:gd name="connsiteX20" fmla="*/ 123831 w 177609"/>
                  <a:gd name="connsiteY20" fmla="*/ 40556 h 167056"/>
                  <a:gd name="connsiteX21" fmla="*/ 115058 w 177609"/>
                  <a:gd name="connsiteY21" fmla="*/ 25809 h 167056"/>
                  <a:gd name="connsiteX22" fmla="*/ 96242 w 177609"/>
                  <a:gd name="connsiteY22" fmla="*/ 20977 h 167056"/>
                  <a:gd name="connsiteX23" fmla="*/ 73612 w 177609"/>
                  <a:gd name="connsiteY23" fmla="*/ 26317 h 167056"/>
                  <a:gd name="connsiteX24" fmla="*/ 52126 w 177609"/>
                  <a:gd name="connsiteY24" fmla="*/ 38649 h 167056"/>
                  <a:gd name="connsiteX25" fmla="*/ 52126 w 177609"/>
                  <a:gd name="connsiteY25" fmla="*/ 150021 h 167056"/>
                  <a:gd name="connsiteX26" fmla="*/ 72086 w 177609"/>
                  <a:gd name="connsiteY26" fmla="*/ 152691 h 167056"/>
                  <a:gd name="connsiteX27" fmla="*/ 72086 w 177609"/>
                  <a:gd name="connsiteY27" fmla="*/ 167057 h 167056"/>
                  <a:gd name="connsiteX28" fmla="*/ 2670 w 177609"/>
                  <a:gd name="connsiteY28" fmla="*/ 167057 h 167056"/>
                  <a:gd name="connsiteX29" fmla="*/ 2670 w 177609"/>
                  <a:gd name="connsiteY29" fmla="*/ 152691 h 167056"/>
                  <a:gd name="connsiteX30" fmla="*/ 21232 w 177609"/>
                  <a:gd name="connsiteY30" fmla="*/ 150021 h 167056"/>
                  <a:gd name="connsiteX31" fmla="*/ 21232 w 177609"/>
                  <a:gd name="connsiteY31" fmla="*/ 26572 h 16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6">
                    <a:moveTo>
                      <a:pt x="21105" y="26572"/>
                    </a:moveTo>
                    <a:lnTo>
                      <a:pt x="0" y="21232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8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572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3"/>
              <p:cNvSpPr/>
              <p:nvPr/>
            </p:nvSpPr>
            <p:spPr>
              <a:xfrm>
                <a:off x="2731957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3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0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4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3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6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6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4" y="188289"/>
                      <a:pt x="9408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0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5" y="25173"/>
                      <a:pt x="110354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101" y="57084"/>
                      <a:pt x="49329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2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0" y="231261"/>
                      <a:pt x="53143" y="233804"/>
                      <a:pt x="61915" y="233804"/>
                    </a:cubicBezTo>
                    <a:cubicBezTo>
                      <a:pt x="67001" y="233931"/>
                      <a:pt x="72849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4"/>
              <p:cNvSpPr/>
              <p:nvPr/>
            </p:nvSpPr>
            <p:spPr>
              <a:xfrm>
                <a:off x="2892911" y="1873147"/>
                <a:ext cx="106031" cy="208376"/>
              </a:xfrm>
              <a:custGeom>
                <a:avLst/>
                <a:gdLst>
                  <a:gd name="connsiteX0" fmla="*/ 29369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9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9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4"/>
                      <a:pt x="63187" y="208376"/>
                      <a:pt x="54669" y="208376"/>
                    </a:cubicBezTo>
                    <a:cubicBezTo>
                      <a:pt x="43226" y="208376"/>
                      <a:pt x="34835" y="205834"/>
                      <a:pt x="29369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5"/>
              <p:cNvSpPr/>
              <p:nvPr/>
            </p:nvSpPr>
            <p:spPr>
              <a:xfrm>
                <a:off x="3016361" y="1911924"/>
                <a:ext cx="144426" cy="169853"/>
              </a:xfrm>
              <a:custGeom>
                <a:avLst/>
                <a:gdLst>
                  <a:gd name="connsiteX0" fmla="*/ 27843 w 144426"/>
                  <a:gd name="connsiteY0" fmla="*/ 81876 h 169853"/>
                  <a:gd name="connsiteX1" fmla="*/ 97768 w 144426"/>
                  <a:gd name="connsiteY1" fmla="*/ 67891 h 169853"/>
                  <a:gd name="connsiteX2" fmla="*/ 97768 w 144426"/>
                  <a:gd name="connsiteY2" fmla="*/ 59627 h 169853"/>
                  <a:gd name="connsiteX3" fmla="*/ 94844 w 144426"/>
                  <a:gd name="connsiteY3" fmla="*/ 37887 h 169853"/>
                  <a:gd name="connsiteX4" fmla="*/ 84673 w 144426"/>
                  <a:gd name="connsiteY4" fmla="*/ 26317 h 169853"/>
                  <a:gd name="connsiteX5" fmla="*/ 64204 w 144426"/>
                  <a:gd name="connsiteY5" fmla="*/ 22630 h 169853"/>
                  <a:gd name="connsiteX6" fmla="*/ 37251 w 144426"/>
                  <a:gd name="connsiteY6" fmla="*/ 26826 h 169853"/>
                  <a:gd name="connsiteX7" fmla="*/ 13604 w 144426"/>
                  <a:gd name="connsiteY7" fmla="*/ 37251 h 169853"/>
                  <a:gd name="connsiteX8" fmla="*/ 6230 w 144426"/>
                  <a:gd name="connsiteY8" fmla="*/ 21995 h 169853"/>
                  <a:gd name="connsiteX9" fmla="*/ 20342 w 144426"/>
                  <a:gd name="connsiteY9" fmla="*/ 13476 h 169853"/>
                  <a:gd name="connsiteX10" fmla="*/ 44116 w 144426"/>
                  <a:gd name="connsiteY10" fmla="*/ 4068 h 169853"/>
                  <a:gd name="connsiteX11" fmla="*/ 71196 w 144426"/>
                  <a:gd name="connsiteY11" fmla="*/ 0 h 169853"/>
                  <a:gd name="connsiteX12" fmla="*/ 104252 w 144426"/>
                  <a:gd name="connsiteY12" fmla="*/ 5721 h 169853"/>
                  <a:gd name="connsiteX13" fmla="*/ 121797 w 144426"/>
                  <a:gd name="connsiteY13" fmla="*/ 24029 h 169853"/>
                  <a:gd name="connsiteX14" fmla="*/ 127136 w 144426"/>
                  <a:gd name="connsiteY14" fmla="*/ 57847 h 169853"/>
                  <a:gd name="connsiteX15" fmla="*/ 127136 w 144426"/>
                  <a:gd name="connsiteY15" fmla="*/ 152182 h 169853"/>
                  <a:gd name="connsiteX16" fmla="*/ 144427 w 144426"/>
                  <a:gd name="connsiteY16" fmla="*/ 152182 h 169853"/>
                  <a:gd name="connsiteX17" fmla="*/ 144427 w 144426"/>
                  <a:gd name="connsiteY17" fmla="*/ 165150 h 169853"/>
                  <a:gd name="connsiteX18" fmla="*/ 129552 w 144426"/>
                  <a:gd name="connsiteY18" fmla="*/ 168074 h 169853"/>
                  <a:gd name="connsiteX19" fmla="*/ 113787 w 144426"/>
                  <a:gd name="connsiteY19" fmla="*/ 169600 h 169853"/>
                  <a:gd name="connsiteX20" fmla="*/ 102599 w 144426"/>
                  <a:gd name="connsiteY20" fmla="*/ 167057 h 169853"/>
                  <a:gd name="connsiteX21" fmla="*/ 99675 w 144426"/>
                  <a:gd name="connsiteY21" fmla="*/ 155996 h 169853"/>
                  <a:gd name="connsiteX22" fmla="*/ 99675 w 144426"/>
                  <a:gd name="connsiteY22" fmla="*/ 146334 h 169853"/>
                  <a:gd name="connsiteX23" fmla="*/ 78062 w 144426"/>
                  <a:gd name="connsiteY23" fmla="*/ 162480 h 169853"/>
                  <a:gd name="connsiteX24" fmla="*/ 49075 w 144426"/>
                  <a:gd name="connsiteY24" fmla="*/ 169854 h 169853"/>
                  <a:gd name="connsiteX25" fmla="*/ 13985 w 144426"/>
                  <a:gd name="connsiteY25" fmla="*/ 157649 h 169853"/>
                  <a:gd name="connsiteX26" fmla="*/ 0 w 144426"/>
                  <a:gd name="connsiteY26" fmla="*/ 122559 h 169853"/>
                  <a:gd name="connsiteX27" fmla="*/ 27843 w 144426"/>
                  <a:gd name="connsiteY27" fmla="*/ 81876 h 169853"/>
                  <a:gd name="connsiteX28" fmla="*/ 79587 w 144426"/>
                  <a:gd name="connsiteY28" fmla="*/ 145190 h 169853"/>
                  <a:gd name="connsiteX29" fmla="*/ 97768 w 144426"/>
                  <a:gd name="connsiteY29" fmla="*/ 134002 h 169853"/>
                  <a:gd name="connsiteX30" fmla="*/ 97768 w 144426"/>
                  <a:gd name="connsiteY30" fmla="*/ 83401 h 169853"/>
                  <a:gd name="connsiteX31" fmla="*/ 49456 w 144426"/>
                  <a:gd name="connsiteY31" fmla="*/ 93191 h 169853"/>
                  <a:gd name="connsiteX32" fmla="*/ 33183 w 144426"/>
                  <a:gd name="connsiteY32" fmla="*/ 118872 h 169853"/>
                  <a:gd name="connsiteX33" fmla="*/ 40938 w 144426"/>
                  <a:gd name="connsiteY33" fmla="*/ 142265 h 169853"/>
                  <a:gd name="connsiteX34" fmla="*/ 61915 w 144426"/>
                  <a:gd name="connsiteY34" fmla="*/ 149766 h 169853"/>
                  <a:gd name="connsiteX35" fmla="*/ 79587 w 144426"/>
                  <a:gd name="connsiteY35" fmla="*/ 14519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3">
                    <a:moveTo>
                      <a:pt x="27843" y="81876"/>
                    </a:moveTo>
                    <a:cubicBezTo>
                      <a:pt x="46278" y="73103"/>
                      <a:pt x="69544" y="68526"/>
                      <a:pt x="97768" y="67891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2"/>
                      <a:pt x="13604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7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252"/>
                      <a:pt x="9408" y="90648"/>
                      <a:pt x="27843" y="81876"/>
                    </a:cubicBezTo>
                    <a:close/>
                    <a:moveTo>
                      <a:pt x="79587" y="145190"/>
                    </a:moveTo>
                    <a:cubicBezTo>
                      <a:pt x="86198" y="142011"/>
                      <a:pt x="92301" y="138324"/>
                      <a:pt x="97768" y="134002"/>
                    </a:cubicBezTo>
                    <a:lnTo>
                      <a:pt x="97768" y="83401"/>
                    </a:lnTo>
                    <a:cubicBezTo>
                      <a:pt x="76409" y="83401"/>
                      <a:pt x="60263" y="86707"/>
                      <a:pt x="49456" y="93191"/>
                    </a:cubicBezTo>
                    <a:cubicBezTo>
                      <a:pt x="38522" y="99802"/>
                      <a:pt x="33183" y="108320"/>
                      <a:pt x="33183" y="118872"/>
                    </a:cubicBezTo>
                    <a:cubicBezTo>
                      <a:pt x="33183" y="129425"/>
                      <a:pt x="35725" y="137180"/>
                      <a:pt x="40938" y="142265"/>
                    </a:cubicBezTo>
                    <a:cubicBezTo>
                      <a:pt x="46151" y="147224"/>
                      <a:pt x="53143" y="149766"/>
                      <a:pt x="61915" y="149766"/>
                    </a:cubicBezTo>
                    <a:cubicBezTo>
                      <a:pt x="67128" y="149894"/>
                      <a:pt x="72976" y="148368"/>
                      <a:pt x="79587" y="14519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6"/>
              <p:cNvSpPr/>
              <p:nvPr/>
            </p:nvSpPr>
            <p:spPr>
              <a:xfrm>
                <a:off x="3177442" y="1873147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4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7"/>
              <p:cNvSpPr/>
              <p:nvPr/>
            </p:nvSpPr>
            <p:spPr>
              <a:xfrm>
                <a:off x="3300510" y="1911034"/>
                <a:ext cx="135145" cy="170871"/>
              </a:xfrm>
              <a:custGeom>
                <a:avLst/>
                <a:gdLst>
                  <a:gd name="connsiteX0" fmla="*/ 18689 w 135145"/>
                  <a:gd name="connsiteY0" fmla="*/ 147605 h 170871"/>
                  <a:gd name="connsiteX1" fmla="*/ 0 w 135145"/>
                  <a:gd name="connsiteY1" fmla="*/ 85563 h 170871"/>
                  <a:gd name="connsiteX2" fmla="*/ 9662 w 135145"/>
                  <a:gd name="connsiteY2" fmla="*/ 40556 h 170871"/>
                  <a:gd name="connsiteX3" fmla="*/ 36869 w 135145"/>
                  <a:gd name="connsiteY3" fmla="*/ 10552 h 170871"/>
                  <a:gd name="connsiteX4" fmla="*/ 76663 w 135145"/>
                  <a:gd name="connsiteY4" fmla="*/ 0 h 170871"/>
                  <a:gd name="connsiteX5" fmla="*/ 119127 w 135145"/>
                  <a:gd name="connsiteY5" fmla="*/ 15129 h 170871"/>
                  <a:gd name="connsiteX6" fmla="*/ 135146 w 135145"/>
                  <a:gd name="connsiteY6" fmla="*/ 58483 h 170871"/>
                  <a:gd name="connsiteX7" fmla="*/ 133112 w 135145"/>
                  <a:gd name="connsiteY7" fmla="*/ 85817 h 170871"/>
                  <a:gd name="connsiteX8" fmla="*/ 32038 w 135145"/>
                  <a:gd name="connsiteY8" fmla="*/ 85817 h 170871"/>
                  <a:gd name="connsiteX9" fmla="*/ 45515 w 135145"/>
                  <a:gd name="connsiteY9" fmla="*/ 132730 h 170871"/>
                  <a:gd name="connsiteX10" fmla="*/ 82257 w 135145"/>
                  <a:gd name="connsiteY10" fmla="*/ 150529 h 170871"/>
                  <a:gd name="connsiteX11" fmla="*/ 106794 w 135145"/>
                  <a:gd name="connsiteY11" fmla="*/ 146334 h 170871"/>
                  <a:gd name="connsiteX12" fmla="*/ 126628 w 135145"/>
                  <a:gd name="connsiteY12" fmla="*/ 136163 h 170871"/>
                  <a:gd name="connsiteX13" fmla="*/ 132222 w 135145"/>
                  <a:gd name="connsiteY13" fmla="*/ 149131 h 170871"/>
                  <a:gd name="connsiteX14" fmla="*/ 106921 w 135145"/>
                  <a:gd name="connsiteY14" fmla="*/ 164387 h 170871"/>
                  <a:gd name="connsiteX15" fmla="*/ 72849 w 135145"/>
                  <a:gd name="connsiteY15" fmla="*/ 170871 h 170871"/>
                  <a:gd name="connsiteX16" fmla="*/ 18689 w 135145"/>
                  <a:gd name="connsiteY16" fmla="*/ 147605 h 170871"/>
                  <a:gd name="connsiteX17" fmla="*/ 102853 w 135145"/>
                  <a:gd name="connsiteY17" fmla="*/ 70306 h 170871"/>
                  <a:gd name="connsiteX18" fmla="*/ 103743 w 135145"/>
                  <a:gd name="connsiteY18" fmla="*/ 57720 h 170871"/>
                  <a:gd name="connsiteX19" fmla="*/ 95606 w 135145"/>
                  <a:gd name="connsiteY19" fmla="*/ 27589 h 170871"/>
                  <a:gd name="connsiteX20" fmla="*/ 71069 w 135145"/>
                  <a:gd name="connsiteY20" fmla="*/ 16528 h 170871"/>
                  <a:gd name="connsiteX21" fmla="*/ 43862 w 135145"/>
                  <a:gd name="connsiteY21" fmla="*/ 28860 h 170871"/>
                  <a:gd name="connsiteX22" fmla="*/ 32293 w 135145"/>
                  <a:gd name="connsiteY22" fmla="*/ 70306 h 170871"/>
                  <a:gd name="connsiteX23" fmla="*/ 102853 w 135145"/>
                  <a:gd name="connsiteY23" fmla="*/ 70306 h 17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5145" h="170871">
                    <a:moveTo>
                      <a:pt x="18689" y="147605"/>
                    </a:moveTo>
                    <a:cubicBezTo>
                      <a:pt x="6230" y="132095"/>
                      <a:pt x="0" y="111499"/>
                      <a:pt x="0" y="85563"/>
                    </a:cubicBezTo>
                    <a:cubicBezTo>
                      <a:pt x="0" y="68527"/>
                      <a:pt x="3178" y="53524"/>
                      <a:pt x="9662" y="40556"/>
                    </a:cubicBezTo>
                    <a:cubicBezTo>
                      <a:pt x="16146" y="27589"/>
                      <a:pt x="25173" y="17672"/>
                      <a:pt x="36869" y="10552"/>
                    </a:cubicBezTo>
                    <a:cubicBezTo>
                      <a:pt x="48566" y="3433"/>
                      <a:pt x="61788" y="0"/>
                      <a:pt x="76663" y="0"/>
                    </a:cubicBezTo>
                    <a:cubicBezTo>
                      <a:pt x="94844" y="0"/>
                      <a:pt x="109083" y="5085"/>
                      <a:pt x="119127" y="15129"/>
                    </a:cubicBezTo>
                    <a:cubicBezTo>
                      <a:pt x="129170" y="25173"/>
                      <a:pt x="134510" y="39667"/>
                      <a:pt x="135146" y="58483"/>
                    </a:cubicBezTo>
                    <a:cubicBezTo>
                      <a:pt x="135146" y="70433"/>
                      <a:pt x="134510" y="79587"/>
                      <a:pt x="133112" y="85817"/>
                    </a:cubicBezTo>
                    <a:lnTo>
                      <a:pt x="32038" y="85817"/>
                    </a:lnTo>
                    <a:cubicBezTo>
                      <a:pt x="32420" y="105269"/>
                      <a:pt x="36869" y="120779"/>
                      <a:pt x="45515" y="132730"/>
                    </a:cubicBezTo>
                    <a:cubicBezTo>
                      <a:pt x="54160" y="144554"/>
                      <a:pt x="66365" y="150529"/>
                      <a:pt x="82257" y="150529"/>
                    </a:cubicBezTo>
                    <a:cubicBezTo>
                      <a:pt x="90140" y="150529"/>
                      <a:pt x="98276" y="149131"/>
                      <a:pt x="106794" y="146334"/>
                    </a:cubicBezTo>
                    <a:cubicBezTo>
                      <a:pt x="115312" y="143537"/>
                      <a:pt x="121924" y="140104"/>
                      <a:pt x="126628" y="136163"/>
                    </a:cubicBezTo>
                    <a:lnTo>
                      <a:pt x="132222" y="149131"/>
                    </a:lnTo>
                    <a:cubicBezTo>
                      <a:pt x="126500" y="154979"/>
                      <a:pt x="118109" y="160065"/>
                      <a:pt x="106921" y="164387"/>
                    </a:cubicBezTo>
                    <a:cubicBezTo>
                      <a:pt x="95734" y="168710"/>
                      <a:pt x="84418" y="170871"/>
                      <a:pt x="72849" y="170871"/>
                    </a:cubicBezTo>
                    <a:cubicBezTo>
                      <a:pt x="49202" y="170871"/>
                      <a:pt x="31021" y="163116"/>
                      <a:pt x="18689" y="147605"/>
                    </a:cubicBezTo>
                    <a:close/>
                    <a:moveTo>
                      <a:pt x="102853" y="70306"/>
                    </a:moveTo>
                    <a:cubicBezTo>
                      <a:pt x="103489" y="66238"/>
                      <a:pt x="103743" y="62043"/>
                      <a:pt x="103743" y="57720"/>
                    </a:cubicBezTo>
                    <a:cubicBezTo>
                      <a:pt x="103489" y="45006"/>
                      <a:pt x="100819" y="34962"/>
                      <a:pt x="95606" y="27589"/>
                    </a:cubicBezTo>
                    <a:cubicBezTo>
                      <a:pt x="90394" y="20215"/>
                      <a:pt x="82257" y="16528"/>
                      <a:pt x="71069" y="16528"/>
                    </a:cubicBezTo>
                    <a:cubicBezTo>
                      <a:pt x="59754" y="16528"/>
                      <a:pt x="50600" y="20596"/>
                      <a:pt x="43862" y="28860"/>
                    </a:cubicBezTo>
                    <a:cubicBezTo>
                      <a:pt x="37124" y="37124"/>
                      <a:pt x="33183" y="50854"/>
                      <a:pt x="32293" y="70306"/>
                    </a:cubicBezTo>
                    <a:lnTo>
                      <a:pt x="102853" y="70306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48"/>
              <p:cNvSpPr/>
              <p:nvPr/>
            </p:nvSpPr>
            <p:spPr>
              <a:xfrm>
                <a:off x="3531517" y="1858272"/>
                <a:ext cx="169218" cy="220454"/>
              </a:xfrm>
              <a:custGeom>
                <a:avLst/>
                <a:gdLst>
                  <a:gd name="connsiteX0" fmla="*/ 24283 w 169218"/>
                  <a:gd name="connsiteY0" fmla="*/ 20215 h 220454"/>
                  <a:gd name="connsiteX1" fmla="*/ 1399 w 169218"/>
                  <a:gd name="connsiteY1" fmla="*/ 16655 h 220454"/>
                  <a:gd name="connsiteX2" fmla="*/ 1399 w 169218"/>
                  <a:gd name="connsiteY2" fmla="*/ 2034 h 220454"/>
                  <a:gd name="connsiteX3" fmla="*/ 40429 w 169218"/>
                  <a:gd name="connsiteY3" fmla="*/ 2034 h 220454"/>
                  <a:gd name="connsiteX4" fmla="*/ 61280 w 169218"/>
                  <a:gd name="connsiteY4" fmla="*/ 1144 h 220454"/>
                  <a:gd name="connsiteX5" fmla="*/ 91284 w 169218"/>
                  <a:gd name="connsiteY5" fmla="*/ 0 h 220454"/>
                  <a:gd name="connsiteX6" fmla="*/ 151546 w 169218"/>
                  <a:gd name="connsiteY6" fmla="*/ 15892 h 220454"/>
                  <a:gd name="connsiteX7" fmla="*/ 169218 w 169218"/>
                  <a:gd name="connsiteY7" fmla="*/ 62932 h 220454"/>
                  <a:gd name="connsiteX8" fmla="*/ 158412 w 169218"/>
                  <a:gd name="connsiteY8" fmla="*/ 103743 h 220454"/>
                  <a:gd name="connsiteX9" fmla="*/ 128280 w 169218"/>
                  <a:gd name="connsiteY9" fmla="*/ 130187 h 220454"/>
                  <a:gd name="connsiteX10" fmla="*/ 84037 w 169218"/>
                  <a:gd name="connsiteY10" fmla="*/ 139341 h 220454"/>
                  <a:gd name="connsiteX11" fmla="*/ 66747 w 169218"/>
                  <a:gd name="connsiteY11" fmla="*/ 138960 h 220454"/>
                  <a:gd name="connsiteX12" fmla="*/ 55813 w 169218"/>
                  <a:gd name="connsiteY12" fmla="*/ 138197 h 220454"/>
                  <a:gd name="connsiteX13" fmla="*/ 55813 w 169218"/>
                  <a:gd name="connsiteY13" fmla="*/ 202909 h 220454"/>
                  <a:gd name="connsiteX14" fmla="*/ 96115 w 169218"/>
                  <a:gd name="connsiteY14" fmla="*/ 206088 h 220454"/>
                  <a:gd name="connsiteX15" fmla="*/ 96115 w 169218"/>
                  <a:gd name="connsiteY15" fmla="*/ 220454 h 220454"/>
                  <a:gd name="connsiteX16" fmla="*/ 0 w 169218"/>
                  <a:gd name="connsiteY16" fmla="*/ 220454 h 220454"/>
                  <a:gd name="connsiteX17" fmla="*/ 0 w 169218"/>
                  <a:gd name="connsiteY17" fmla="*/ 206088 h 220454"/>
                  <a:gd name="connsiteX18" fmla="*/ 24410 w 169218"/>
                  <a:gd name="connsiteY18" fmla="*/ 203164 h 220454"/>
                  <a:gd name="connsiteX19" fmla="*/ 24410 w 169218"/>
                  <a:gd name="connsiteY19" fmla="*/ 20215 h 220454"/>
                  <a:gd name="connsiteX20" fmla="*/ 84037 w 169218"/>
                  <a:gd name="connsiteY20" fmla="*/ 123322 h 220454"/>
                  <a:gd name="connsiteX21" fmla="*/ 121797 w 169218"/>
                  <a:gd name="connsiteY21" fmla="*/ 109210 h 220454"/>
                  <a:gd name="connsiteX22" fmla="*/ 136290 w 169218"/>
                  <a:gd name="connsiteY22" fmla="*/ 63060 h 220454"/>
                  <a:gd name="connsiteX23" fmla="*/ 123703 w 169218"/>
                  <a:gd name="connsiteY23" fmla="*/ 26826 h 220454"/>
                  <a:gd name="connsiteX24" fmla="*/ 84291 w 169218"/>
                  <a:gd name="connsiteY24" fmla="*/ 15765 h 220454"/>
                  <a:gd name="connsiteX25" fmla="*/ 64331 w 169218"/>
                  <a:gd name="connsiteY25" fmla="*/ 16909 h 220454"/>
                  <a:gd name="connsiteX26" fmla="*/ 55813 w 169218"/>
                  <a:gd name="connsiteY26" fmla="*/ 17545 h 220454"/>
                  <a:gd name="connsiteX27" fmla="*/ 55813 w 169218"/>
                  <a:gd name="connsiteY27" fmla="*/ 121924 h 220454"/>
                  <a:gd name="connsiteX28" fmla="*/ 84037 w 169218"/>
                  <a:gd name="connsiteY28" fmla="*/ 123322 h 22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69218" h="220454">
                    <a:moveTo>
                      <a:pt x="24283" y="20215"/>
                    </a:moveTo>
                    <a:lnTo>
                      <a:pt x="1399" y="16655"/>
                    </a:lnTo>
                    <a:lnTo>
                      <a:pt x="1399" y="2034"/>
                    </a:lnTo>
                    <a:lnTo>
                      <a:pt x="40429" y="2034"/>
                    </a:lnTo>
                    <a:cubicBezTo>
                      <a:pt x="47422" y="2034"/>
                      <a:pt x="54414" y="1780"/>
                      <a:pt x="61280" y="1144"/>
                    </a:cubicBezTo>
                    <a:cubicBezTo>
                      <a:pt x="71832" y="381"/>
                      <a:pt x="81876" y="0"/>
                      <a:pt x="91284" y="0"/>
                    </a:cubicBezTo>
                    <a:cubicBezTo>
                      <a:pt x="119635" y="254"/>
                      <a:pt x="139723" y="5467"/>
                      <a:pt x="151546" y="15892"/>
                    </a:cubicBezTo>
                    <a:cubicBezTo>
                      <a:pt x="163243" y="26317"/>
                      <a:pt x="169218" y="41955"/>
                      <a:pt x="169218" y="62932"/>
                    </a:cubicBezTo>
                    <a:cubicBezTo>
                      <a:pt x="169218" y="78570"/>
                      <a:pt x="165531" y="92174"/>
                      <a:pt x="158412" y="103743"/>
                    </a:cubicBezTo>
                    <a:cubicBezTo>
                      <a:pt x="151165" y="115313"/>
                      <a:pt x="141121" y="124085"/>
                      <a:pt x="128280" y="130187"/>
                    </a:cubicBezTo>
                    <a:cubicBezTo>
                      <a:pt x="115440" y="136290"/>
                      <a:pt x="100692" y="139341"/>
                      <a:pt x="84037" y="139341"/>
                    </a:cubicBezTo>
                    <a:cubicBezTo>
                      <a:pt x="78316" y="139341"/>
                      <a:pt x="72595" y="139214"/>
                      <a:pt x="66747" y="138960"/>
                    </a:cubicBezTo>
                    <a:cubicBezTo>
                      <a:pt x="60898" y="138706"/>
                      <a:pt x="57211" y="138451"/>
                      <a:pt x="55813" y="138197"/>
                    </a:cubicBezTo>
                    <a:lnTo>
                      <a:pt x="55813" y="202909"/>
                    </a:lnTo>
                    <a:lnTo>
                      <a:pt x="96115" y="206088"/>
                    </a:lnTo>
                    <a:lnTo>
                      <a:pt x="96115" y="220454"/>
                    </a:lnTo>
                    <a:lnTo>
                      <a:pt x="0" y="220454"/>
                    </a:lnTo>
                    <a:lnTo>
                      <a:pt x="0" y="206088"/>
                    </a:lnTo>
                    <a:lnTo>
                      <a:pt x="24410" y="203164"/>
                    </a:lnTo>
                    <a:lnTo>
                      <a:pt x="24410" y="20215"/>
                    </a:lnTo>
                    <a:close/>
                    <a:moveTo>
                      <a:pt x="84037" y="123322"/>
                    </a:moveTo>
                    <a:cubicBezTo>
                      <a:pt x="99548" y="123322"/>
                      <a:pt x="112134" y="118618"/>
                      <a:pt x="121797" y="109210"/>
                    </a:cubicBezTo>
                    <a:cubicBezTo>
                      <a:pt x="131459" y="99802"/>
                      <a:pt x="136290" y="84418"/>
                      <a:pt x="136290" y="63060"/>
                    </a:cubicBezTo>
                    <a:cubicBezTo>
                      <a:pt x="136290" y="46278"/>
                      <a:pt x="132095" y="34073"/>
                      <a:pt x="123703" y="26826"/>
                    </a:cubicBezTo>
                    <a:cubicBezTo>
                      <a:pt x="115312" y="19452"/>
                      <a:pt x="102090" y="15765"/>
                      <a:pt x="84291" y="15765"/>
                    </a:cubicBezTo>
                    <a:cubicBezTo>
                      <a:pt x="78062" y="15765"/>
                      <a:pt x="71323" y="16146"/>
                      <a:pt x="64331" y="16909"/>
                    </a:cubicBezTo>
                    <a:cubicBezTo>
                      <a:pt x="60008" y="17291"/>
                      <a:pt x="57211" y="17545"/>
                      <a:pt x="55813" y="17545"/>
                    </a:cubicBezTo>
                    <a:lnTo>
                      <a:pt x="55813" y="121924"/>
                    </a:lnTo>
                    <a:cubicBezTo>
                      <a:pt x="61280" y="122941"/>
                      <a:pt x="70688" y="123322"/>
                      <a:pt x="84037" y="12332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49"/>
              <p:cNvSpPr/>
              <p:nvPr/>
            </p:nvSpPr>
            <p:spPr>
              <a:xfrm>
                <a:off x="3718661" y="191192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0 w 164768"/>
                  <a:gd name="connsiteY6" fmla="*/ 106667 h 169853"/>
                  <a:gd name="connsiteX7" fmla="*/ 16400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6 w 164768"/>
                  <a:gd name="connsiteY11" fmla="*/ 0 h 169853"/>
                  <a:gd name="connsiteX12" fmla="*/ 47040 w 164768"/>
                  <a:gd name="connsiteY12" fmla="*/ 3560 h 169853"/>
                  <a:gd name="connsiteX13" fmla="*/ 47040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5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4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8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0" y="129170"/>
                      <a:pt x="16400" y="106667"/>
                    </a:cubicBezTo>
                    <a:lnTo>
                      <a:pt x="16400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6" y="0"/>
                    </a:lnTo>
                    <a:lnTo>
                      <a:pt x="47040" y="3560"/>
                    </a:lnTo>
                    <a:lnTo>
                      <a:pt x="47040" y="104379"/>
                    </a:lnTo>
                    <a:cubicBezTo>
                      <a:pt x="47040" y="115694"/>
                      <a:pt x="47930" y="124593"/>
                      <a:pt x="49583" y="130950"/>
                    </a:cubicBezTo>
                    <a:cubicBezTo>
                      <a:pt x="51236" y="137307"/>
                      <a:pt x="54160" y="142011"/>
                      <a:pt x="58355" y="145062"/>
                    </a:cubicBezTo>
                    <a:cubicBezTo>
                      <a:pt x="62551" y="148114"/>
                      <a:pt x="68653" y="149639"/>
                      <a:pt x="76790" y="149639"/>
                    </a:cubicBezTo>
                    <a:cubicBezTo>
                      <a:pt x="84673" y="149639"/>
                      <a:pt x="91919" y="147987"/>
                      <a:pt x="98785" y="144681"/>
                    </a:cubicBezTo>
                    <a:cubicBezTo>
                      <a:pt x="105650" y="141375"/>
                      <a:pt x="111626" y="137434"/>
                      <a:pt x="116711" y="132984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8" y="151801"/>
                    </a:lnTo>
                    <a:lnTo>
                      <a:pt x="164514" y="165023"/>
                    </a:lnTo>
                    <a:cubicBezTo>
                      <a:pt x="159047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823" y="169345"/>
                      <a:pt x="126755" y="168201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50" name="Freeform: Shape 50"/>
              <p:cNvSpPr/>
              <p:nvPr/>
            </p:nvSpPr>
            <p:spPr>
              <a:xfrm>
                <a:off x="3893219" y="1837930"/>
                <a:ext cx="166675" cy="244101"/>
              </a:xfrm>
              <a:custGeom>
                <a:avLst/>
                <a:gdLst>
                  <a:gd name="connsiteX0" fmla="*/ 0 w 166675"/>
                  <a:gd name="connsiteY0" fmla="*/ 5594 h 244101"/>
                  <a:gd name="connsiteX1" fmla="*/ 47040 w 166675"/>
                  <a:gd name="connsiteY1" fmla="*/ 0 h 244101"/>
                  <a:gd name="connsiteX2" fmla="*/ 47676 w 166675"/>
                  <a:gd name="connsiteY2" fmla="*/ 0 h 244101"/>
                  <a:gd name="connsiteX3" fmla="*/ 54414 w 166675"/>
                  <a:gd name="connsiteY3" fmla="*/ 4450 h 244101"/>
                  <a:gd name="connsiteX4" fmla="*/ 54414 w 166675"/>
                  <a:gd name="connsiteY4" fmla="*/ 92937 h 244101"/>
                  <a:gd name="connsiteX5" fmla="*/ 75392 w 166675"/>
                  <a:gd name="connsiteY5" fmla="*/ 78825 h 244101"/>
                  <a:gd name="connsiteX6" fmla="*/ 102599 w 166675"/>
                  <a:gd name="connsiteY6" fmla="*/ 73230 h 244101"/>
                  <a:gd name="connsiteX7" fmla="*/ 134764 w 166675"/>
                  <a:gd name="connsiteY7" fmla="*/ 81749 h 244101"/>
                  <a:gd name="connsiteX8" fmla="*/ 158030 w 166675"/>
                  <a:gd name="connsiteY8" fmla="*/ 108193 h 244101"/>
                  <a:gd name="connsiteX9" fmla="*/ 166676 w 166675"/>
                  <a:gd name="connsiteY9" fmla="*/ 153454 h 244101"/>
                  <a:gd name="connsiteX10" fmla="*/ 156250 w 166675"/>
                  <a:gd name="connsiteY10" fmla="*/ 199350 h 244101"/>
                  <a:gd name="connsiteX11" fmla="*/ 126373 w 166675"/>
                  <a:gd name="connsiteY11" fmla="*/ 232024 h 244101"/>
                  <a:gd name="connsiteX12" fmla="*/ 81367 w 166675"/>
                  <a:gd name="connsiteY12" fmla="*/ 244102 h 244101"/>
                  <a:gd name="connsiteX13" fmla="*/ 44371 w 166675"/>
                  <a:gd name="connsiteY13" fmla="*/ 240160 h 244101"/>
                  <a:gd name="connsiteX14" fmla="*/ 24156 w 166675"/>
                  <a:gd name="connsiteY14" fmla="*/ 232914 h 244101"/>
                  <a:gd name="connsiteX15" fmla="*/ 24156 w 166675"/>
                  <a:gd name="connsiteY15" fmla="*/ 21232 h 244101"/>
                  <a:gd name="connsiteX16" fmla="*/ 0 w 166675"/>
                  <a:gd name="connsiteY16" fmla="*/ 18053 h 244101"/>
                  <a:gd name="connsiteX17" fmla="*/ 0 w 166675"/>
                  <a:gd name="connsiteY17" fmla="*/ 5594 h 244101"/>
                  <a:gd name="connsiteX18" fmla="*/ 69798 w 166675"/>
                  <a:gd name="connsiteY18" fmla="*/ 99166 h 244101"/>
                  <a:gd name="connsiteX19" fmla="*/ 54414 w 166675"/>
                  <a:gd name="connsiteY19" fmla="*/ 110736 h 244101"/>
                  <a:gd name="connsiteX20" fmla="*/ 54414 w 166675"/>
                  <a:gd name="connsiteY20" fmla="*/ 218929 h 244101"/>
                  <a:gd name="connsiteX21" fmla="*/ 64585 w 166675"/>
                  <a:gd name="connsiteY21" fmla="*/ 225540 h 244101"/>
                  <a:gd name="connsiteX22" fmla="*/ 83528 w 166675"/>
                  <a:gd name="connsiteY22" fmla="*/ 228082 h 244101"/>
                  <a:gd name="connsiteX23" fmla="*/ 120016 w 166675"/>
                  <a:gd name="connsiteY23" fmla="*/ 209902 h 244101"/>
                  <a:gd name="connsiteX24" fmla="*/ 133875 w 166675"/>
                  <a:gd name="connsiteY24" fmla="*/ 156759 h 244101"/>
                  <a:gd name="connsiteX25" fmla="*/ 121797 w 166675"/>
                  <a:gd name="connsiteY25" fmla="*/ 109719 h 244101"/>
                  <a:gd name="connsiteX26" fmla="*/ 90648 w 166675"/>
                  <a:gd name="connsiteY26" fmla="*/ 94081 h 244101"/>
                  <a:gd name="connsiteX27" fmla="*/ 69798 w 166675"/>
                  <a:gd name="connsiteY27" fmla="*/ 99166 h 244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66675" h="244101">
                    <a:moveTo>
                      <a:pt x="0" y="5594"/>
                    </a:moveTo>
                    <a:lnTo>
                      <a:pt x="47040" y="0"/>
                    </a:lnTo>
                    <a:lnTo>
                      <a:pt x="47676" y="0"/>
                    </a:lnTo>
                    <a:lnTo>
                      <a:pt x="54414" y="4450"/>
                    </a:lnTo>
                    <a:lnTo>
                      <a:pt x="54414" y="92937"/>
                    </a:lnTo>
                    <a:cubicBezTo>
                      <a:pt x="60263" y="87215"/>
                      <a:pt x="67255" y="82511"/>
                      <a:pt x="75392" y="78825"/>
                    </a:cubicBezTo>
                    <a:cubicBezTo>
                      <a:pt x="83528" y="75138"/>
                      <a:pt x="92555" y="73230"/>
                      <a:pt x="102599" y="73230"/>
                    </a:cubicBezTo>
                    <a:cubicBezTo>
                      <a:pt x="114296" y="73230"/>
                      <a:pt x="125102" y="76028"/>
                      <a:pt x="134764" y="81749"/>
                    </a:cubicBezTo>
                    <a:cubicBezTo>
                      <a:pt x="144427" y="87470"/>
                      <a:pt x="152182" y="96242"/>
                      <a:pt x="158030" y="108193"/>
                    </a:cubicBezTo>
                    <a:cubicBezTo>
                      <a:pt x="163751" y="120144"/>
                      <a:pt x="166676" y="135273"/>
                      <a:pt x="166676" y="153454"/>
                    </a:cubicBezTo>
                    <a:cubicBezTo>
                      <a:pt x="166676" y="170363"/>
                      <a:pt x="163243" y="185619"/>
                      <a:pt x="156250" y="199350"/>
                    </a:cubicBezTo>
                    <a:cubicBezTo>
                      <a:pt x="149258" y="213080"/>
                      <a:pt x="139341" y="223887"/>
                      <a:pt x="126373" y="232024"/>
                    </a:cubicBezTo>
                    <a:cubicBezTo>
                      <a:pt x="113405" y="240033"/>
                      <a:pt x="98404" y="244102"/>
                      <a:pt x="81367" y="244102"/>
                    </a:cubicBezTo>
                    <a:cubicBezTo>
                      <a:pt x="67891" y="244102"/>
                      <a:pt x="55558" y="242830"/>
                      <a:pt x="44371" y="240160"/>
                    </a:cubicBezTo>
                    <a:cubicBezTo>
                      <a:pt x="33183" y="237490"/>
                      <a:pt x="26444" y="235075"/>
                      <a:pt x="24156" y="232914"/>
                    </a:cubicBezTo>
                    <a:lnTo>
                      <a:pt x="24156" y="21232"/>
                    </a:lnTo>
                    <a:lnTo>
                      <a:pt x="0" y="18053"/>
                    </a:lnTo>
                    <a:lnTo>
                      <a:pt x="0" y="5594"/>
                    </a:lnTo>
                    <a:close/>
                    <a:moveTo>
                      <a:pt x="69798" y="99166"/>
                    </a:moveTo>
                    <a:cubicBezTo>
                      <a:pt x="63441" y="102599"/>
                      <a:pt x="58228" y="106413"/>
                      <a:pt x="54414" y="110736"/>
                    </a:cubicBezTo>
                    <a:lnTo>
                      <a:pt x="54414" y="218929"/>
                    </a:lnTo>
                    <a:cubicBezTo>
                      <a:pt x="55558" y="221726"/>
                      <a:pt x="58991" y="223887"/>
                      <a:pt x="64585" y="225540"/>
                    </a:cubicBezTo>
                    <a:cubicBezTo>
                      <a:pt x="70179" y="227192"/>
                      <a:pt x="76536" y="228082"/>
                      <a:pt x="83528" y="228082"/>
                    </a:cubicBezTo>
                    <a:cubicBezTo>
                      <a:pt x="98658" y="228082"/>
                      <a:pt x="110736" y="221980"/>
                      <a:pt x="120016" y="209902"/>
                    </a:cubicBezTo>
                    <a:cubicBezTo>
                      <a:pt x="129170" y="197697"/>
                      <a:pt x="133875" y="180025"/>
                      <a:pt x="133875" y="156759"/>
                    </a:cubicBezTo>
                    <a:cubicBezTo>
                      <a:pt x="133875" y="135782"/>
                      <a:pt x="129806" y="120144"/>
                      <a:pt x="121797" y="109719"/>
                    </a:cubicBezTo>
                    <a:cubicBezTo>
                      <a:pt x="113787" y="99293"/>
                      <a:pt x="103362" y="94081"/>
                      <a:pt x="90648" y="94081"/>
                    </a:cubicBezTo>
                    <a:cubicBezTo>
                      <a:pt x="83020" y="94081"/>
                      <a:pt x="76155" y="95734"/>
                      <a:pt x="69798" y="99166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51" name="Freeform: Shape 51"/>
              <p:cNvSpPr/>
              <p:nvPr/>
            </p:nvSpPr>
            <p:spPr>
              <a:xfrm>
                <a:off x="4083034" y="1838057"/>
                <a:ext cx="79332" cy="240668"/>
              </a:xfrm>
              <a:custGeom>
                <a:avLst/>
                <a:gdLst>
                  <a:gd name="connsiteX0" fmla="*/ 23774 w 79332"/>
                  <a:gd name="connsiteY0" fmla="*/ 21359 h 240668"/>
                  <a:gd name="connsiteX1" fmla="*/ 0 w 79332"/>
                  <a:gd name="connsiteY1" fmla="*/ 18180 h 240668"/>
                  <a:gd name="connsiteX2" fmla="*/ 0 w 79332"/>
                  <a:gd name="connsiteY2" fmla="*/ 5594 h 240668"/>
                  <a:gd name="connsiteX3" fmla="*/ 47295 w 79332"/>
                  <a:gd name="connsiteY3" fmla="*/ 0 h 240668"/>
                  <a:gd name="connsiteX4" fmla="*/ 47930 w 79332"/>
                  <a:gd name="connsiteY4" fmla="*/ 0 h 240668"/>
                  <a:gd name="connsiteX5" fmla="*/ 54414 w 79332"/>
                  <a:gd name="connsiteY5" fmla="*/ 4450 h 240668"/>
                  <a:gd name="connsiteX6" fmla="*/ 54414 w 79332"/>
                  <a:gd name="connsiteY6" fmla="*/ 224014 h 240668"/>
                  <a:gd name="connsiteX7" fmla="*/ 79333 w 79332"/>
                  <a:gd name="connsiteY7" fmla="*/ 226303 h 240668"/>
                  <a:gd name="connsiteX8" fmla="*/ 79333 w 79332"/>
                  <a:gd name="connsiteY8" fmla="*/ 240669 h 240668"/>
                  <a:gd name="connsiteX9" fmla="*/ 0 w 79332"/>
                  <a:gd name="connsiteY9" fmla="*/ 240669 h 240668"/>
                  <a:gd name="connsiteX10" fmla="*/ 0 w 79332"/>
                  <a:gd name="connsiteY10" fmla="*/ 226303 h 240668"/>
                  <a:gd name="connsiteX11" fmla="*/ 23774 w 79332"/>
                  <a:gd name="connsiteY11" fmla="*/ 223633 h 240668"/>
                  <a:gd name="connsiteX12" fmla="*/ 23774 w 79332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2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3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3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52" name="Freeform: Shape 52"/>
              <p:cNvSpPr/>
              <p:nvPr/>
            </p:nvSpPr>
            <p:spPr>
              <a:xfrm>
                <a:off x="4182327" y="1845558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8 w 77807"/>
                  <a:gd name="connsiteY1" fmla="*/ 87215 h 233040"/>
                  <a:gd name="connsiteX2" fmla="*/ 1398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486 w 77807"/>
                  <a:gd name="connsiteY13" fmla="*/ 35344 h 233040"/>
                  <a:gd name="connsiteX14" fmla="*/ 16782 w 77807"/>
                  <a:gd name="connsiteY14" fmla="*/ 21867 h 233040"/>
                  <a:gd name="connsiteX15" fmla="*/ 22503 w 77807"/>
                  <a:gd name="connsiteY15" fmla="*/ 6230 h 233040"/>
                  <a:gd name="connsiteX16" fmla="*/ 38268 w 77807"/>
                  <a:gd name="connsiteY16" fmla="*/ 0 h 233040"/>
                  <a:gd name="connsiteX17" fmla="*/ 53016 w 77807"/>
                  <a:gd name="connsiteY17" fmla="*/ 5340 h 233040"/>
                  <a:gd name="connsiteX18" fmla="*/ 57720 w 77807"/>
                  <a:gd name="connsiteY18" fmla="*/ 18816 h 233040"/>
                  <a:gd name="connsiteX19" fmla="*/ 51999 w 77807"/>
                  <a:gd name="connsiteY19" fmla="*/ 34708 h 233040"/>
                  <a:gd name="connsiteX20" fmla="*/ 35979 w 77807"/>
                  <a:gd name="connsiteY20" fmla="*/ 40556 h 233040"/>
                  <a:gd name="connsiteX21" fmla="*/ 35725 w 77807"/>
                  <a:gd name="connsiteY21" fmla="*/ 40556 h 233040"/>
                  <a:gd name="connsiteX22" fmla="*/ 21486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8" y="87215"/>
                    </a:lnTo>
                    <a:lnTo>
                      <a:pt x="1398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486" y="35344"/>
                    </a:moveTo>
                    <a:cubicBezTo>
                      <a:pt x="18308" y="31784"/>
                      <a:pt x="16782" y="27334"/>
                      <a:pt x="16782" y="21867"/>
                    </a:cubicBezTo>
                    <a:cubicBezTo>
                      <a:pt x="16782" y="15638"/>
                      <a:pt x="18689" y="10425"/>
                      <a:pt x="22503" y="6230"/>
                    </a:cubicBezTo>
                    <a:cubicBezTo>
                      <a:pt x="26317" y="2161"/>
                      <a:pt x="31530" y="0"/>
                      <a:pt x="38268" y="0"/>
                    </a:cubicBezTo>
                    <a:cubicBezTo>
                      <a:pt x="44879" y="0"/>
                      <a:pt x="49837" y="1780"/>
                      <a:pt x="53016" y="5340"/>
                    </a:cubicBezTo>
                    <a:cubicBezTo>
                      <a:pt x="56194" y="8899"/>
                      <a:pt x="57720" y="13349"/>
                      <a:pt x="57720" y="18816"/>
                    </a:cubicBezTo>
                    <a:cubicBezTo>
                      <a:pt x="57720" y="25427"/>
                      <a:pt x="55813" y="30767"/>
                      <a:pt x="51999" y="34708"/>
                    </a:cubicBezTo>
                    <a:cubicBezTo>
                      <a:pt x="48185" y="38649"/>
                      <a:pt x="42845" y="40556"/>
                      <a:pt x="35979" y="40556"/>
                    </a:cubicBezTo>
                    <a:lnTo>
                      <a:pt x="35725" y="40556"/>
                    </a:lnTo>
                    <a:cubicBezTo>
                      <a:pt x="29368" y="40556"/>
                      <a:pt x="24664" y="38776"/>
                      <a:pt x="21486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53" name="Freeform: Shape 53"/>
              <p:cNvSpPr/>
              <p:nvPr/>
            </p:nvSpPr>
            <p:spPr>
              <a:xfrm>
                <a:off x="4277552" y="1911161"/>
                <a:ext cx="128661" cy="170616"/>
              </a:xfrm>
              <a:custGeom>
                <a:avLst/>
                <a:gdLst>
                  <a:gd name="connsiteX0" fmla="*/ 9535 w 128661"/>
                  <a:gd name="connsiteY0" fmla="*/ 42845 h 170616"/>
                  <a:gd name="connsiteX1" fmla="*/ 37759 w 128661"/>
                  <a:gd name="connsiteY1" fmla="*/ 11569 h 170616"/>
                  <a:gd name="connsiteX2" fmla="*/ 82511 w 128661"/>
                  <a:gd name="connsiteY2" fmla="*/ 0 h 170616"/>
                  <a:gd name="connsiteX3" fmla="*/ 104252 w 128661"/>
                  <a:gd name="connsiteY3" fmla="*/ 2288 h 170616"/>
                  <a:gd name="connsiteX4" fmla="*/ 125992 w 128661"/>
                  <a:gd name="connsiteY4" fmla="*/ 8772 h 170616"/>
                  <a:gd name="connsiteX5" fmla="*/ 124848 w 128661"/>
                  <a:gd name="connsiteY5" fmla="*/ 54033 h 170616"/>
                  <a:gd name="connsiteX6" fmla="*/ 105777 w 128661"/>
                  <a:gd name="connsiteY6" fmla="*/ 54033 h 170616"/>
                  <a:gd name="connsiteX7" fmla="*/ 99293 w 128661"/>
                  <a:gd name="connsiteY7" fmla="*/ 24029 h 170616"/>
                  <a:gd name="connsiteX8" fmla="*/ 76918 w 128661"/>
                  <a:gd name="connsiteY8" fmla="*/ 15765 h 170616"/>
                  <a:gd name="connsiteX9" fmla="*/ 44498 w 128661"/>
                  <a:gd name="connsiteY9" fmla="*/ 32420 h 170616"/>
                  <a:gd name="connsiteX10" fmla="*/ 32547 w 128661"/>
                  <a:gd name="connsiteY10" fmla="*/ 79587 h 170616"/>
                  <a:gd name="connsiteX11" fmla="*/ 45896 w 128661"/>
                  <a:gd name="connsiteY11" fmla="*/ 132349 h 170616"/>
                  <a:gd name="connsiteX12" fmla="*/ 80732 w 128661"/>
                  <a:gd name="connsiteY12" fmla="*/ 150402 h 170616"/>
                  <a:gd name="connsiteX13" fmla="*/ 104125 w 128661"/>
                  <a:gd name="connsiteY13" fmla="*/ 146588 h 170616"/>
                  <a:gd name="connsiteX14" fmla="*/ 123068 w 128661"/>
                  <a:gd name="connsiteY14" fmla="*/ 137434 h 170616"/>
                  <a:gd name="connsiteX15" fmla="*/ 128662 w 128661"/>
                  <a:gd name="connsiteY15" fmla="*/ 149131 h 170616"/>
                  <a:gd name="connsiteX16" fmla="*/ 105269 w 128661"/>
                  <a:gd name="connsiteY16" fmla="*/ 164006 h 170616"/>
                  <a:gd name="connsiteX17" fmla="*/ 73993 w 128661"/>
                  <a:gd name="connsiteY17" fmla="*/ 170617 h 170616"/>
                  <a:gd name="connsiteX18" fmla="*/ 33310 w 128661"/>
                  <a:gd name="connsiteY18" fmla="*/ 159683 h 170616"/>
                  <a:gd name="connsiteX19" fmla="*/ 8391 w 128661"/>
                  <a:gd name="connsiteY19" fmla="*/ 129806 h 170616"/>
                  <a:gd name="connsiteX20" fmla="*/ 0 w 128661"/>
                  <a:gd name="connsiteY20" fmla="*/ 86707 h 170616"/>
                  <a:gd name="connsiteX21" fmla="*/ 9535 w 128661"/>
                  <a:gd name="connsiteY21" fmla="*/ 42845 h 170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8661" h="170616">
                    <a:moveTo>
                      <a:pt x="9535" y="42845"/>
                    </a:moveTo>
                    <a:cubicBezTo>
                      <a:pt x="15892" y="29750"/>
                      <a:pt x="25300" y="19325"/>
                      <a:pt x="37759" y="11569"/>
                    </a:cubicBezTo>
                    <a:cubicBezTo>
                      <a:pt x="50219" y="3814"/>
                      <a:pt x="65094" y="0"/>
                      <a:pt x="82511" y="0"/>
                    </a:cubicBezTo>
                    <a:cubicBezTo>
                      <a:pt x="90902" y="0"/>
                      <a:pt x="98149" y="763"/>
                      <a:pt x="104252" y="2288"/>
                    </a:cubicBezTo>
                    <a:cubicBezTo>
                      <a:pt x="110354" y="3814"/>
                      <a:pt x="117601" y="5975"/>
                      <a:pt x="125992" y="8772"/>
                    </a:cubicBezTo>
                    <a:lnTo>
                      <a:pt x="124848" y="54033"/>
                    </a:lnTo>
                    <a:lnTo>
                      <a:pt x="105777" y="54033"/>
                    </a:lnTo>
                    <a:lnTo>
                      <a:pt x="99293" y="24029"/>
                    </a:lnTo>
                    <a:cubicBezTo>
                      <a:pt x="98149" y="18562"/>
                      <a:pt x="90648" y="15765"/>
                      <a:pt x="76918" y="15765"/>
                    </a:cubicBezTo>
                    <a:cubicBezTo>
                      <a:pt x="63187" y="15765"/>
                      <a:pt x="52380" y="21359"/>
                      <a:pt x="44498" y="32420"/>
                    </a:cubicBezTo>
                    <a:cubicBezTo>
                      <a:pt x="36615" y="43481"/>
                      <a:pt x="32547" y="59246"/>
                      <a:pt x="32547" y="79587"/>
                    </a:cubicBezTo>
                    <a:cubicBezTo>
                      <a:pt x="32547" y="102726"/>
                      <a:pt x="36997" y="120271"/>
                      <a:pt x="45896" y="132349"/>
                    </a:cubicBezTo>
                    <a:cubicBezTo>
                      <a:pt x="54796" y="144427"/>
                      <a:pt x="66365" y="150402"/>
                      <a:pt x="80732" y="150402"/>
                    </a:cubicBezTo>
                    <a:cubicBezTo>
                      <a:pt x="88995" y="150402"/>
                      <a:pt x="96751" y="149131"/>
                      <a:pt x="104125" y="146588"/>
                    </a:cubicBezTo>
                    <a:cubicBezTo>
                      <a:pt x="111498" y="144045"/>
                      <a:pt x="117728" y="140994"/>
                      <a:pt x="123068" y="137434"/>
                    </a:cubicBezTo>
                    <a:lnTo>
                      <a:pt x="128662" y="149131"/>
                    </a:lnTo>
                    <a:cubicBezTo>
                      <a:pt x="123322" y="154598"/>
                      <a:pt x="115567" y="159556"/>
                      <a:pt x="105269" y="164006"/>
                    </a:cubicBezTo>
                    <a:cubicBezTo>
                      <a:pt x="94971" y="168456"/>
                      <a:pt x="84546" y="170617"/>
                      <a:pt x="73993" y="170617"/>
                    </a:cubicBezTo>
                    <a:cubicBezTo>
                      <a:pt x="57974" y="170617"/>
                      <a:pt x="44370" y="166930"/>
                      <a:pt x="33310" y="159683"/>
                    </a:cubicBezTo>
                    <a:cubicBezTo>
                      <a:pt x="22249" y="152436"/>
                      <a:pt x="13858" y="142520"/>
                      <a:pt x="8391" y="129806"/>
                    </a:cubicBezTo>
                    <a:cubicBezTo>
                      <a:pt x="2797" y="117220"/>
                      <a:pt x="0" y="102853"/>
                      <a:pt x="0" y="86707"/>
                    </a:cubicBezTo>
                    <a:cubicBezTo>
                      <a:pt x="0" y="70688"/>
                      <a:pt x="3178" y="55940"/>
                      <a:pt x="9535" y="42845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54" name="Freeform: Shape 54"/>
              <p:cNvSpPr/>
              <p:nvPr/>
            </p:nvSpPr>
            <p:spPr>
              <a:xfrm>
                <a:off x="4431641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4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1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5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4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7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7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5" y="188289"/>
                      <a:pt x="9408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1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6" y="25173"/>
                      <a:pt x="110355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101" y="57084"/>
                      <a:pt x="49329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3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1" y="231261"/>
                      <a:pt x="53143" y="233804"/>
                      <a:pt x="61915" y="233804"/>
                    </a:cubicBezTo>
                    <a:cubicBezTo>
                      <a:pt x="67001" y="233931"/>
                      <a:pt x="72849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7" name="Graphic 8"/>
            <p:cNvGrpSpPr>
              <a:grpSpLocks/>
            </p:cNvGrpSpPr>
            <p:nvPr/>
          </p:nvGrpSpPr>
          <p:grpSpPr bwMode="auto">
            <a:xfrm>
              <a:off x="745200" y="892800"/>
              <a:ext cx="1070995" cy="1554621"/>
              <a:chOff x="745200" y="892800"/>
              <a:chExt cx="1070995" cy="1554621"/>
            </a:xfrm>
          </p:grpSpPr>
          <p:sp>
            <p:nvSpPr>
              <p:cNvPr id="8" name="Freeform: Shape 10"/>
              <p:cNvSpPr>
                <a:spLocks/>
              </p:cNvSpPr>
              <p:nvPr/>
            </p:nvSpPr>
            <p:spPr bwMode="auto">
              <a:xfrm>
                <a:off x="745200" y="1442282"/>
                <a:ext cx="535497" cy="1005138"/>
              </a:xfrm>
              <a:custGeom>
                <a:avLst/>
                <a:gdLst>
                  <a:gd name="T0" fmla="*/ 535498 w 535497"/>
                  <a:gd name="T1" fmla="*/ 0 h 1005138"/>
                  <a:gd name="T2" fmla="*/ 535498 w 535497"/>
                  <a:gd name="T3" fmla="*/ 1005139 h 1005138"/>
                  <a:gd name="T4" fmla="*/ 158157 w 535497"/>
                  <a:gd name="T5" fmla="*/ 756079 h 1005138"/>
                  <a:gd name="T6" fmla="*/ 0 w 535497"/>
                  <a:gd name="T7" fmla="*/ 462394 h 1005138"/>
                  <a:gd name="T8" fmla="*/ 0 w 535497"/>
                  <a:gd name="T9" fmla="*/ 66238 h 1005138"/>
                  <a:gd name="T10" fmla="*/ 535371 w 535497"/>
                  <a:gd name="T11" fmla="*/ 0 h 1005138"/>
                  <a:gd name="T12" fmla="*/ 535498 w 535497"/>
                  <a:gd name="T13" fmla="*/ 0 h 1005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497" h="1005138">
                    <a:moveTo>
                      <a:pt x="535498" y="0"/>
                    </a:moveTo>
                    <a:lnTo>
                      <a:pt x="535498" y="1005139"/>
                    </a:lnTo>
                    <a:lnTo>
                      <a:pt x="158157" y="756079"/>
                    </a:lnTo>
                    <a:cubicBezTo>
                      <a:pt x="59373" y="690985"/>
                      <a:pt x="0" y="580631"/>
                      <a:pt x="0" y="462394"/>
                    </a:cubicBezTo>
                    <a:lnTo>
                      <a:pt x="0" y="66238"/>
                    </a:lnTo>
                    <a:cubicBezTo>
                      <a:pt x="160573" y="23902"/>
                      <a:pt x="342505" y="0"/>
                      <a:pt x="535371" y="0"/>
                    </a:cubicBezTo>
                    <a:cubicBezTo>
                      <a:pt x="535371" y="0"/>
                      <a:pt x="535371" y="0"/>
                      <a:pt x="53549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9" name="Freeform: Shape 11"/>
              <p:cNvSpPr>
                <a:spLocks/>
              </p:cNvSpPr>
              <p:nvPr/>
            </p:nvSpPr>
            <p:spPr bwMode="auto">
              <a:xfrm>
                <a:off x="745200" y="1045617"/>
                <a:ext cx="535370" cy="462903"/>
              </a:xfrm>
              <a:custGeom>
                <a:avLst/>
                <a:gdLst>
                  <a:gd name="T0" fmla="*/ 535371 w 535370"/>
                  <a:gd name="T1" fmla="*/ 0 h 462903"/>
                  <a:gd name="T2" fmla="*/ 0 w 535370"/>
                  <a:gd name="T3" fmla="*/ 66238 h 462903"/>
                  <a:gd name="T4" fmla="*/ 0 w 535370"/>
                  <a:gd name="T5" fmla="*/ 462394 h 462903"/>
                  <a:gd name="T6" fmla="*/ 0 w 535370"/>
                  <a:gd name="T7" fmla="*/ 462903 h 462903"/>
                  <a:gd name="T8" fmla="*/ 535243 w 535370"/>
                  <a:gd name="T9" fmla="*/ 396665 h 462903"/>
                  <a:gd name="T10" fmla="*/ 535371 w 535370"/>
                  <a:gd name="T11" fmla="*/ 396665 h 462903"/>
                  <a:gd name="T12" fmla="*/ 535371 w 535370"/>
                  <a:gd name="T13" fmla="*/ 0 h 462903"/>
                  <a:gd name="T14" fmla="*/ 535371 w 535370"/>
                  <a:gd name="T15" fmla="*/ 0 h 46290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35370" h="462903">
                    <a:moveTo>
                      <a:pt x="535371" y="0"/>
                    </a:moveTo>
                    <a:cubicBezTo>
                      <a:pt x="342632" y="0"/>
                      <a:pt x="160573" y="23902"/>
                      <a:pt x="0" y="66238"/>
                    </a:cubicBezTo>
                    <a:lnTo>
                      <a:pt x="0" y="462394"/>
                    </a:lnTo>
                    <a:cubicBezTo>
                      <a:pt x="0" y="462522"/>
                      <a:pt x="0" y="462649"/>
                      <a:pt x="0" y="462903"/>
                    </a:cubicBezTo>
                    <a:cubicBezTo>
                      <a:pt x="160573" y="420567"/>
                      <a:pt x="342505" y="396665"/>
                      <a:pt x="535243" y="396665"/>
                    </a:cubicBezTo>
                    <a:cubicBezTo>
                      <a:pt x="535371" y="396665"/>
                      <a:pt x="535371" y="396665"/>
                      <a:pt x="535371" y="396665"/>
                    </a:cubicBezTo>
                    <a:lnTo>
                      <a:pt x="535371" y="0"/>
                    </a:lnTo>
                    <a:cubicBezTo>
                      <a:pt x="535371" y="0"/>
                      <a:pt x="535371" y="0"/>
                      <a:pt x="535371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0" name="Freeform: Shape 12"/>
              <p:cNvSpPr>
                <a:spLocks/>
              </p:cNvSpPr>
              <p:nvPr/>
            </p:nvSpPr>
            <p:spPr bwMode="auto">
              <a:xfrm>
                <a:off x="811183" y="1203139"/>
                <a:ext cx="165531" cy="165531"/>
              </a:xfrm>
              <a:custGeom>
                <a:avLst/>
                <a:gdLst>
                  <a:gd name="T0" fmla="*/ 165531 w 165531"/>
                  <a:gd name="T1" fmla="*/ 82766 h 165531"/>
                  <a:gd name="T2" fmla="*/ 82766 w 165531"/>
                  <a:gd name="T3" fmla="*/ 165531 h 165531"/>
                  <a:gd name="T4" fmla="*/ 0 w 165531"/>
                  <a:gd name="T5" fmla="*/ 82766 h 165531"/>
                  <a:gd name="T6" fmla="*/ 82766 w 165531"/>
                  <a:gd name="T7" fmla="*/ 0 h 165531"/>
                  <a:gd name="T8" fmla="*/ 165531 w 165531"/>
                  <a:gd name="T9" fmla="*/ 82766 h 1655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5531" h="165531">
                    <a:moveTo>
                      <a:pt x="165531" y="82766"/>
                    </a:moveTo>
                    <a:cubicBezTo>
                      <a:pt x="165531" y="128476"/>
                      <a:pt x="128476" y="165531"/>
                      <a:pt x="82766" y="165531"/>
                    </a:cubicBezTo>
                    <a:cubicBezTo>
                      <a:pt x="37055" y="165531"/>
                      <a:pt x="0" y="128476"/>
                      <a:pt x="0" y="82766"/>
                    </a:cubicBezTo>
                    <a:cubicBezTo>
                      <a:pt x="0" y="37055"/>
                      <a:pt x="37055" y="0"/>
                      <a:pt x="82766" y="0"/>
                    </a:cubicBezTo>
                    <a:cubicBezTo>
                      <a:pt x="128476" y="0"/>
                      <a:pt x="165531" y="37055"/>
                      <a:pt x="165531" y="8276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1" name="Freeform: Shape 13"/>
              <p:cNvSpPr>
                <a:spLocks/>
              </p:cNvSpPr>
              <p:nvPr/>
            </p:nvSpPr>
            <p:spPr bwMode="auto">
              <a:xfrm>
                <a:off x="1040791" y="1165507"/>
                <a:ext cx="174176" cy="174176"/>
              </a:xfrm>
              <a:custGeom>
                <a:avLst/>
                <a:gdLst>
                  <a:gd name="T0" fmla="*/ 174177 w 174176"/>
                  <a:gd name="T1" fmla="*/ 87088 h 174176"/>
                  <a:gd name="T2" fmla="*/ 87088 w 174176"/>
                  <a:gd name="T3" fmla="*/ 174177 h 174176"/>
                  <a:gd name="T4" fmla="*/ 0 w 174176"/>
                  <a:gd name="T5" fmla="*/ 87088 h 174176"/>
                  <a:gd name="T6" fmla="*/ 87088 w 174176"/>
                  <a:gd name="T7" fmla="*/ 0 h 174176"/>
                  <a:gd name="T8" fmla="*/ 174177 w 174176"/>
                  <a:gd name="T9" fmla="*/ 87088 h 174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176" h="174176">
                    <a:moveTo>
                      <a:pt x="174177" y="87088"/>
                    </a:moveTo>
                    <a:cubicBezTo>
                      <a:pt x="174177" y="135186"/>
                      <a:pt x="135186" y="174177"/>
                      <a:pt x="87088" y="174177"/>
                    </a:cubicBezTo>
                    <a:cubicBezTo>
                      <a:pt x="38991" y="174177"/>
                      <a:pt x="0" y="135186"/>
                      <a:pt x="0" y="87088"/>
                    </a:cubicBezTo>
                    <a:cubicBezTo>
                      <a:pt x="0" y="38991"/>
                      <a:pt x="38991" y="0"/>
                      <a:pt x="87088" y="0"/>
                    </a:cubicBezTo>
                    <a:cubicBezTo>
                      <a:pt x="135186" y="0"/>
                      <a:pt x="174177" y="38991"/>
                      <a:pt x="174177" y="870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2" name="Freeform: Shape 14"/>
              <p:cNvSpPr>
                <a:spLocks/>
              </p:cNvSpPr>
              <p:nvPr/>
            </p:nvSpPr>
            <p:spPr bwMode="auto">
              <a:xfrm>
                <a:off x="1280697" y="1442282"/>
                <a:ext cx="535497" cy="1005138"/>
              </a:xfrm>
              <a:custGeom>
                <a:avLst/>
                <a:gdLst>
                  <a:gd name="T0" fmla="*/ 0 w 535497"/>
                  <a:gd name="T1" fmla="*/ 0 h 1005138"/>
                  <a:gd name="T2" fmla="*/ 0 w 535497"/>
                  <a:gd name="T3" fmla="*/ 1005139 h 1005138"/>
                  <a:gd name="T4" fmla="*/ 377340 w 535497"/>
                  <a:gd name="T5" fmla="*/ 756079 h 1005138"/>
                  <a:gd name="T6" fmla="*/ 535498 w 535497"/>
                  <a:gd name="T7" fmla="*/ 462394 h 1005138"/>
                  <a:gd name="T8" fmla="*/ 535498 w 535497"/>
                  <a:gd name="T9" fmla="*/ 66238 h 1005138"/>
                  <a:gd name="T10" fmla="*/ 127 w 535497"/>
                  <a:gd name="T11" fmla="*/ 0 h 1005138"/>
                  <a:gd name="T12" fmla="*/ 0 w 535497"/>
                  <a:gd name="T13" fmla="*/ 0 h 1005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497" h="1005138">
                    <a:moveTo>
                      <a:pt x="0" y="0"/>
                    </a:moveTo>
                    <a:lnTo>
                      <a:pt x="0" y="1005139"/>
                    </a:lnTo>
                    <a:lnTo>
                      <a:pt x="377340" y="756079"/>
                    </a:lnTo>
                    <a:cubicBezTo>
                      <a:pt x="476125" y="690985"/>
                      <a:pt x="535498" y="580631"/>
                      <a:pt x="535498" y="462394"/>
                    </a:cubicBezTo>
                    <a:lnTo>
                      <a:pt x="535498" y="66238"/>
                    </a:lnTo>
                    <a:cubicBezTo>
                      <a:pt x="374925" y="23902"/>
                      <a:pt x="192993" y="0"/>
                      <a:pt x="127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3" name="Freeform: Shape 15"/>
              <p:cNvSpPr>
                <a:spLocks/>
              </p:cNvSpPr>
              <p:nvPr/>
            </p:nvSpPr>
            <p:spPr bwMode="auto">
              <a:xfrm>
                <a:off x="1280729" y="1045617"/>
                <a:ext cx="535465" cy="462903"/>
              </a:xfrm>
              <a:custGeom>
                <a:avLst/>
                <a:gdLst>
                  <a:gd name="T0" fmla="*/ 95 w 535465"/>
                  <a:gd name="T1" fmla="*/ 0 h 462903"/>
                  <a:gd name="T2" fmla="*/ 535466 w 535465"/>
                  <a:gd name="T3" fmla="*/ 66238 h 462903"/>
                  <a:gd name="T4" fmla="*/ 535466 w 535465"/>
                  <a:gd name="T5" fmla="*/ 462394 h 462903"/>
                  <a:gd name="T6" fmla="*/ 535466 w 535465"/>
                  <a:gd name="T7" fmla="*/ 462903 h 462903"/>
                  <a:gd name="T8" fmla="*/ 222 w 535465"/>
                  <a:gd name="T9" fmla="*/ 396665 h 462903"/>
                  <a:gd name="T10" fmla="*/ 95 w 535465"/>
                  <a:gd name="T11" fmla="*/ 396665 h 462903"/>
                  <a:gd name="T12" fmla="*/ 95 w 535465"/>
                  <a:gd name="T13" fmla="*/ 0 h 462903"/>
                  <a:gd name="T14" fmla="*/ 95 w 535465"/>
                  <a:gd name="T15" fmla="*/ 0 h 46290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35465" h="462903">
                    <a:moveTo>
                      <a:pt x="95" y="0"/>
                    </a:moveTo>
                    <a:cubicBezTo>
                      <a:pt x="192834" y="0"/>
                      <a:pt x="374893" y="23902"/>
                      <a:pt x="535466" y="66238"/>
                    </a:cubicBezTo>
                    <a:lnTo>
                      <a:pt x="535466" y="462394"/>
                    </a:lnTo>
                    <a:cubicBezTo>
                      <a:pt x="535466" y="462522"/>
                      <a:pt x="535466" y="462649"/>
                      <a:pt x="535466" y="462903"/>
                    </a:cubicBezTo>
                    <a:cubicBezTo>
                      <a:pt x="374893" y="420567"/>
                      <a:pt x="192961" y="396665"/>
                      <a:pt x="222" y="396665"/>
                    </a:cubicBezTo>
                    <a:cubicBezTo>
                      <a:pt x="95" y="396665"/>
                      <a:pt x="95" y="396665"/>
                      <a:pt x="95" y="396665"/>
                    </a:cubicBezTo>
                    <a:lnTo>
                      <a:pt x="95" y="0"/>
                    </a:lnTo>
                    <a:cubicBezTo>
                      <a:pt x="-32" y="0"/>
                      <a:pt x="-32" y="0"/>
                      <a:pt x="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4" name="Freeform: Shape 16"/>
              <p:cNvSpPr>
                <a:spLocks/>
              </p:cNvSpPr>
              <p:nvPr/>
            </p:nvSpPr>
            <p:spPr bwMode="auto">
              <a:xfrm>
                <a:off x="1584680" y="1203139"/>
                <a:ext cx="165531" cy="165531"/>
              </a:xfrm>
              <a:custGeom>
                <a:avLst/>
                <a:gdLst>
                  <a:gd name="T0" fmla="*/ 165531 w 165531"/>
                  <a:gd name="T1" fmla="*/ 82766 h 165531"/>
                  <a:gd name="T2" fmla="*/ 82766 w 165531"/>
                  <a:gd name="T3" fmla="*/ 165531 h 165531"/>
                  <a:gd name="T4" fmla="*/ 0 w 165531"/>
                  <a:gd name="T5" fmla="*/ 82766 h 165531"/>
                  <a:gd name="T6" fmla="*/ 82766 w 165531"/>
                  <a:gd name="T7" fmla="*/ 0 h 165531"/>
                  <a:gd name="T8" fmla="*/ 165531 w 165531"/>
                  <a:gd name="T9" fmla="*/ 82766 h 1655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5531" h="165531">
                    <a:moveTo>
                      <a:pt x="165531" y="82766"/>
                    </a:moveTo>
                    <a:cubicBezTo>
                      <a:pt x="165531" y="128476"/>
                      <a:pt x="128476" y="165531"/>
                      <a:pt x="82766" y="165531"/>
                    </a:cubicBezTo>
                    <a:cubicBezTo>
                      <a:pt x="37055" y="165531"/>
                      <a:pt x="0" y="128476"/>
                      <a:pt x="0" y="82766"/>
                    </a:cubicBezTo>
                    <a:cubicBezTo>
                      <a:pt x="0" y="37055"/>
                      <a:pt x="37055" y="0"/>
                      <a:pt x="82766" y="0"/>
                    </a:cubicBezTo>
                    <a:cubicBezTo>
                      <a:pt x="128476" y="0"/>
                      <a:pt x="165531" y="37055"/>
                      <a:pt x="165531" y="82766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5" name="Freeform: Shape 17"/>
              <p:cNvSpPr>
                <a:spLocks/>
              </p:cNvSpPr>
              <p:nvPr/>
            </p:nvSpPr>
            <p:spPr bwMode="auto">
              <a:xfrm>
                <a:off x="1346554" y="1165507"/>
                <a:ext cx="174176" cy="174176"/>
              </a:xfrm>
              <a:custGeom>
                <a:avLst/>
                <a:gdLst>
                  <a:gd name="T0" fmla="*/ 174177 w 174176"/>
                  <a:gd name="T1" fmla="*/ 87088 h 174176"/>
                  <a:gd name="T2" fmla="*/ 87088 w 174176"/>
                  <a:gd name="T3" fmla="*/ 174177 h 174176"/>
                  <a:gd name="T4" fmla="*/ 0 w 174176"/>
                  <a:gd name="T5" fmla="*/ 87088 h 174176"/>
                  <a:gd name="T6" fmla="*/ 87088 w 174176"/>
                  <a:gd name="T7" fmla="*/ 0 h 174176"/>
                  <a:gd name="T8" fmla="*/ 174177 w 174176"/>
                  <a:gd name="T9" fmla="*/ 87088 h 174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176" h="174176">
                    <a:moveTo>
                      <a:pt x="174177" y="87088"/>
                    </a:moveTo>
                    <a:cubicBezTo>
                      <a:pt x="174177" y="135186"/>
                      <a:pt x="135186" y="174177"/>
                      <a:pt x="87088" y="174177"/>
                    </a:cubicBezTo>
                    <a:cubicBezTo>
                      <a:pt x="38991" y="174177"/>
                      <a:pt x="0" y="135186"/>
                      <a:pt x="0" y="87088"/>
                    </a:cubicBezTo>
                    <a:cubicBezTo>
                      <a:pt x="0" y="38991"/>
                      <a:pt x="38991" y="0"/>
                      <a:pt x="87088" y="0"/>
                    </a:cubicBezTo>
                    <a:cubicBezTo>
                      <a:pt x="135186" y="0"/>
                      <a:pt x="174177" y="38991"/>
                      <a:pt x="174177" y="87088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6" name="Freeform: Shape 18"/>
              <p:cNvSpPr>
                <a:spLocks/>
              </p:cNvSpPr>
              <p:nvPr/>
            </p:nvSpPr>
            <p:spPr bwMode="auto">
              <a:xfrm>
                <a:off x="999345" y="1610102"/>
                <a:ext cx="281479" cy="504730"/>
              </a:xfrm>
              <a:custGeom>
                <a:avLst/>
                <a:gdLst>
                  <a:gd name="T0" fmla="*/ 281352 w 281479"/>
                  <a:gd name="T1" fmla="*/ 70688 h 504730"/>
                  <a:gd name="T2" fmla="*/ 152691 w 281479"/>
                  <a:gd name="T3" fmla="*/ 0 h 504730"/>
                  <a:gd name="T4" fmla="*/ 0 w 281479"/>
                  <a:gd name="T5" fmla="*/ 152691 h 504730"/>
                  <a:gd name="T6" fmla="*/ 281480 w 281479"/>
                  <a:gd name="T7" fmla="*/ 504731 h 504730"/>
                  <a:gd name="T8" fmla="*/ 281480 w 281479"/>
                  <a:gd name="T9" fmla="*/ 70688 h 5047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1479" h="504730">
                    <a:moveTo>
                      <a:pt x="281352" y="70688"/>
                    </a:moveTo>
                    <a:cubicBezTo>
                      <a:pt x="254272" y="28224"/>
                      <a:pt x="206723" y="0"/>
                      <a:pt x="152691" y="0"/>
                    </a:cubicBezTo>
                    <a:cubicBezTo>
                      <a:pt x="68272" y="0"/>
                      <a:pt x="0" y="68399"/>
                      <a:pt x="0" y="152691"/>
                    </a:cubicBezTo>
                    <a:cubicBezTo>
                      <a:pt x="0" y="350896"/>
                      <a:pt x="281480" y="504731"/>
                      <a:pt x="281480" y="504731"/>
                    </a:cubicBezTo>
                    <a:lnTo>
                      <a:pt x="281480" y="70688"/>
                    </a:lnTo>
                    <a:lnTo>
                      <a:pt x="281352" y="70688"/>
                    </a:ln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7" name="Freeform: Shape 19"/>
              <p:cNvSpPr>
                <a:spLocks/>
              </p:cNvSpPr>
              <p:nvPr/>
            </p:nvSpPr>
            <p:spPr bwMode="auto">
              <a:xfrm>
                <a:off x="1280570" y="1610102"/>
                <a:ext cx="281479" cy="504730"/>
              </a:xfrm>
              <a:custGeom>
                <a:avLst/>
                <a:gdLst>
                  <a:gd name="T0" fmla="*/ 127 w 281479"/>
                  <a:gd name="T1" fmla="*/ 70688 h 504730"/>
                  <a:gd name="T2" fmla="*/ 128789 w 281479"/>
                  <a:gd name="T3" fmla="*/ 0 h 504730"/>
                  <a:gd name="T4" fmla="*/ 281480 w 281479"/>
                  <a:gd name="T5" fmla="*/ 152691 h 504730"/>
                  <a:gd name="T6" fmla="*/ 0 w 281479"/>
                  <a:gd name="T7" fmla="*/ 504731 h 504730"/>
                  <a:gd name="T8" fmla="*/ 0 w 281479"/>
                  <a:gd name="T9" fmla="*/ 70688 h 5047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1479" h="504730">
                    <a:moveTo>
                      <a:pt x="127" y="70688"/>
                    </a:moveTo>
                    <a:cubicBezTo>
                      <a:pt x="27207" y="28224"/>
                      <a:pt x="74756" y="0"/>
                      <a:pt x="128789" y="0"/>
                    </a:cubicBezTo>
                    <a:cubicBezTo>
                      <a:pt x="213207" y="0"/>
                      <a:pt x="281480" y="68399"/>
                      <a:pt x="281480" y="152691"/>
                    </a:cubicBezTo>
                    <a:cubicBezTo>
                      <a:pt x="281480" y="350896"/>
                      <a:pt x="0" y="504731"/>
                      <a:pt x="0" y="504731"/>
                    </a:cubicBezTo>
                    <a:lnTo>
                      <a:pt x="0" y="70688"/>
                    </a:lnTo>
                    <a:lnTo>
                      <a:pt x="127" y="70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8" name="Freeform: Shape 20"/>
              <p:cNvSpPr>
                <a:spLocks/>
              </p:cNvSpPr>
              <p:nvPr/>
            </p:nvSpPr>
            <p:spPr bwMode="auto">
              <a:xfrm>
                <a:off x="1009770" y="892800"/>
                <a:ext cx="270927" cy="88359"/>
              </a:xfrm>
              <a:custGeom>
                <a:avLst/>
                <a:gdLst>
                  <a:gd name="T0" fmla="*/ 0 w 270927"/>
                  <a:gd name="T1" fmla="*/ 0 h 88359"/>
                  <a:gd name="T2" fmla="*/ 270927 w 270927"/>
                  <a:gd name="T3" fmla="*/ 0 h 88359"/>
                  <a:gd name="T4" fmla="*/ 270927 w 270927"/>
                  <a:gd name="T5" fmla="*/ 88360 h 88359"/>
                  <a:gd name="T6" fmla="*/ 0 w 270927"/>
                  <a:gd name="T7" fmla="*/ 88360 h 8835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70927" h="88359">
                    <a:moveTo>
                      <a:pt x="0" y="0"/>
                    </a:moveTo>
                    <a:lnTo>
                      <a:pt x="270927" y="0"/>
                    </a:lnTo>
                    <a:lnTo>
                      <a:pt x="270927" y="88360"/>
                    </a:lnTo>
                    <a:lnTo>
                      <a:pt x="0" y="883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9" name="Freeform: Shape 21"/>
              <p:cNvSpPr>
                <a:spLocks/>
              </p:cNvSpPr>
              <p:nvPr/>
            </p:nvSpPr>
            <p:spPr bwMode="auto">
              <a:xfrm>
                <a:off x="1280697" y="892800"/>
                <a:ext cx="270927" cy="88359"/>
              </a:xfrm>
              <a:custGeom>
                <a:avLst/>
                <a:gdLst>
                  <a:gd name="T0" fmla="*/ 0 w 270927"/>
                  <a:gd name="T1" fmla="*/ 0 h 88359"/>
                  <a:gd name="T2" fmla="*/ 270927 w 270927"/>
                  <a:gd name="T3" fmla="*/ 0 h 88359"/>
                  <a:gd name="T4" fmla="*/ 270927 w 270927"/>
                  <a:gd name="T5" fmla="*/ 88360 h 88359"/>
                  <a:gd name="T6" fmla="*/ 0 w 270927"/>
                  <a:gd name="T7" fmla="*/ 88360 h 8835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70927" h="88359">
                    <a:moveTo>
                      <a:pt x="0" y="0"/>
                    </a:moveTo>
                    <a:lnTo>
                      <a:pt x="270927" y="0"/>
                    </a:lnTo>
                    <a:lnTo>
                      <a:pt x="270927" y="88360"/>
                    </a:lnTo>
                    <a:lnTo>
                      <a:pt x="0" y="883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</p:grpSp>
      </p:grpSp>
      <p:sp>
        <p:nvSpPr>
          <p:cNvPr id="55" name="TextBox 54"/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56" name="Graphic 11"/>
          <p:cNvGrpSpPr>
            <a:grpSpLocks/>
          </p:cNvGrpSpPr>
          <p:nvPr userDrawn="1"/>
        </p:nvGrpSpPr>
        <p:grpSpPr bwMode="auto">
          <a:xfrm>
            <a:off x="3940175" y="9064625"/>
            <a:ext cx="4030663" cy="3614738"/>
            <a:chOff x="3940200" y="9064800"/>
            <a:chExt cx="4030179" cy="3614123"/>
          </a:xfrm>
        </p:grpSpPr>
        <p:sp>
          <p:nvSpPr>
            <p:cNvPr id="57" name="Freeform: Shape 59"/>
            <p:cNvSpPr>
              <a:spLocks/>
            </p:cNvSpPr>
            <p:nvPr/>
          </p:nvSpPr>
          <p:spPr bwMode="auto">
            <a:xfrm>
              <a:off x="3940200" y="9064800"/>
              <a:ext cx="2015089" cy="3614123"/>
            </a:xfrm>
            <a:custGeom>
              <a:avLst/>
              <a:gdLst>
                <a:gd name="T0" fmla="*/ 2015090 w 2015089"/>
                <a:gd name="T1" fmla="*/ 506409 h 3614123"/>
                <a:gd name="T2" fmla="*/ 1093514 w 2015089"/>
                <a:gd name="T3" fmla="*/ 0 h 3614123"/>
                <a:gd name="T4" fmla="*/ 0 w 2015089"/>
                <a:gd name="T5" fmla="*/ 1093514 h 3614123"/>
                <a:gd name="T6" fmla="*/ 2015090 w 2015089"/>
                <a:gd name="T7" fmla="*/ 3614123 h 3614123"/>
                <a:gd name="T8" fmla="*/ 2015090 w 2015089"/>
                <a:gd name="T9" fmla="*/ 506409 h 3614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5089" h="3614123">
                  <a:moveTo>
                    <a:pt x="2015090" y="506409"/>
                  </a:moveTo>
                  <a:cubicBezTo>
                    <a:pt x="1820913" y="202182"/>
                    <a:pt x="1481231" y="0"/>
                    <a:pt x="1093514" y="0"/>
                  </a:cubicBezTo>
                  <a:cubicBezTo>
                    <a:pt x="489635" y="0"/>
                    <a:pt x="0" y="489635"/>
                    <a:pt x="0" y="1093514"/>
                  </a:cubicBezTo>
                  <a:cubicBezTo>
                    <a:pt x="0" y="2512985"/>
                    <a:pt x="2015090" y="3614123"/>
                    <a:pt x="2015090" y="3614123"/>
                  </a:cubicBezTo>
                  <a:lnTo>
                    <a:pt x="2015090" y="50640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8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8" name="Freeform: Shape 60"/>
            <p:cNvSpPr>
              <a:spLocks/>
            </p:cNvSpPr>
            <p:nvPr/>
          </p:nvSpPr>
          <p:spPr bwMode="auto">
            <a:xfrm>
              <a:off x="5955289" y="9064800"/>
              <a:ext cx="2015089" cy="3614123"/>
            </a:xfrm>
            <a:custGeom>
              <a:avLst/>
              <a:gdLst>
                <a:gd name="T0" fmla="*/ 0 w 2015089"/>
                <a:gd name="T1" fmla="*/ 506409 h 3614123"/>
                <a:gd name="T2" fmla="*/ 921576 w 2015089"/>
                <a:gd name="T3" fmla="*/ 0 h 3614123"/>
                <a:gd name="T4" fmla="*/ 2015090 w 2015089"/>
                <a:gd name="T5" fmla="*/ 1093514 h 3614123"/>
                <a:gd name="T6" fmla="*/ 0 w 2015089"/>
                <a:gd name="T7" fmla="*/ 3614123 h 3614123"/>
                <a:gd name="T8" fmla="*/ 0 w 2015089"/>
                <a:gd name="T9" fmla="*/ 506409 h 3614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5089" h="3614123">
                  <a:moveTo>
                    <a:pt x="0" y="506409"/>
                  </a:moveTo>
                  <a:cubicBezTo>
                    <a:pt x="194176" y="202182"/>
                    <a:pt x="533858" y="0"/>
                    <a:pt x="921576" y="0"/>
                  </a:cubicBezTo>
                  <a:cubicBezTo>
                    <a:pt x="1525454" y="0"/>
                    <a:pt x="2015090" y="489635"/>
                    <a:pt x="2015090" y="1093514"/>
                  </a:cubicBezTo>
                  <a:cubicBezTo>
                    <a:pt x="2015090" y="2512985"/>
                    <a:pt x="0" y="3614123"/>
                    <a:pt x="0" y="3614123"/>
                  </a:cubicBezTo>
                  <a:lnTo>
                    <a:pt x="0" y="506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8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24400" y="7848600"/>
            <a:ext cx="8925450" cy="3051702"/>
          </a:xfrm>
        </p:spPr>
        <p:txBody>
          <a:bodyPr anchor="b">
            <a:normAutofit/>
          </a:bodyPr>
          <a:lstStyle>
            <a:lvl1pPr algn="l">
              <a:defRPr sz="66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24400" y="11364620"/>
            <a:ext cx="8925450" cy="101635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accent1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endParaRPr lang="en-US" dirty="0"/>
          </a:p>
        </p:txBody>
      </p:sp>
      <p:sp>
        <p:nvSpPr>
          <p:cNvPr id="59" name="Date Placeholder 66"/>
          <p:cNvSpPr>
            <a:spLocks noGrp="1"/>
          </p:cNvSpPr>
          <p:nvPr>
            <p:ph type="dt" sz="half" idx="10"/>
          </p:nvPr>
        </p:nvSpPr>
        <p:spPr>
          <a:xfrm>
            <a:off x="1260475" y="12153900"/>
            <a:ext cx="4694238" cy="730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o-RO"/>
              <a:t>15.11.2023</a:t>
            </a:r>
          </a:p>
        </p:txBody>
      </p:sp>
    </p:spTree>
    <p:extLst>
      <p:ext uri="{BB962C8B-B14F-4D97-AF65-F5344CB8AC3E}">
        <p14:creationId xmlns:p14="http://schemas.microsoft.com/office/powerpoint/2010/main" val="335873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P Mulțumim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/>
          </a:p>
        </p:txBody>
      </p:sp>
      <p:grpSp>
        <p:nvGrpSpPr>
          <p:cNvPr id="3" name="Graphic 8"/>
          <p:cNvGrpSpPr>
            <a:grpSpLocks/>
          </p:cNvGrpSpPr>
          <p:nvPr/>
        </p:nvGrpSpPr>
        <p:grpSpPr bwMode="auto">
          <a:xfrm>
            <a:off x="744538" y="892175"/>
            <a:ext cx="3832225" cy="1555750"/>
            <a:chOff x="745200" y="892800"/>
            <a:chExt cx="3830868" cy="1554621"/>
          </a:xfrm>
        </p:grpSpPr>
        <p:grpSp>
          <p:nvGrpSpPr>
            <p:cNvPr id="4" name="Graphic 8"/>
            <p:cNvGrpSpPr/>
            <p:nvPr/>
          </p:nvGrpSpPr>
          <p:grpSpPr>
            <a:xfrm>
              <a:off x="2199129" y="1172881"/>
              <a:ext cx="2376938" cy="909151"/>
              <a:chOff x="2199129" y="1172881"/>
              <a:chExt cx="2376938" cy="909151"/>
            </a:xfrm>
            <a:solidFill>
              <a:srgbClr val="262262"/>
            </a:solidFill>
          </p:grpSpPr>
          <p:sp>
            <p:nvSpPr>
              <p:cNvPr id="18" name="Freeform: Shape 20"/>
              <p:cNvSpPr/>
              <p:nvPr/>
            </p:nvSpPr>
            <p:spPr>
              <a:xfrm>
                <a:off x="2200273" y="1195002"/>
                <a:ext cx="86452" cy="218420"/>
              </a:xfrm>
              <a:custGeom>
                <a:avLst/>
                <a:gdLst>
                  <a:gd name="connsiteX0" fmla="*/ 27334 w 86452"/>
                  <a:gd name="connsiteY0" fmla="*/ 18308 h 218420"/>
                  <a:gd name="connsiteX1" fmla="*/ 0 w 86452"/>
                  <a:gd name="connsiteY1" fmla="*/ 14748 h 218420"/>
                  <a:gd name="connsiteX2" fmla="*/ 0 w 86452"/>
                  <a:gd name="connsiteY2" fmla="*/ 0 h 218420"/>
                  <a:gd name="connsiteX3" fmla="*/ 86453 w 86452"/>
                  <a:gd name="connsiteY3" fmla="*/ 0 h 218420"/>
                  <a:gd name="connsiteX4" fmla="*/ 86453 w 86452"/>
                  <a:gd name="connsiteY4" fmla="*/ 14748 h 218420"/>
                  <a:gd name="connsiteX5" fmla="*/ 59118 w 86452"/>
                  <a:gd name="connsiteY5" fmla="*/ 18308 h 218420"/>
                  <a:gd name="connsiteX6" fmla="*/ 59118 w 86452"/>
                  <a:gd name="connsiteY6" fmla="*/ 201130 h 218420"/>
                  <a:gd name="connsiteX7" fmla="*/ 86453 w 86452"/>
                  <a:gd name="connsiteY7" fmla="*/ 204308 h 218420"/>
                  <a:gd name="connsiteX8" fmla="*/ 86453 w 86452"/>
                  <a:gd name="connsiteY8" fmla="*/ 218420 h 218420"/>
                  <a:gd name="connsiteX9" fmla="*/ 381 w 86452"/>
                  <a:gd name="connsiteY9" fmla="*/ 218420 h 218420"/>
                  <a:gd name="connsiteX10" fmla="*/ 381 w 86452"/>
                  <a:gd name="connsiteY10" fmla="*/ 204054 h 218420"/>
                  <a:gd name="connsiteX11" fmla="*/ 27461 w 86452"/>
                  <a:gd name="connsiteY11" fmla="*/ 201130 h 218420"/>
                  <a:gd name="connsiteX12" fmla="*/ 27461 w 86452"/>
                  <a:gd name="connsiteY12" fmla="*/ 18308 h 21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6452" h="218420">
                    <a:moveTo>
                      <a:pt x="27334" y="18308"/>
                    </a:moveTo>
                    <a:lnTo>
                      <a:pt x="0" y="14748"/>
                    </a:lnTo>
                    <a:lnTo>
                      <a:pt x="0" y="0"/>
                    </a:lnTo>
                    <a:lnTo>
                      <a:pt x="86453" y="0"/>
                    </a:lnTo>
                    <a:lnTo>
                      <a:pt x="86453" y="14748"/>
                    </a:lnTo>
                    <a:lnTo>
                      <a:pt x="59118" y="18308"/>
                    </a:lnTo>
                    <a:lnTo>
                      <a:pt x="59118" y="201130"/>
                    </a:lnTo>
                    <a:lnTo>
                      <a:pt x="86453" y="204308"/>
                    </a:lnTo>
                    <a:lnTo>
                      <a:pt x="86453" y="218420"/>
                    </a:lnTo>
                    <a:lnTo>
                      <a:pt x="381" y="218420"/>
                    </a:lnTo>
                    <a:lnTo>
                      <a:pt x="381" y="204054"/>
                    </a:lnTo>
                    <a:lnTo>
                      <a:pt x="27461" y="201130"/>
                    </a:lnTo>
                    <a:lnTo>
                      <a:pt x="27461" y="18308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9" name="Freeform: Shape 21"/>
              <p:cNvSpPr/>
              <p:nvPr/>
            </p:nvSpPr>
            <p:spPr>
              <a:xfrm>
                <a:off x="2312535" y="1246365"/>
                <a:ext cx="177609" cy="167057"/>
              </a:xfrm>
              <a:custGeom>
                <a:avLst/>
                <a:gdLst>
                  <a:gd name="connsiteX0" fmla="*/ 21105 w 177609"/>
                  <a:gd name="connsiteY0" fmla="*/ 26571 h 167057"/>
                  <a:gd name="connsiteX1" fmla="*/ 0 w 177609"/>
                  <a:gd name="connsiteY1" fmla="*/ 21232 h 167057"/>
                  <a:gd name="connsiteX2" fmla="*/ 0 w 177609"/>
                  <a:gd name="connsiteY2" fmla="*/ 5340 h 167057"/>
                  <a:gd name="connsiteX3" fmla="*/ 42082 w 177609"/>
                  <a:gd name="connsiteY3" fmla="*/ 0 h 167057"/>
                  <a:gd name="connsiteX4" fmla="*/ 42972 w 177609"/>
                  <a:gd name="connsiteY4" fmla="*/ 0 h 167057"/>
                  <a:gd name="connsiteX5" fmla="*/ 49202 w 177609"/>
                  <a:gd name="connsiteY5" fmla="*/ 5340 h 167057"/>
                  <a:gd name="connsiteX6" fmla="*/ 49202 w 177609"/>
                  <a:gd name="connsiteY6" fmla="*/ 17672 h 167057"/>
                  <a:gd name="connsiteX7" fmla="*/ 48947 w 177609"/>
                  <a:gd name="connsiteY7" fmla="*/ 24792 h 167057"/>
                  <a:gd name="connsiteX8" fmla="*/ 76917 w 177609"/>
                  <a:gd name="connsiteY8" fmla="*/ 7755 h 167057"/>
                  <a:gd name="connsiteX9" fmla="*/ 110100 w 177609"/>
                  <a:gd name="connsiteY9" fmla="*/ 127 h 167057"/>
                  <a:gd name="connsiteX10" fmla="*/ 138706 w 177609"/>
                  <a:gd name="connsiteY10" fmla="*/ 7120 h 167057"/>
                  <a:gd name="connsiteX11" fmla="*/ 152945 w 177609"/>
                  <a:gd name="connsiteY11" fmla="*/ 28733 h 167057"/>
                  <a:gd name="connsiteX12" fmla="*/ 157013 w 177609"/>
                  <a:gd name="connsiteY12" fmla="*/ 68018 h 167057"/>
                  <a:gd name="connsiteX13" fmla="*/ 157013 w 177609"/>
                  <a:gd name="connsiteY13" fmla="*/ 150275 h 167057"/>
                  <a:gd name="connsiteX14" fmla="*/ 177609 w 177609"/>
                  <a:gd name="connsiteY14" fmla="*/ 152309 h 167057"/>
                  <a:gd name="connsiteX15" fmla="*/ 177609 w 177609"/>
                  <a:gd name="connsiteY15" fmla="*/ 167057 h 167057"/>
                  <a:gd name="connsiteX16" fmla="*/ 107939 w 177609"/>
                  <a:gd name="connsiteY16" fmla="*/ 167057 h 167057"/>
                  <a:gd name="connsiteX17" fmla="*/ 107939 w 177609"/>
                  <a:gd name="connsiteY17" fmla="*/ 152691 h 167057"/>
                  <a:gd name="connsiteX18" fmla="*/ 126119 w 177609"/>
                  <a:gd name="connsiteY18" fmla="*/ 150402 h 167057"/>
                  <a:gd name="connsiteX19" fmla="*/ 126119 w 177609"/>
                  <a:gd name="connsiteY19" fmla="*/ 67764 h 167057"/>
                  <a:gd name="connsiteX20" fmla="*/ 123831 w 177609"/>
                  <a:gd name="connsiteY20" fmla="*/ 40556 h 167057"/>
                  <a:gd name="connsiteX21" fmla="*/ 115058 w 177609"/>
                  <a:gd name="connsiteY21" fmla="*/ 25809 h 167057"/>
                  <a:gd name="connsiteX22" fmla="*/ 96242 w 177609"/>
                  <a:gd name="connsiteY22" fmla="*/ 20977 h 167057"/>
                  <a:gd name="connsiteX23" fmla="*/ 73612 w 177609"/>
                  <a:gd name="connsiteY23" fmla="*/ 26317 h 167057"/>
                  <a:gd name="connsiteX24" fmla="*/ 52126 w 177609"/>
                  <a:gd name="connsiteY24" fmla="*/ 38649 h 167057"/>
                  <a:gd name="connsiteX25" fmla="*/ 52126 w 177609"/>
                  <a:gd name="connsiteY25" fmla="*/ 150021 h 167057"/>
                  <a:gd name="connsiteX26" fmla="*/ 72086 w 177609"/>
                  <a:gd name="connsiteY26" fmla="*/ 152691 h 167057"/>
                  <a:gd name="connsiteX27" fmla="*/ 72086 w 177609"/>
                  <a:gd name="connsiteY27" fmla="*/ 167057 h 167057"/>
                  <a:gd name="connsiteX28" fmla="*/ 2670 w 177609"/>
                  <a:gd name="connsiteY28" fmla="*/ 167057 h 167057"/>
                  <a:gd name="connsiteX29" fmla="*/ 2670 w 177609"/>
                  <a:gd name="connsiteY29" fmla="*/ 152691 h 167057"/>
                  <a:gd name="connsiteX30" fmla="*/ 21232 w 177609"/>
                  <a:gd name="connsiteY30" fmla="*/ 150021 h 167057"/>
                  <a:gd name="connsiteX31" fmla="*/ 21232 w 177609"/>
                  <a:gd name="connsiteY31" fmla="*/ 26571 h 16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7">
                    <a:moveTo>
                      <a:pt x="21105" y="26571"/>
                    </a:moveTo>
                    <a:lnTo>
                      <a:pt x="0" y="21232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7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571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0" name="Freeform: Shape 22"/>
              <p:cNvSpPr/>
              <p:nvPr/>
            </p:nvSpPr>
            <p:spPr>
              <a:xfrm>
                <a:off x="2513791" y="1246620"/>
                <a:ext cx="118999" cy="169853"/>
              </a:xfrm>
              <a:custGeom>
                <a:avLst/>
                <a:gdLst>
                  <a:gd name="connsiteX0" fmla="*/ 24664 w 118999"/>
                  <a:gd name="connsiteY0" fmla="*/ 143283 h 169853"/>
                  <a:gd name="connsiteX1" fmla="*/ 37124 w 118999"/>
                  <a:gd name="connsiteY1" fmla="*/ 151165 h 169853"/>
                  <a:gd name="connsiteX2" fmla="*/ 57211 w 118999"/>
                  <a:gd name="connsiteY2" fmla="*/ 154725 h 169853"/>
                  <a:gd name="connsiteX3" fmla="*/ 81876 w 118999"/>
                  <a:gd name="connsiteY3" fmla="*/ 148241 h 169853"/>
                  <a:gd name="connsiteX4" fmla="*/ 89758 w 118999"/>
                  <a:gd name="connsiteY4" fmla="*/ 130315 h 169853"/>
                  <a:gd name="connsiteX5" fmla="*/ 84800 w 118999"/>
                  <a:gd name="connsiteY5" fmla="*/ 116457 h 169853"/>
                  <a:gd name="connsiteX6" fmla="*/ 70815 w 118999"/>
                  <a:gd name="connsiteY6" fmla="*/ 106032 h 169853"/>
                  <a:gd name="connsiteX7" fmla="*/ 45133 w 118999"/>
                  <a:gd name="connsiteY7" fmla="*/ 94971 h 169853"/>
                  <a:gd name="connsiteX8" fmla="*/ 12078 w 118999"/>
                  <a:gd name="connsiteY8" fmla="*/ 74502 h 169853"/>
                  <a:gd name="connsiteX9" fmla="*/ 1653 w 118999"/>
                  <a:gd name="connsiteY9" fmla="*/ 43226 h 169853"/>
                  <a:gd name="connsiteX10" fmla="*/ 9408 w 118999"/>
                  <a:gd name="connsiteY10" fmla="*/ 20596 h 169853"/>
                  <a:gd name="connsiteX11" fmla="*/ 30894 w 118999"/>
                  <a:gd name="connsiteY11" fmla="*/ 5467 h 169853"/>
                  <a:gd name="connsiteX12" fmla="*/ 61280 w 118999"/>
                  <a:gd name="connsiteY12" fmla="*/ 0 h 169853"/>
                  <a:gd name="connsiteX13" fmla="*/ 84927 w 118999"/>
                  <a:gd name="connsiteY13" fmla="*/ 2034 h 169853"/>
                  <a:gd name="connsiteX14" fmla="*/ 101201 w 118999"/>
                  <a:gd name="connsiteY14" fmla="*/ 6103 h 169853"/>
                  <a:gd name="connsiteX15" fmla="*/ 109464 w 118999"/>
                  <a:gd name="connsiteY15" fmla="*/ 8772 h 169853"/>
                  <a:gd name="connsiteX16" fmla="*/ 109464 w 118999"/>
                  <a:gd name="connsiteY16" fmla="*/ 45260 h 169853"/>
                  <a:gd name="connsiteX17" fmla="*/ 91538 w 118999"/>
                  <a:gd name="connsiteY17" fmla="*/ 45260 h 169853"/>
                  <a:gd name="connsiteX18" fmla="*/ 85690 w 118999"/>
                  <a:gd name="connsiteY18" fmla="*/ 23520 h 169853"/>
                  <a:gd name="connsiteX19" fmla="*/ 76282 w 118999"/>
                  <a:gd name="connsiteY19" fmla="*/ 17545 h 169853"/>
                  <a:gd name="connsiteX20" fmla="*/ 59246 w 118999"/>
                  <a:gd name="connsiteY20" fmla="*/ 15002 h 169853"/>
                  <a:gd name="connsiteX21" fmla="*/ 37887 w 118999"/>
                  <a:gd name="connsiteY21" fmla="*/ 20850 h 169853"/>
                  <a:gd name="connsiteX22" fmla="*/ 29750 w 118999"/>
                  <a:gd name="connsiteY22" fmla="*/ 36742 h 169853"/>
                  <a:gd name="connsiteX23" fmla="*/ 34072 w 118999"/>
                  <a:gd name="connsiteY23" fmla="*/ 51236 h 169853"/>
                  <a:gd name="connsiteX24" fmla="*/ 44752 w 118999"/>
                  <a:gd name="connsiteY24" fmla="*/ 60517 h 169853"/>
                  <a:gd name="connsiteX25" fmla="*/ 62424 w 118999"/>
                  <a:gd name="connsiteY25" fmla="*/ 68781 h 169853"/>
                  <a:gd name="connsiteX26" fmla="*/ 68272 w 118999"/>
                  <a:gd name="connsiteY26" fmla="*/ 71069 h 169853"/>
                  <a:gd name="connsiteX27" fmla="*/ 94971 w 118999"/>
                  <a:gd name="connsiteY27" fmla="*/ 83401 h 169853"/>
                  <a:gd name="connsiteX28" fmla="*/ 112134 w 118999"/>
                  <a:gd name="connsiteY28" fmla="*/ 98785 h 169853"/>
                  <a:gd name="connsiteX29" fmla="*/ 119000 w 118999"/>
                  <a:gd name="connsiteY29" fmla="*/ 122178 h 169853"/>
                  <a:gd name="connsiteX30" fmla="*/ 102090 w 118999"/>
                  <a:gd name="connsiteY30" fmla="*/ 156886 h 169853"/>
                  <a:gd name="connsiteX31" fmla="*/ 55813 w 118999"/>
                  <a:gd name="connsiteY31" fmla="*/ 169854 h 169853"/>
                  <a:gd name="connsiteX32" fmla="*/ 25682 w 118999"/>
                  <a:gd name="connsiteY32" fmla="*/ 165913 h 169853"/>
                  <a:gd name="connsiteX33" fmla="*/ 0 w 118999"/>
                  <a:gd name="connsiteY33" fmla="*/ 157776 h 169853"/>
                  <a:gd name="connsiteX34" fmla="*/ 0 w 118999"/>
                  <a:gd name="connsiteY34" fmla="*/ 120398 h 169853"/>
                  <a:gd name="connsiteX35" fmla="*/ 19070 w 118999"/>
                  <a:gd name="connsiteY35" fmla="*/ 120398 h 169853"/>
                  <a:gd name="connsiteX36" fmla="*/ 24664 w 118999"/>
                  <a:gd name="connsiteY36" fmla="*/ 143283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18999" h="169853">
                    <a:moveTo>
                      <a:pt x="24664" y="143283"/>
                    </a:moveTo>
                    <a:cubicBezTo>
                      <a:pt x="26571" y="146207"/>
                      <a:pt x="30767" y="148877"/>
                      <a:pt x="37124" y="151165"/>
                    </a:cubicBezTo>
                    <a:cubicBezTo>
                      <a:pt x="43481" y="153453"/>
                      <a:pt x="50219" y="154725"/>
                      <a:pt x="57211" y="154725"/>
                    </a:cubicBezTo>
                    <a:cubicBezTo>
                      <a:pt x="68399" y="154725"/>
                      <a:pt x="76663" y="152564"/>
                      <a:pt x="81876" y="148241"/>
                    </a:cubicBezTo>
                    <a:cubicBezTo>
                      <a:pt x="87088" y="143918"/>
                      <a:pt x="89758" y="137943"/>
                      <a:pt x="89758" y="130315"/>
                    </a:cubicBezTo>
                    <a:cubicBezTo>
                      <a:pt x="89758" y="124975"/>
                      <a:pt x="88105" y="120398"/>
                      <a:pt x="84800" y="116457"/>
                    </a:cubicBezTo>
                    <a:cubicBezTo>
                      <a:pt x="81494" y="112516"/>
                      <a:pt x="76790" y="109083"/>
                      <a:pt x="70815" y="106032"/>
                    </a:cubicBezTo>
                    <a:cubicBezTo>
                      <a:pt x="64840" y="102980"/>
                      <a:pt x="56321" y="99293"/>
                      <a:pt x="45133" y="94971"/>
                    </a:cubicBezTo>
                    <a:cubicBezTo>
                      <a:pt x="30004" y="89250"/>
                      <a:pt x="19070" y="82511"/>
                      <a:pt x="12078" y="74502"/>
                    </a:cubicBezTo>
                    <a:cubicBezTo>
                      <a:pt x="5085" y="66492"/>
                      <a:pt x="1653" y="56194"/>
                      <a:pt x="1653" y="43226"/>
                    </a:cubicBezTo>
                    <a:cubicBezTo>
                      <a:pt x="1653" y="34581"/>
                      <a:pt x="4196" y="27080"/>
                      <a:pt x="9408" y="20596"/>
                    </a:cubicBezTo>
                    <a:cubicBezTo>
                      <a:pt x="14621" y="14112"/>
                      <a:pt x="21740" y="9154"/>
                      <a:pt x="30894" y="5467"/>
                    </a:cubicBezTo>
                    <a:cubicBezTo>
                      <a:pt x="40048" y="1907"/>
                      <a:pt x="50092" y="0"/>
                      <a:pt x="61280" y="0"/>
                    </a:cubicBezTo>
                    <a:cubicBezTo>
                      <a:pt x="70306" y="0"/>
                      <a:pt x="78189" y="636"/>
                      <a:pt x="84927" y="2034"/>
                    </a:cubicBezTo>
                    <a:cubicBezTo>
                      <a:pt x="91665" y="3433"/>
                      <a:pt x="97132" y="4831"/>
                      <a:pt x="101201" y="6103"/>
                    </a:cubicBezTo>
                    <a:cubicBezTo>
                      <a:pt x="105269" y="7374"/>
                      <a:pt x="108066" y="8391"/>
                      <a:pt x="109464" y="8772"/>
                    </a:cubicBezTo>
                    <a:lnTo>
                      <a:pt x="109464" y="45260"/>
                    </a:lnTo>
                    <a:lnTo>
                      <a:pt x="91538" y="45260"/>
                    </a:lnTo>
                    <a:lnTo>
                      <a:pt x="85690" y="23520"/>
                    </a:lnTo>
                    <a:cubicBezTo>
                      <a:pt x="84546" y="21105"/>
                      <a:pt x="81367" y="19198"/>
                      <a:pt x="76282" y="17545"/>
                    </a:cubicBezTo>
                    <a:cubicBezTo>
                      <a:pt x="71196" y="15892"/>
                      <a:pt x="65475" y="15002"/>
                      <a:pt x="59246" y="15002"/>
                    </a:cubicBezTo>
                    <a:cubicBezTo>
                      <a:pt x="50473" y="15002"/>
                      <a:pt x="43353" y="16909"/>
                      <a:pt x="37887" y="20850"/>
                    </a:cubicBezTo>
                    <a:cubicBezTo>
                      <a:pt x="32547" y="24792"/>
                      <a:pt x="29750" y="30004"/>
                      <a:pt x="29750" y="36742"/>
                    </a:cubicBezTo>
                    <a:cubicBezTo>
                      <a:pt x="29750" y="42591"/>
                      <a:pt x="31148" y="47422"/>
                      <a:pt x="34072" y="51236"/>
                    </a:cubicBezTo>
                    <a:cubicBezTo>
                      <a:pt x="36869" y="55050"/>
                      <a:pt x="40429" y="58101"/>
                      <a:pt x="44752" y="60517"/>
                    </a:cubicBezTo>
                    <a:cubicBezTo>
                      <a:pt x="49075" y="62932"/>
                      <a:pt x="54923" y="65602"/>
                      <a:pt x="62424" y="68781"/>
                    </a:cubicBezTo>
                    <a:lnTo>
                      <a:pt x="68272" y="71069"/>
                    </a:lnTo>
                    <a:cubicBezTo>
                      <a:pt x="79206" y="75392"/>
                      <a:pt x="88105" y="79460"/>
                      <a:pt x="94971" y="83401"/>
                    </a:cubicBezTo>
                    <a:cubicBezTo>
                      <a:pt x="101836" y="87343"/>
                      <a:pt x="107557" y="92428"/>
                      <a:pt x="112134" y="98785"/>
                    </a:cubicBezTo>
                    <a:cubicBezTo>
                      <a:pt x="116711" y="105142"/>
                      <a:pt x="119000" y="112897"/>
                      <a:pt x="119000" y="122178"/>
                    </a:cubicBezTo>
                    <a:cubicBezTo>
                      <a:pt x="119000" y="136671"/>
                      <a:pt x="113405" y="148241"/>
                      <a:pt x="102090" y="156886"/>
                    </a:cubicBezTo>
                    <a:cubicBezTo>
                      <a:pt x="90775" y="165531"/>
                      <a:pt x="75392" y="169854"/>
                      <a:pt x="55813" y="169854"/>
                    </a:cubicBezTo>
                    <a:cubicBezTo>
                      <a:pt x="46278" y="169854"/>
                      <a:pt x="36234" y="168583"/>
                      <a:pt x="25682" y="165913"/>
                    </a:cubicBezTo>
                    <a:cubicBezTo>
                      <a:pt x="15129" y="163243"/>
                      <a:pt x="6611" y="160573"/>
                      <a:pt x="0" y="157776"/>
                    </a:cubicBezTo>
                    <a:lnTo>
                      <a:pt x="0" y="120398"/>
                    </a:lnTo>
                    <a:lnTo>
                      <a:pt x="19070" y="120398"/>
                    </a:lnTo>
                    <a:lnTo>
                      <a:pt x="24664" y="143283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3"/>
              <p:cNvSpPr/>
              <p:nvPr/>
            </p:nvSpPr>
            <p:spPr>
              <a:xfrm>
                <a:off x="2655548" y="1207970"/>
                <a:ext cx="106031" cy="208376"/>
              </a:xfrm>
              <a:custGeom>
                <a:avLst/>
                <a:gdLst>
                  <a:gd name="connsiteX0" fmla="*/ 29369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9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9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9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4"/>
              <p:cNvSpPr/>
              <p:nvPr/>
            </p:nvSpPr>
            <p:spPr>
              <a:xfrm>
                <a:off x="2778362" y="1180382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9 w 77807"/>
                  <a:gd name="connsiteY1" fmla="*/ 87215 h 233040"/>
                  <a:gd name="connsiteX2" fmla="*/ 1399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359 w 77807"/>
                  <a:gd name="connsiteY13" fmla="*/ 35344 h 233040"/>
                  <a:gd name="connsiteX14" fmla="*/ 16655 w 77807"/>
                  <a:gd name="connsiteY14" fmla="*/ 21867 h 233040"/>
                  <a:gd name="connsiteX15" fmla="*/ 22376 w 77807"/>
                  <a:gd name="connsiteY15" fmla="*/ 6230 h 233040"/>
                  <a:gd name="connsiteX16" fmla="*/ 38141 w 77807"/>
                  <a:gd name="connsiteY16" fmla="*/ 0 h 233040"/>
                  <a:gd name="connsiteX17" fmla="*/ 52889 w 77807"/>
                  <a:gd name="connsiteY17" fmla="*/ 5340 h 233040"/>
                  <a:gd name="connsiteX18" fmla="*/ 57593 w 77807"/>
                  <a:gd name="connsiteY18" fmla="*/ 18816 h 233040"/>
                  <a:gd name="connsiteX19" fmla="*/ 51872 w 77807"/>
                  <a:gd name="connsiteY19" fmla="*/ 34708 h 233040"/>
                  <a:gd name="connsiteX20" fmla="*/ 35853 w 77807"/>
                  <a:gd name="connsiteY20" fmla="*/ 40556 h 233040"/>
                  <a:gd name="connsiteX21" fmla="*/ 35598 w 77807"/>
                  <a:gd name="connsiteY21" fmla="*/ 40556 h 233040"/>
                  <a:gd name="connsiteX22" fmla="*/ 21359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9" y="87215"/>
                    </a:lnTo>
                    <a:lnTo>
                      <a:pt x="1399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359" y="35344"/>
                    </a:moveTo>
                    <a:cubicBezTo>
                      <a:pt x="18181" y="31784"/>
                      <a:pt x="16655" y="27334"/>
                      <a:pt x="16655" y="21867"/>
                    </a:cubicBezTo>
                    <a:cubicBezTo>
                      <a:pt x="16655" y="15638"/>
                      <a:pt x="18562" y="10425"/>
                      <a:pt x="22376" y="6230"/>
                    </a:cubicBezTo>
                    <a:cubicBezTo>
                      <a:pt x="26190" y="2161"/>
                      <a:pt x="31403" y="0"/>
                      <a:pt x="38141" y="0"/>
                    </a:cubicBezTo>
                    <a:cubicBezTo>
                      <a:pt x="44752" y="0"/>
                      <a:pt x="49710" y="1780"/>
                      <a:pt x="52889" y="5340"/>
                    </a:cubicBezTo>
                    <a:cubicBezTo>
                      <a:pt x="56067" y="8900"/>
                      <a:pt x="57593" y="13349"/>
                      <a:pt x="57593" y="18816"/>
                    </a:cubicBezTo>
                    <a:cubicBezTo>
                      <a:pt x="57593" y="25427"/>
                      <a:pt x="55686" y="30767"/>
                      <a:pt x="51872" y="34708"/>
                    </a:cubicBezTo>
                    <a:cubicBezTo>
                      <a:pt x="48057" y="38649"/>
                      <a:pt x="42718" y="40556"/>
                      <a:pt x="35853" y="40556"/>
                    </a:cubicBezTo>
                    <a:lnTo>
                      <a:pt x="35598" y="40556"/>
                    </a:lnTo>
                    <a:cubicBezTo>
                      <a:pt x="29241" y="40556"/>
                      <a:pt x="24537" y="38777"/>
                      <a:pt x="21359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5"/>
              <p:cNvSpPr/>
              <p:nvPr/>
            </p:nvSpPr>
            <p:spPr>
              <a:xfrm>
                <a:off x="2872951" y="1207970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226" y="208376"/>
                      <a:pt x="34835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6"/>
              <p:cNvSpPr/>
              <p:nvPr/>
            </p:nvSpPr>
            <p:spPr>
              <a:xfrm>
                <a:off x="2994112" y="124687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0 w 164768"/>
                  <a:gd name="connsiteY6" fmla="*/ 106667 h 169853"/>
                  <a:gd name="connsiteX7" fmla="*/ 16400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6 w 164768"/>
                  <a:gd name="connsiteY11" fmla="*/ 0 h 169853"/>
                  <a:gd name="connsiteX12" fmla="*/ 47040 w 164768"/>
                  <a:gd name="connsiteY12" fmla="*/ 3560 h 169853"/>
                  <a:gd name="connsiteX13" fmla="*/ 47040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5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5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9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0" y="129170"/>
                      <a:pt x="16400" y="106667"/>
                    </a:cubicBezTo>
                    <a:lnTo>
                      <a:pt x="16400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6" y="0"/>
                    </a:lnTo>
                    <a:lnTo>
                      <a:pt x="47040" y="3560"/>
                    </a:lnTo>
                    <a:lnTo>
                      <a:pt x="47040" y="104379"/>
                    </a:lnTo>
                    <a:cubicBezTo>
                      <a:pt x="47040" y="115694"/>
                      <a:pt x="47930" y="124594"/>
                      <a:pt x="49583" y="130950"/>
                    </a:cubicBezTo>
                    <a:cubicBezTo>
                      <a:pt x="51236" y="137307"/>
                      <a:pt x="54160" y="142011"/>
                      <a:pt x="58355" y="145062"/>
                    </a:cubicBezTo>
                    <a:cubicBezTo>
                      <a:pt x="62551" y="148114"/>
                      <a:pt x="68653" y="149639"/>
                      <a:pt x="76790" y="149639"/>
                    </a:cubicBezTo>
                    <a:cubicBezTo>
                      <a:pt x="84673" y="149639"/>
                      <a:pt x="91919" y="147987"/>
                      <a:pt x="98785" y="144681"/>
                    </a:cubicBezTo>
                    <a:cubicBezTo>
                      <a:pt x="105650" y="141376"/>
                      <a:pt x="111626" y="137434"/>
                      <a:pt x="116711" y="132985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9" y="151801"/>
                    </a:lnTo>
                    <a:lnTo>
                      <a:pt x="164514" y="165023"/>
                    </a:lnTo>
                    <a:cubicBezTo>
                      <a:pt x="159047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696" y="169218"/>
                      <a:pt x="126628" y="168074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7"/>
              <p:cNvSpPr/>
              <p:nvPr/>
            </p:nvSpPr>
            <p:spPr>
              <a:xfrm>
                <a:off x="3178205" y="1207970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226" y="208376"/>
                      <a:pt x="34962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8"/>
              <p:cNvSpPr/>
              <p:nvPr/>
            </p:nvSpPr>
            <p:spPr>
              <a:xfrm>
                <a:off x="3299366" y="124687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1 w 164768"/>
                  <a:gd name="connsiteY6" fmla="*/ 106667 h 169853"/>
                  <a:gd name="connsiteX7" fmla="*/ 16401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7 w 164768"/>
                  <a:gd name="connsiteY11" fmla="*/ 0 h 169853"/>
                  <a:gd name="connsiteX12" fmla="*/ 47041 w 164768"/>
                  <a:gd name="connsiteY12" fmla="*/ 3560 h 169853"/>
                  <a:gd name="connsiteX13" fmla="*/ 47041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6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5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9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1" y="129170"/>
                      <a:pt x="16401" y="106667"/>
                    </a:cubicBezTo>
                    <a:lnTo>
                      <a:pt x="16401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7" y="0"/>
                    </a:lnTo>
                    <a:lnTo>
                      <a:pt x="47041" y="3560"/>
                    </a:lnTo>
                    <a:lnTo>
                      <a:pt x="47041" y="104379"/>
                    </a:lnTo>
                    <a:cubicBezTo>
                      <a:pt x="47041" y="115694"/>
                      <a:pt x="47930" y="124594"/>
                      <a:pt x="49583" y="130950"/>
                    </a:cubicBezTo>
                    <a:cubicBezTo>
                      <a:pt x="51236" y="137307"/>
                      <a:pt x="54160" y="142011"/>
                      <a:pt x="58356" y="145062"/>
                    </a:cubicBezTo>
                    <a:cubicBezTo>
                      <a:pt x="62551" y="148114"/>
                      <a:pt x="68654" y="149639"/>
                      <a:pt x="76790" y="149639"/>
                    </a:cubicBezTo>
                    <a:cubicBezTo>
                      <a:pt x="84673" y="149639"/>
                      <a:pt x="91920" y="147987"/>
                      <a:pt x="98785" y="144681"/>
                    </a:cubicBezTo>
                    <a:cubicBezTo>
                      <a:pt x="105650" y="141376"/>
                      <a:pt x="111626" y="137434"/>
                      <a:pt x="116711" y="132985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9" y="151801"/>
                    </a:lnTo>
                    <a:lnTo>
                      <a:pt x="164514" y="165023"/>
                    </a:lnTo>
                    <a:cubicBezTo>
                      <a:pt x="159048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823" y="169218"/>
                      <a:pt x="126755" y="168074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9"/>
              <p:cNvSpPr/>
              <p:nvPr/>
            </p:nvSpPr>
            <p:spPr>
              <a:xfrm>
                <a:off x="3485366" y="1172881"/>
                <a:ext cx="79333" cy="240668"/>
              </a:xfrm>
              <a:custGeom>
                <a:avLst/>
                <a:gdLst>
                  <a:gd name="connsiteX0" fmla="*/ 23774 w 79333"/>
                  <a:gd name="connsiteY0" fmla="*/ 21359 h 240668"/>
                  <a:gd name="connsiteX1" fmla="*/ 0 w 79333"/>
                  <a:gd name="connsiteY1" fmla="*/ 18180 h 240668"/>
                  <a:gd name="connsiteX2" fmla="*/ 0 w 79333"/>
                  <a:gd name="connsiteY2" fmla="*/ 5594 h 240668"/>
                  <a:gd name="connsiteX3" fmla="*/ 47295 w 79333"/>
                  <a:gd name="connsiteY3" fmla="*/ 0 h 240668"/>
                  <a:gd name="connsiteX4" fmla="*/ 47930 w 79333"/>
                  <a:gd name="connsiteY4" fmla="*/ 0 h 240668"/>
                  <a:gd name="connsiteX5" fmla="*/ 54414 w 79333"/>
                  <a:gd name="connsiteY5" fmla="*/ 4450 h 240668"/>
                  <a:gd name="connsiteX6" fmla="*/ 54414 w 79333"/>
                  <a:gd name="connsiteY6" fmla="*/ 224014 h 240668"/>
                  <a:gd name="connsiteX7" fmla="*/ 79333 w 79333"/>
                  <a:gd name="connsiteY7" fmla="*/ 226303 h 240668"/>
                  <a:gd name="connsiteX8" fmla="*/ 79333 w 79333"/>
                  <a:gd name="connsiteY8" fmla="*/ 240669 h 240668"/>
                  <a:gd name="connsiteX9" fmla="*/ 0 w 79333"/>
                  <a:gd name="connsiteY9" fmla="*/ 240669 h 240668"/>
                  <a:gd name="connsiteX10" fmla="*/ 0 w 79333"/>
                  <a:gd name="connsiteY10" fmla="*/ 226303 h 240668"/>
                  <a:gd name="connsiteX11" fmla="*/ 23774 w 79333"/>
                  <a:gd name="connsiteY11" fmla="*/ 223633 h 240668"/>
                  <a:gd name="connsiteX12" fmla="*/ 23774 w 79333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3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3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3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30"/>
              <p:cNvSpPr/>
              <p:nvPr/>
            </p:nvSpPr>
            <p:spPr>
              <a:xfrm>
                <a:off x="2199129" y="1527464"/>
                <a:ext cx="212826" cy="218420"/>
              </a:xfrm>
              <a:custGeom>
                <a:avLst/>
                <a:gdLst>
                  <a:gd name="connsiteX0" fmla="*/ 23520 w 212826"/>
                  <a:gd name="connsiteY0" fmla="*/ 18435 h 218420"/>
                  <a:gd name="connsiteX1" fmla="*/ 0 w 212826"/>
                  <a:gd name="connsiteY1" fmla="*/ 14875 h 218420"/>
                  <a:gd name="connsiteX2" fmla="*/ 0 w 212826"/>
                  <a:gd name="connsiteY2" fmla="*/ 127 h 218420"/>
                  <a:gd name="connsiteX3" fmla="*/ 54669 w 212826"/>
                  <a:gd name="connsiteY3" fmla="*/ 127 h 218420"/>
                  <a:gd name="connsiteX4" fmla="*/ 152563 w 212826"/>
                  <a:gd name="connsiteY4" fmla="*/ 143537 h 218420"/>
                  <a:gd name="connsiteX5" fmla="*/ 168964 w 212826"/>
                  <a:gd name="connsiteY5" fmla="*/ 174685 h 218420"/>
                  <a:gd name="connsiteX6" fmla="*/ 168964 w 212826"/>
                  <a:gd name="connsiteY6" fmla="*/ 18308 h 218420"/>
                  <a:gd name="connsiteX7" fmla="*/ 143410 w 212826"/>
                  <a:gd name="connsiteY7" fmla="*/ 14748 h 218420"/>
                  <a:gd name="connsiteX8" fmla="*/ 143410 w 212826"/>
                  <a:gd name="connsiteY8" fmla="*/ 0 h 218420"/>
                  <a:gd name="connsiteX9" fmla="*/ 212826 w 212826"/>
                  <a:gd name="connsiteY9" fmla="*/ 0 h 218420"/>
                  <a:gd name="connsiteX10" fmla="*/ 212826 w 212826"/>
                  <a:gd name="connsiteY10" fmla="*/ 14748 h 218420"/>
                  <a:gd name="connsiteX11" fmla="*/ 189306 w 212826"/>
                  <a:gd name="connsiteY11" fmla="*/ 18308 h 218420"/>
                  <a:gd name="connsiteX12" fmla="*/ 189306 w 212826"/>
                  <a:gd name="connsiteY12" fmla="*/ 218420 h 218420"/>
                  <a:gd name="connsiteX13" fmla="*/ 166040 w 212826"/>
                  <a:gd name="connsiteY13" fmla="*/ 218420 h 218420"/>
                  <a:gd name="connsiteX14" fmla="*/ 66111 w 212826"/>
                  <a:gd name="connsiteY14" fmla="*/ 71832 h 218420"/>
                  <a:gd name="connsiteX15" fmla="*/ 43481 w 212826"/>
                  <a:gd name="connsiteY15" fmla="*/ 33055 h 218420"/>
                  <a:gd name="connsiteX16" fmla="*/ 43481 w 212826"/>
                  <a:gd name="connsiteY16" fmla="*/ 201130 h 218420"/>
                  <a:gd name="connsiteX17" fmla="*/ 71451 w 212826"/>
                  <a:gd name="connsiteY17" fmla="*/ 204054 h 218420"/>
                  <a:gd name="connsiteX18" fmla="*/ 71451 w 212826"/>
                  <a:gd name="connsiteY18" fmla="*/ 218420 h 218420"/>
                  <a:gd name="connsiteX19" fmla="*/ 0 w 212826"/>
                  <a:gd name="connsiteY19" fmla="*/ 218420 h 218420"/>
                  <a:gd name="connsiteX20" fmla="*/ 0 w 212826"/>
                  <a:gd name="connsiteY20" fmla="*/ 204054 h 218420"/>
                  <a:gd name="connsiteX21" fmla="*/ 23520 w 212826"/>
                  <a:gd name="connsiteY21" fmla="*/ 200875 h 218420"/>
                  <a:gd name="connsiteX22" fmla="*/ 23520 w 212826"/>
                  <a:gd name="connsiteY22" fmla="*/ 18435 h 218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12826" h="218420">
                    <a:moveTo>
                      <a:pt x="23520" y="18435"/>
                    </a:moveTo>
                    <a:lnTo>
                      <a:pt x="0" y="14875"/>
                    </a:lnTo>
                    <a:lnTo>
                      <a:pt x="0" y="127"/>
                    </a:lnTo>
                    <a:lnTo>
                      <a:pt x="54669" y="127"/>
                    </a:lnTo>
                    <a:lnTo>
                      <a:pt x="152563" y="143537"/>
                    </a:lnTo>
                    <a:lnTo>
                      <a:pt x="168964" y="174685"/>
                    </a:lnTo>
                    <a:lnTo>
                      <a:pt x="168964" y="18308"/>
                    </a:lnTo>
                    <a:lnTo>
                      <a:pt x="143410" y="14748"/>
                    </a:lnTo>
                    <a:lnTo>
                      <a:pt x="143410" y="0"/>
                    </a:lnTo>
                    <a:lnTo>
                      <a:pt x="212826" y="0"/>
                    </a:lnTo>
                    <a:lnTo>
                      <a:pt x="212826" y="14748"/>
                    </a:lnTo>
                    <a:lnTo>
                      <a:pt x="189306" y="18308"/>
                    </a:lnTo>
                    <a:lnTo>
                      <a:pt x="189306" y="218420"/>
                    </a:lnTo>
                    <a:lnTo>
                      <a:pt x="166040" y="218420"/>
                    </a:lnTo>
                    <a:lnTo>
                      <a:pt x="66111" y="71832"/>
                    </a:lnTo>
                    <a:lnTo>
                      <a:pt x="43481" y="33055"/>
                    </a:lnTo>
                    <a:lnTo>
                      <a:pt x="43481" y="201130"/>
                    </a:lnTo>
                    <a:lnTo>
                      <a:pt x="71451" y="204054"/>
                    </a:lnTo>
                    <a:lnTo>
                      <a:pt x="71451" y="218420"/>
                    </a:lnTo>
                    <a:lnTo>
                      <a:pt x="0" y="218420"/>
                    </a:lnTo>
                    <a:lnTo>
                      <a:pt x="0" y="204054"/>
                    </a:lnTo>
                    <a:lnTo>
                      <a:pt x="23520" y="200875"/>
                    </a:lnTo>
                    <a:lnTo>
                      <a:pt x="23520" y="18435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31"/>
              <p:cNvSpPr/>
              <p:nvPr/>
            </p:nvSpPr>
            <p:spPr>
              <a:xfrm>
                <a:off x="2432170" y="1579462"/>
                <a:ext cx="144426" cy="169854"/>
              </a:xfrm>
              <a:custGeom>
                <a:avLst/>
                <a:gdLst>
                  <a:gd name="connsiteX0" fmla="*/ 27843 w 144426"/>
                  <a:gd name="connsiteY0" fmla="*/ 81749 h 169854"/>
                  <a:gd name="connsiteX1" fmla="*/ 97768 w 144426"/>
                  <a:gd name="connsiteY1" fmla="*/ 67764 h 169854"/>
                  <a:gd name="connsiteX2" fmla="*/ 97768 w 144426"/>
                  <a:gd name="connsiteY2" fmla="*/ 59627 h 169854"/>
                  <a:gd name="connsiteX3" fmla="*/ 94844 w 144426"/>
                  <a:gd name="connsiteY3" fmla="*/ 37887 h 169854"/>
                  <a:gd name="connsiteX4" fmla="*/ 84673 w 144426"/>
                  <a:gd name="connsiteY4" fmla="*/ 26317 h 169854"/>
                  <a:gd name="connsiteX5" fmla="*/ 64204 w 144426"/>
                  <a:gd name="connsiteY5" fmla="*/ 22630 h 169854"/>
                  <a:gd name="connsiteX6" fmla="*/ 37251 w 144426"/>
                  <a:gd name="connsiteY6" fmla="*/ 26826 h 169854"/>
                  <a:gd name="connsiteX7" fmla="*/ 13603 w 144426"/>
                  <a:gd name="connsiteY7" fmla="*/ 37251 h 169854"/>
                  <a:gd name="connsiteX8" fmla="*/ 6230 w 144426"/>
                  <a:gd name="connsiteY8" fmla="*/ 21995 h 169854"/>
                  <a:gd name="connsiteX9" fmla="*/ 20342 w 144426"/>
                  <a:gd name="connsiteY9" fmla="*/ 13476 h 169854"/>
                  <a:gd name="connsiteX10" fmla="*/ 44116 w 144426"/>
                  <a:gd name="connsiteY10" fmla="*/ 4068 h 169854"/>
                  <a:gd name="connsiteX11" fmla="*/ 71196 w 144426"/>
                  <a:gd name="connsiteY11" fmla="*/ 0 h 169854"/>
                  <a:gd name="connsiteX12" fmla="*/ 104252 w 144426"/>
                  <a:gd name="connsiteY12" fmla="*/ 5721 h 169854"/>
                  <a:gd name="connsiteX13" fmla="*/ 121797 w 144426"/>
                  <a:gd name="connsiteY13" fmla="*/ 24029 h 169854"/>
                  <a:gd name="connsiteX14" fmla="*/ 127136 w 144426"/>
                  <a:gd name="connsiteY14" fmla="*/ 57847 h 169854"/>
                  <a:gd name="connsiteX15" fmla="*/ 127136 w 144426"/>
                  <a:gd name="connsiteY15" fmla="*/ 152182 h 169854"/>
                  <a:gd name="connsiteX16" fmla="*/ 144427 w 144426"/>
                  <a:gd name="connsiteY16" fmla="*/ 152182 h 169854"/>
                  <a:gd name="connsiteX17" fmla="*/ 144427 w 144426"/>
                  <a:gd name="connsiteY17" fmla="*/ 165150 h 169854"/>
                  <a:gd name="connsiteX18" fmla="*/ 129552 w 144426"/>
                  <a:gd name="connsiteY18" fmla="*/ 168074 h 169854"/>
                  <a:gd name="connsiteX19" fmla="*/ 113787 w 144426"/>
                  <a:gd name="connsiteY19" fmla="*/ 169600 h 169854"/>
                  <a:gd name="connsiteX20" fmla="*/ 102599 w 144426"/>
                  <a:gd name="connsiteY20" fmla="*/ 167057 h 169854"/>
                  <a:gd name="connsiteX21" fmla="*/ 99675 w 144426"/>
                  <a:gd name="connsiteY21" fmla="*/ 155996 h 169854"/>
                  <a:gd name="connsiteX22" fmla="*/ 99675 w 144426"/>
                  <a:gd name="connsiteY22" fmla="*/ 146334 h 169854"/>
                  <a:gd name="connsiteX23" fmla="*/ 78062 w 144426"/>
                  <a:gd name="connsiteY23" fmla="*/ 162480 h 169854"/>
                  <a:gd name="connsiteX24" fmla="*/ 49075 w 144426"/>
                  <a:gd name="connsiteY24" fmla="*/ 169854 h 169854"/>
                  <a:gd name="connsiteX25" fmla="*/ 13985 w 144426"/>
                  <a:gd name="connsiteY25" fmla="*/ 157649 h 169854"/>
                  <a:gd name="connsiteX26" fmla="*/ 0 w 144426"/>
                  <a:gd name="connsiteY26" fmla="*/ 122559 h 169854"/>
                  <a:gd name="connsiteX27" fmla="*/ 27843 w 144426"/>
                  <a:gd name="connsiteY27" fmla="*/ 81749 h 169854"/>
                  <a:gd name="connsiteX28" fmla="*/ 79587 w 144426"/>
                  <a:gd name="connsiteY28" fmla="*/ 145062 h 169854"/>
                  <a:gd name="connsiteX29" fmla="*/ 97768 w 144426"/>
                  <a:gd name="connsiteY29" fmla="*/ 133874 h 169854"/>
                  <a:gd name="connsiteX30" fmla="*/ 97768 w 144426"/>
                  <a:gd name="connsiteY30" fmla="*/ 83274 h 169854"/>
                  <a:gd name="connsiteX31" fmla="*/ 49456 w 144426"/>
                  <a:gd name="connsiteY31" fmla="*/ 93064 h 169854"/>
                  <a:gd name="connsiteX32" fmla="*/ 33183 w 144426"/>
                  <a:gd name="connsiteY32" fmla="*/ 118745 h 169854"/>
                  <a:gd name="connsiteX33" fmla="*/ 40938 w 144426"/>
                  <a:gd name="connsiteY33" fmla="*/ 142138 h 169854"/>
                  <a:gd name="connsiteX34" fmla="*/ 61915 w 144426"/>
                  <a:gd name="connsiteY34" fmla="*/ 149639 h 169854"/>
                  <a:gd name="connsiteX35" fmla="*/ 79587 w 144426"/>
                  <a:gd name="connsiteY35" fmla="*/ 145062 h 169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4">
                    <a:moveTo>
                      <a:pt x="27843" y="81749"/>
                    </a:moveTo>
                    <a:cubicBezTo>
                      <a:pt x="46278" y="72976"/>
                      <a:pt x="69544" y="68399"/>
                      <a:pt x="97768" y="67764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3"/>
                      <a:pt x="13603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7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125"/>
                      <a:pt x="9408" y="90521"/>
                      <a:pt x="27843" y="81749"/>
                    </a:cubicBezTo>
                    <a:close/>
                    <a:moveTo>
                      <a:pt x="79587" y="145062"/>
                    </a:moveTo>
                    <a:cubicBezTo>
                      <a:pt x="86198" y="141884"/>
                      <a:pt x="92301" y="138197"/>
                      <a:pt x="97768" y="133874"/>
                    </a:cubicBezTo>
                    <a:lnTo>
                      <a:pt x="97768" y="83274"/>
                    </a:lnTo>
                    <a:cubicBezTo>
                      <a:pt x="76409" y="83274"/>
                      <a:pt x="60262" y="86580"/>
                      <a:pt x="49456" y="93064"/>
                    </a:cubicBezTo>
                    <a:cubicBezTo>
                      <a:pt x="38522" y="99675"/>
                      <a:pt x="33183" y="108193"/>
                      <a:pt x="33183" y="118745"/>
                    </a:cubicBezTo>
                    <a:cubicBezTo>
                      <a:pt x="33183" y="129298"/>
                      <a:pt x="35725" y="137053"/>
                      <a:pt x="40938" y="142138"/>
                    </a:cubicBezTo>
                    <a:cubicBezTo>
                      <a:pt x="46151" y="147097"/>
                      <a:pt x="53143" y="149639"/>
                      <a:pt x="61915" y="149639"/>
                    </a:cubicBezTo>
                    <a:cubicBezTo>
                      <a:pt x="67128" y="149767"/>
                      <a:pt x="72976" y="148241"/>
                      <a:pt x="79587" y="14506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2"/>
              <p:cNvSpPr/>
              <p:nvPr/>
            </p:nvSpPr>
            <p:spPr>
              <a:xfrm>
                <a:off x="2593251" y="1540559"/>
                <a:ext cx="106031" cy="285420"/>
              </a:xfrm>
              <a:custGeom>
                <a:avLst/>
                <a:gdLst>
                  <a:gd name="connsiteX0" fmla="*/ 29368 w 106031"/>
                  <a:gd name="connsiteY0" fmla="*/ 200748 h 285420"/>
                  <a:gd name="connsiteX1" fmla="*/ 21105 w 106031"/>
                  <a:gd name="connsiteY1" fmla="*/ 174558 h 285420"/>
                  <a:gd name="connsiteX2" fmla="*/ 21105 w 106031"/>
                  <a:gd name="connsiteY2" fmla="*/ 61661 h 285420"/>
                  <a:gd name="connsiteX3" fmla="*/ 0 w 106031"/>
                  <a:gd name="connsiteY3" fmla="*/ 61661 h 285420"/>
                  <a:gd name="connsiteX4" fmla="*/ 0 w 106031"/>
                  <a:gd name="connsiteY4" fmla="*/ 48439 h 285420"/>
                  <a:gd name="connsiteX5" fmla="*/ 8264 w 106031"/>
                  <a:gd name="connsiteY5" fmla="*/ 46405 h 285420"/>
                  <a:gd name="connsiteX6" fmla="*/ 17418 w 106031"/>
                  <a:gd name="connsiteY6" fmla="*/ 43226 h 285420"/>
                  <a:gd name="connsiteX7" fmla="*/ 24792 w 106031"/>
                  <a:gd name="connsiteY7" fmla="*/ 32674 h 285420"/>
                  <a:gd name="connsiteX8" fmla="*/ 30386 w 106031"/>
                  <a:gd name="connsiteY8" fmla="*/ 14748 h 285420"/>
                  <a:gd name="connsiteX9" fmla="*/ 34200 w 106031"/>
                  <a:gd name="connsiteY9" fmla="*/ 0 h 285420"/>
                  <a:gd name="connsiteX10" fmla="*/ 51490 w 106031"/>
                  <a:gd name="connsiteY10" fmla="*/ 0 h 285420"/>
                  <a:gd name="connsiteX11" fmla="*/ 52126 w 106031"/>
                  <a:gd name="connsiteY11" fmla="*/ 42336 h 285420"/>
                  <a:gd name="connsiteX12" fmla="*/ 101201 w 106031"/>
                  <a:gd name="connsiteY12" fmla="*/ 42336 h 285420"/>
                  <a:gd name="connsiteX13" fmla="*/ 101201 w 106031"/>
                  <a:gd name="connsiteY13" fmla="*/ 61788 h 285420"/>
                  <a:gd name="connsiteX14" fmla="*/ 52126 w 106031"/>
                  <a:gd name="connsiteY14" fmla="*/ 61788 h 285420"/>
                  <a:gd name="connsiteX15" fmla="*/ 52126 w 106031"/>
                  <a:gd name="connsiteY15" fmla="*/ 152055 h 285420"/>
                  <a:gd name="connsiteX16" fmla="*/ 53143 w 106031"/>
                  <a:gd name="connsiteY16" fmla="*/ 175575 h 285420"/>
                  <a:gd name="connsiteX17" fmla="*/ 57593 w 106031"/>
                  <a:gd name="connsiteY17" fmla="*/ 184347 h 285420"/>
                  <a:gd name="connsiteX18" fmla="*/ 69162 w 106031"/>
                  <a:gd name="connsiteY18" fmla="*/ 186382 h 285420"/>
                  <a:gd name="connsiteX19" fmla="*/ 86707 w 106031"/>
                  <a:gd name="connsiteY19" fmla="*/ 184347 h 285420"/>
                  <a:gd name="connsiteX20" fmla="*/ 101582 w 106031"/>
                  <a:gd name="connsiteY20" fmla="*/ 179898 h 285420"/>
                  <a:gd name="connsiteX21" fmla="*/ 106032 w 106031"/>
                  <a:gd name="connsiteY21" fmla="*/ 193120 h 285420"/>
                  <a:gd name="connsiteX22" fmla="*/ 83274 w 106031"/>
                  <a:gd name="connsiteY22" fmla="*/ 203418 h 285420"/>
                  <a:gd name="connsiteX23" fmla="*/ 54669 w 106031"/>
                  <a:gd name="connsiteY23" fmla="*/ 208376 h 285420"/>
                  <a:gd name="connsiteX24" fmla="*/ 29368 w 106031"/>
                  <a:gd name="connsiteY24" fmla="*/ 200748 h 285420"/>
                  <a:gd name="connsiteX25" fmla="*/ 74502 w 106031"/>
                  <a:gd name="connsiteY25" fmla="*/ 264571 h 285420"/>
                  <a:gd name="connsiteX26" fmla="*/ 64458 w 106031"/>
                  <a:gd name="connsiteY26" fmla="*/ 278937 h 285420"/>
                  <a:gd name="connsiteX27" fmla="*/ 55940 w 106031"/>
                  <a:gd name="connsiteY27" fmla="*/ 285421 h 285420"/>
                  <a:gd name="connsiteX28" fmla="*/ 55686 w 106031"/>
                  <a:gd name="connsiteY28" fmla="*/ 285421 h 285420"/>
                  <a:gd name="connsiteX29" fmla="*/ 45642 w 106031"/>
                  <a:gd name="connsiteY29" fmla="*/ 280081 h 285420"/>
                  <a:gd name="connsiteX30" fmla="*/ 45388 w 106031"/>
                  <a:gd name="connsiteY30" fmla="*/ 278301 h 285420"/>
                  <a:gd name="connsiteX31" fmla="*/ 52126 w 106031"/>
                  <a:gd name="connsiteY31" fmla="*/ 270419 h 285420"/>
                  <a:gd name="connsiteX32" fmla="*/ 54796 w 106031"/>
                  <a:gd name="connsiteY32" fmla="*/ 258087 h 285420"/>
                  <a:gd name="connsiteX33" fmla="*/ 53143 w 106031"/>
                  <a:gd name="connsiteY33" fmla="*/ 251857 h 285420"/>
                  <a:gd name="connsiteX34" fmla="*/ 48566 w 106031"/>
                  <a:gd name="connsiteY34" fmla="*/ 247407 h 285420"/>
                  <a:gd name="connsiteX35" fmla="*/ 42718 w 106031"/>
                  <a:gd name="connsiteY35" fmla="*/ 235711 h 285420"/>
                  <a:gd name="connsiteX36" fmla="*/ 47676 w 106031"/>
                  <a:gd name="connsiteY36" fmla="*/ 224777 h 285420"/>
                  <a:gd name="connsiteX37" fmla="*/ 58228 w 106031"/>
                  <a:gd name="connsiteY37" fmla="*/ 221598 h 285420"/>
                  <a:gd name="connsiteX38" fmla="*/ 59373 w 106031"/>
                  <a:gd name="connsiteY38" fmla="*/ 221598 h 285420"/>
                  <a:gd name="connsiteX39" fmla="*/ 73485 w 106031"/>
                  <a:gd name="connsiteY39" fmla="*/ 227828 h 285420"/>
                  <a:gd name="connsiteX40" fmla="*/ 78824 w 106031"/>
                  <a:gd name="connsiteY40" fmla="*/ 245119 h 285420"/>
                  <a:gd name="connsiteX41" fmla="*/ 74502 w 106031"/>
                  <a:gd name="connsiteY41" fmla="*/ 264571 h 28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6031" h="285420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7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7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3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8" y="200748"/>
                    </a:cubicBezTo>
                    <a:close/>
                    <a:moveTo>
                      <a:pt x="74502" y="264571"/>
                    </a:moveTo>
                    <a:cubicBezTo>
                      <a:pt x="71578" y="270419"/>
                      <a:pt x="68272" y="275250"/>
                      <a:pt x="64458" y="278937"/>
                    </a:cubicBezTo>
                    <a:cubicBezTo>
                      <a:pt x="60771" y="282624"/>
                      <a:pt x="57847" y="284785"/>
                      <a:pt x="55940" y="285421"/>
                    </a:cubicBezTo>
                    <a:lnTo>
                      <a:pt x="55686" y="285421"/>
                    </a:lnTo>
                    <a:lnTo>
                      <a:pt x="45642" y="280081"/>
                    </a:lnTo>
                    <a:lnTo>
                      <a:pt x="45388" y="278301"/>
                    </a:lnTo>
                    <a:cubicBezTo>
                      <a:pt x="48185" y="276903"/>
                      <a:pt x="50346" y="274233"/>
                      <a:pt x="52126" y="270419"/>
                    </a:cubicBezTo>
                    <a:cubicBezTo>
                      <a:pt x="53906" y="266478"/>
                      <a:pt x="54796" y="262409"/>
                      <a:pt x="54796" y="258087"/>
                    </a:cubicBezTo>
                    <a:cubicBezTo>
                      <a:pt x="54796" y="255544"/>
                      <a:pt x="54287" y="253510"/>
                      <a:pt x="53143" y="251857"/>
                    </a:cubicBezTo>
                    <a:cubicBezTo>
                      <a:pt x="52126" y="250331"/>
                      <a:pt x="50473" y="248806"/>
                      <a:pt x="48566" y="247407"/>
                    </a:cubicBezTo>
                    <a:cubicBezTo>
                      <a:pt x="44625" y="244610"/>
                      <a:pt x="42718" y="240796"/>
                      <a:pt x="42718" y="235711"/>
                    </a:cubicBezTo>
                    <a:cubicBezTo>
                      <a:pt x="42718" y="230625"/>
                      <a:pt x="44371" y="226938"/>
                      <a:pt x="47676" y="224777"/>
                    </a:cubicBezTo>
                    <a:cubicBezTo>
                      <a:pt x="50982" y="222616"/>
                      <a:pt x="54541" y="221598"/>
                      <a:pt x="58228" y="221598"/>
                    </a:cubicBezTo>
                    <a:lnTo>
                      <a:pt x="59373" y="221598"/>
                    </a:lnTo>
                    <a:cubicBezTo>
                      <a:pt x="65221" y="221598"/>
                      <a:pt x="69925" y="223633"/>
                      <a:pt x="73485" y="227828"/>
                    </a:cubicBezTo>
                    <a:cubicBezTo>
                      <a:pt x="77045" y="231897"/>
                      <a:pt x="78824" y="237745"/>
                      <a:pt x="78824" y="245119"/>
                    </a:cubicBezTo>
                    <a:cubicBezTo>
                      <a:pt x="78952" y="252238"/>
                      <a:pt x="77553" y="258722"/>
                      <a:pt x="74502" y="26457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3"/>
              <p:cNvSpPr/>
              <p:nvPr/>
            </p:nvSpPr>
            <p:spPr>
              <a:xfrm>
                <a:off x="2716065" y="1512970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9 w 77807"/>
                  <a:gd name="connsiteY1" fmla="*/ 87215 h 233040"/>
                  <a:gd name="connsiteX2" fmla="*/ 1399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359 w 77807"/>
                  <a:gd name="connsiteY13" fmla="*/ 35344 h 233040"/>
                  <a:gd name="connsiteX14" fmla="*/ 16655 w 77807"/>
                  <a:gd name="connsiteY14" fmla="*/ 21867 h 233040"/>
                  <a:gd name="connsiteX15" fmla="*/ 22376 w 77807"/>
                  <a:gd name="connsiteY15" fmla="*/ 6230 h 233040"/>
                  <a:gd name="connsiteX16" fmla="*/ 38141 w 77807"/>
                  <a:gd name="connsiteY16" fmla="*/ 0 h 233040"/>
                  <a:gd name="connsiteX17" fmla="*/ 52889 w 77807"/>
                  <a:gd name="connsiteY17" fmla="*/ 5340 h 233040"/>
                  <a:gd name="connsiteX18" fmla="*/ 57593 w 77807"/>
                  <a:gd name="connsiteY18" fmla="*/ 18816 h 233040"/>
                  <a:gd name="connsiteX19" fmla="*/ 51872 w 77807"/>
                  <a:gd name="connsiteY19" fmla="*/ 34708 h 233040"/>
                  <a:gd name="connsiteX20" fmla="*/ 35852 w 77807"/>
                  <a:gd name="connsiteY20" fmla="*/ 40556 h 233040"/>
                  <a:gd name="connsiteX21" fmla="*/ 35598 w 77807"/>
                  <a:gd name="connsiteY21" fmla="*/ 40556 h 233040"/>
                  <a:gd name="connsiteX22" fmla="*/ 21359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9" y="87215"/>
                    </a:lnTo>
                    <a:lnTo>
                      <a:pt x="1399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359" y="35344"/>
                    </a:moveTo>
                    <a:cubicBezTo>
                      <a:pt x="18180" y="31784"/>
                      <a:pt x="16655" y="27334"/>
                      <a:pt x="16655" y="21867"/>
                    </a:cubicBezTo>
                    <a:cubicBezTo>
                      <a:pt x="16655" y="15638"/>
                      <a:pt x="18562" y="10425"/>
                      <a:pt x="22376" y="6230"/>
                    </a:cubicBezTo>
                    <a:cubicBezTo>
                      <a:pt x="26190" y="2161"/>
                      <a:pt x="31403" y="0"/>
                      <a:pt x="38141" y="0"/>
                    </a:cubicBezTo>
                    <a:cubicBezTo>
                      <a:pt x="44752" y="0"/>
                      <a:pt x="49710" y="1780"/>
                      <a:pt x="52889" y="5340"/>
                    </a:cubicBezTo>
                    <a:cubicBezTo>
                      <a:pt x="56067" y="8900"/>
                      <a:pt x="57593" y="13349"/>
                      <a:pt x="57593" y="18816"/>
                    </a:cubicBezTo>
                    <a:cubicBezTo>
                      <a:pt x="57593" y="25427"/>
                      <a:pt x="55686" y="30767"/>
                      <a:pt x="51872" y="34708"/>
                    </a:cubicBezTo>
                    <a:cubicBezTo>
                      <a:pt x="48057" y="38649"/>
                      <a:pt x="42718" y="40556"/>
                      <a:pt x="35852" y="40556"/>
                    </a:cubicBezTo>
                    <a:lnTo>
                      <a:pt x="35598" y="40556"/>
                    </a:lnTo>
                    <a:cubicBezTo>
                      <a:pt x="29241" y="40556"/>
                      <a:pt x="24537" y="38777"/>
                      <a:pt x="21359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4"/>
              <p:cNvSpPr/>
              <p:nvPr/>
            </p:nvSpPr>
            <p:spPr>
              <a:xfrm>
                <a:off x="2814723" y="1578572"/>
                <a:ext cx="151927" cy="170744"/>
              </a:xfrm>
              <a:custGeom>
                <a:avLst/>
                <a:gdLst>
                  <a:gd name="connsiteX0" fmla="*/ 10934 w 151927"/>
                  <a:gd name="connsiteY0" fmla="*/ 39667 h 170744"/>
                  <a:gd name="connsiteX1" fmla="*/ 39539 w 151927"/>
                  <a:gd name="connsiteY1" fmla="*/ 10171 h 170744"/>
                  <a:gd name="connsiteX2" fmla="*/ 77553 w 151927"/>
                  <a:gd name="connsiteY2" fmla="*/ 0 h 170744"/>
                  <a:gd name="connsiteX3" fmla="*/ 133239 w 151927"/>
                  <a:gd name="connsiteY3" fmla="*/ 23520 h 170744"/>
                  <a:gd name="connsiteX4" fmla="*/ 151928 w 151927"/>
                  <a:gd name="connsiteY4" fmla="*/ 85181 h 170744"/>
                  <a:gd name="connsiteX5" fmla="*/ 140994 w 151927"/>
                  <a:gd name="connsiteY5" fmla="*/ 131332 h 170744"/>
                  <a:gd name="connsiteX6" fmla="*/ 112388 w 151927"/>
                  <a:gd name="connsiteY6" fmla="*/ 160700 h 170744"/>
                  <a:gd name="connsiteX7" fmla="*/ 74375 w 151927"/>
                  <a:gd name="connsiteY7" fmla="*/ 170744 h 170744"/>
                  <a:gd name="connsiteX8" fmla="*/ 18689 w 151927"/>
                  <a:gd name="connsiteY8" fmla="*/ 147224 h 170744"/>
                  <a:gd name="connsiteX9" fmla="*/ 0 w 151927"/>
                  <a:gd name="connsiteY9" fmla="*/ 85563 h 170744"/>
                  <a:gd name="connsiteX10" fmla="*/ 10934 w 151927"/>
                  <a:gd name="connsiteY10" fmla="*/ 39667 h 170744"/>
                  <a:gd name="connsiteX11" fmla="*/ 107303 w 151927"/>
                  <a:gd name="connsiteY11" fmla="*/ 137180 h 170744"/>
                  <a:gd name="connsiteX12" fmla="*/ 118237 w 151927"/>
                  <a:gd name="connsiteY12" fmla="*/ 87470 h 170744"/>
                  <a:gd name="connsiteX13" fmla="*/ 108193 w 151927"/>
                  <a:gd name="connsiteY13" fmla="*/ 35725 h 170744"/>
                  <a:gd name="connsiteX14" fmla="*/ 76155 w 151927"/>
                  <a:gd name="connsiteY14" fmla="*/ 16655 h 170744"/>
                  <a:gd name="connsiteX15" fmla="*/ 44879 w 151927"/>
                  <a:gd name="connsiteY15" fmla="*/ 33437 h 170744"/>
                  <a:gd name="connsiteX16" fmla="*/ 33818 w 151927"/>
                  <a:gd name="connsiteY16" fmla="*/ 83147 h 170744"/>
                  <a:gd name="connsiteX17" fmla="*/ 44116 w 151927"/>
                  <a:gd name="connsiteY17" fmla="*/ 134892 h 170744"/>
                  <a:gd name="connsiteX18" fmla="*/ 76155 w 151927"/>
                  <a:gd name="connsiteY18" fmla="*/ 153962 h 170744"/>
                  <a:gd name="connsiteX19" fmla="*/ 107303 w 151927"/>
                  <a:gd name="connsiteY19" fmla="*/ 137180 h 1707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1927" h="170744">
                    <a:moveTo>
                      <a:pt x="10934" y="39667"/>
                    </a:moveTo>
                    <a:cubicBezTo>
                      <a:pt x="18181" y="26699"/>
                      <a:pt x="27716" y="16909"/>
                      <a:pt x="39539" y="10171"/>
                    </a:cubicBezTo>
                    <a:cubicBezTo>
                      <a:pt x="51363" y="3433"/>
                      <a:pt x="64077" y="0"/>
                      <a:pt x="77553" y="0"/>
                    </a:cubicBezTo>
                    <a:cubicBezTo>
                      <a:pt x="102218" y="0"/>
                      <a:pt x="120779" y="7882"/>
                      <a:pt x="133239" y="23520"/>
                    </a:cubicBezTo>
                    <a:cubicBezTo>
                      <a:pt x="145698" y="39158"/>
                      <a:pt x="151928" y="59754"/>
                      <a:pt x="151928" y="85181"/>
                    </a:cubicBezTo>
                    <a:cubicBezTo>
                      <a:pt x="151928" y="102980"/>
                      <a:pt x="148241" y="118364"/>
                      <a:pt x="140994" y="131332"/>
                    </a:cubicBezTo>
                    <a:cubicBezTo>
                      <a:pt x="133747" y="144300"/>
                      <a:pt x="124212" y="154089"/>
                      <a:pt x="112388" y="160700"/>
                    </a:cubicBezTo>
                    <a:cubicBezTo>
                      <a:pt x="100565" y="167311"/>
                      <a:pt x="87851" y="170744"/>
                      <a:pt x="74375" y="170744"/>
                    </a:cubicBezTo>
                    <a:cubicBezTo>
                      <a:pt x="49710" y="170744"/>
                      <a:pt x="31148" y="162862"/>
                      <a:pt x="18689" y="147224"/>
                    </a:cubicBezTo>
                    <a:cubicBezTo>
                      <a:pt x="6230" y="131586"/>
                      <a:pt x="0" y="110990"/>
                      <a:pt x="0" y="85563"/>
                    </a:cubicBezTo>
                    <a:cubicBezTo>
                      <a:pt x="0" y="67891"/>
                      <a:pt x="3687" y="52507"/>
                      <a:pt x="10934" y="39667"/>
                    </a:cubicBezTo>
                    <a:close/>
                    <a:moveTo>
                      <a:pt x="107303" y="137180"/>
                    </a:moveTo>
                    <a:cubicBezTo>
                      <a:pt x="114550" y="125992"/>
                      <a:pt x="118237" y="109464"/>
                      <a:pt x="118237" y="87470"/>
                    </a:cubicBezTo>
                    <a:cubicBezTo>
                      <a:pt x="118237" y="65729"/>
                      <a:pt x="114931" y="48439"/>
                      <a:pt x="108193" y="35725"/>
                    </a:cubicBezTo>
                    <a:cubicBezTo>
                      <a:pt x="101582" y="23012"/>
                      <a:pt x="90902" y="16655"/>
                      <a:pt x="76155" y="16655"/>
                    </a:cubicBezTo>
                    <a:cubicBezTo>
                      <a:pt x="62678" y="16655"/>
                      <a:pt x="52253" y="22249"/>
                      <a:pt x="44879" y="33437"/>
                    </a:cubicBezTo>
                    <a:cubicBezTo>
                      <a:pt x="37505" y="44625"/>
                      <a:pt x="33818" y="61153"/>
                      <a:pt x="33818" y="83147"/>
                    </a:cubicBezTo>
                    <a:cubicBezTo>
                      <a:pt x="33818" y="104887"/>
                      <a:pt x="37251" y="122178"/>
                      <a:pt x="44116" y="134892"/>
                    </a:cubicBezTo>
                    <a:cubicBezTo>
                      <a:pt x="50982" y="147605"/>
                      <a:pt x="61661" y="153962"/>
                      <a:pt x="76155" y="153962"/>
                    </a:cubicBezTo>
                    <a:cubicBezTo>
                      <a:pt x="89631" y="153962"/>
                      <a:pt x="100056" y="148368"/>
                      <a:pt x="107303" y="13718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5"/>
              <p:cNvSpPr/>
              <p:nvPr/>
            </p:nvSpPr>
            <p:spPr>
              <a:xfrm>
                <a:off x="2989916" y="1579081"/>
                <a:ext cx="177609" cy="167057"/>
              </a:xfrm>
              <a:custGeom>
                <a:avLst/>
                <a:gdLst>
                  <a:gd name="connsiteX0" fmla="*/ 21105 w 177609"/>
                  <a:gd name="connsiteY0" fmla="*/ 26444 h 167057"/>
                  <a:gd name="connsiteX1" fmla="*/ 0 w 177609"/>
                  <a:gd name="connsiteY1" fmla="*/ 21105 h 167057"/>
                  <a:gd name="connsiteX2" fmla="*/ 0 w 177609"/>
                  <a:gd name="connsiteY2" fmla="*/ 5340 h 167057"/>
                  <a:gd name="connsiteX3" fmla="*/ 42082 w 177609"/>
                  <a:gd name="connsiteY3" fmla="*/ 0 h 167057"/>
                  <a:gd name="connsiteX4" fmla="*/ 42972 w 177609"/>
                  <a:gd name="connsiteY4" fmla="*/ 0 h 167057"/>
                  <a:gd name="connsiteX5" fmla="*/ 49202 w 177609"/>
                  <a:gd name="connsiteY5" fmla="*/ 5340 h 167057"/>
                  <a:gd name="connsiteX6" fmla="*/ 49202 w 177609"/>
                  <a:gd name="connsiteY6" fmla="*/ 17672 h 167057"/>
                  <a:gd name="connsiteX7" fmla="*/ 48948 w 177609"/>
                  <a:gd name="connsiteY7" fmla="*/ 24792 h 167057"/>
                  <a:gd name="connsiteX8" fmla="*/ 76917 w 177609"/>
                  <a:gd name="connsiteY8" fmla="*/ 7755 h 167057"/>
                  <a:gd name="connsiteX9" fmla="*/ 110100 w 177609"/>
                  <a:gd name="connsiteY9" fmla="*/ 127 h 167057"/>
                  <a:gd name="connsiteX10" fmla="*/ 138706 w 177609"/>
                  <a:gd name="connsiteY10" fmla="*/ 7120 h 167057"/>
                  <a:gd name="connsiteX11" fmla="*/ 152945 w 177609"/>
                  <a:gd name="connsiteY11" fmla="*/ 28733 h 167057"/>
                  <a:gd name="connsiteX12" fmla="*/ 157013 w 177609"/>
                  <a:gd name="connsiteY12" fmla="*/ 68018 h 167057"/>
                  <a:gd name="connsiteX13" fmla="*/ 157013 w 177609"/>
                  <a:gd name="connsiteY13" fmla="*/ 150275 h 167057"/>
                  <a:gd name="connsiteX14" fmla="*/ 177609 w 177609"/>
                  <a:gd name="connsiteY14" fmla="*/ 152309 h 167057"/>
                  <a:gd name="connsiteX15" fmla="*/ 177609 w 177609"/>
                  <a:gd name="connsiteY15" fmla="*/ 167057 h 167057"/>
                  <a:gd name="connsiteX16" fmla="*/ 107939 w 177609"/>
                  <a:gd name="connsiteY16" fmla="*/ 167057 h 167057"/>
                  <a:gd name="connsiteX17" fmla="*/ 107939 w 177609"/>
                  <a:gd name="connsiteY17" fmla="*/ 152691 h 167057"/>
                  <a:gd name="connsiteX18" fmla="*/ 126119 w 177609"/>
                  <a:gd name="connsiteY18" fmla="*/ 150402 h 167057"/>
                  <a:gd name="connsiteX19" fmla="*/ 126119 w 177609"/>
                  <a:gd name="connsiteY19" fmla="*/ 67764 h 167057"/>
                  <a:gd name="connsiteX20" fmla="*/ 123831 w 177609"/>
                  <a:gd name="connsiteY20" fmla="*/ 40556 h 167057"/>
                  <a:gd name="connsiteX21" fmla="*/ 115058 w 177609"/>
                  <a:gd name="connsiteY21" fmla="*/ 25809 h 167057"/>
                  <a:gd name="connsiteX22" fmla="*/ 96242 w 177609"/>
                  <a:gd name="connsiteY22" fmla="*/ 20977 h 167057"/>
                  <a:gd name="connsiteX23" fmla="*/ 73612 w 177609"/>
                  <a:gd name="connsiteY23" fmla="*/ 26317 h 167057"/>
                  <a:gd name="connsiteX24" fmla="*/ 52126 w 177609"/>
                  <a:gd name="connsiteY24" fmla="*/ 38649 h 167057"/>
                  <a:gd name="connsiteX25" fmla="*/ 52126 w 177609"/>
                  <a:gd name="connsiteY25" fmla="*/ 150021 h 167057"/>
                  <a:gd name="connsiteX26" fmla="*/ 72086 w 177609"/>
                  <a:gd name="connsiteY26" fmla="*/ 152691 h 167057"/>
                  <a:gd name="connsiteX27" fmla="*/ 72086 w 177609"/>
                  <a:gd name="connsiteY27" fmla="*/ 167057 h 167057"/>
                  <a:gd name="connsiteX28" fmla="*/ 2670 w 177609"/>
                  <a:gd name="connsiteY28" fmla="*/ 167057 h 167057"/>
                  <a:gd name="connsiteX29" fmla="*/ 2670 w 177609"/>
                  <a:gd name="connsiteY29" fmla="*/ 152691 h 167057"/>
                  <a:gd name="connsiteX30" fmla="*/ 21232 w 177609"/>
                  <a:gd name="connsiteY30" fmla="*/ 150021 h 167057"/>
                  <a:gd name="connsiteX31" fmla="*/ 21232 w 177609"/>
                  <a:gd name="connsiteY31" fmla="*/ 26444 h 167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7">
                    <a:moveTo>
                      <a:pt x="21105" y="26444"/>
                    </a:moveTo>
                    <a:lnTo>
                      <a:pt x="0" y="21105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8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444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6"/>
              <p:cNvSpPr/>
              <p:nvPr/>
            </p:nvSpPr>
            <p:spPr>
              <a:xfrm>
                <a:off x="3188249" y="1579462"/>
                <a:ext cx="144426" cy="169854"/>
              </a:xfrm>
              <a:custGeom>
                <a:avLst/>
                <a:gdLst>
                  <a:gd name="connsiteX0" fmla="*/ 27843 w 144426"/>
                  <a:gd name="connsiteY0" fmla="*/ 81749 h 169854"/>
                  <a:gd name="connsiteX1" fmla="*/ 97768 w 144426"/>
                  <a:gd name="connsiteY1" fmla="*/ 67764 h 169854"/>
                  <a:gd name="connsiteX2" fmla="*/ 97768 w 144426"/>
                  <a:gd name="connsiteY2" fmla="*/ 59627 h 169854"/>
                  <a:gd name="connsiteX3" fmla="*/ 94844 w 144426"/>
                  <a:gd name="connsiteY3" fmla="*/ 37887 h 169854"/>
                  <a:gd name="connsiteX4" fmla="*/ 84673 w 144426"/>
                  <a:gd name="connsiteY4" fmla="*/ 26317 h 169854"/>
                  <a:gd name="connsiteX5" fmla="*/ 64204 w 144426"/>
                  <a:gd name="connsiteY5" fmla="*/ 22630 h 169854"/>
                  <a:gd name="connsiteX6" fmla="*/ 37251 w 144426"/>
                  <a:gd name="connsiteY6" fmla="*/ 26826 h 169854"/>
                  <a:gd name="connsiteX7" fmla="*/ 13603 w 144426"/>
                  <a:gd name="connsiteY7" fmla="*/ 37251 h 169854"/>
                  <a:gd name="connsiteX8" fmla="*/ 6230 w 144426"/>
                  <a:gd name="connsiteY8" fmla="*/ 21995 h 169854"/>
                  <a:gd name="connsiteX9" fmla="*/ 20342 w 144426"/>
                  <a:gd name="connsiteY9" fmla="*/ 13476 h 169854"/>
                  <a:gd name="connsiteX10" fmla="*/ 44116 w 144426"/>
                  <a:gd name="connsiteY10" fmla="*/ 4068 h 169854"/>
                  <a:gd name="connsiteX11" fmla="*/ 71196 w 144426"/>
                  <a:gd name="connsiteY11" fmla="*/ 0 h 169854"/>
                  <a:gd name="connsiteX12" fmla="*/ 104252 w 144426"/>
                  <a:gd name="connsiteY12" fmla="*/ 5721 h 169854"/>
                  <a:gd name="connsiteX13" fmla="*/ 121797 w 144426"/>
                  <a:gd name="connsiteY13" fmla="*/ 24029 h 169854"/>
                  <a:gd name="connsiteX14" fmla="*/ 127136 w 144426"/>
                  <a:gd name="connsiteY14" fmla="*/ 57847 h 169854"/>
                  <a:gd name="connsiteX15" fmla="*/ 127136 w 144426"/>
                  <a:gd name="connsiteY15" fmla="*/ 152182 h 169854"/>
                  <a:gd name="connsiteX16" fmla="*/ 144427 w 144426"/>
                  <a:gd name="connsiteY16" fmla="*/ 152182 h 169854"/>
                  <a:gd name="connsiteX17" fmla="*/ 144427 w 144426"/>
                  <a:gd name="connsiteY17" fmla="*/ 165150 h 169854"/>
                  <a:gd name="connsiteX18" fmla="*/ 129552 w 144426"/>
                  <a:gd name="connsiteY18" fmla="*/ 168074 h 169854"/>
                  <a:gd name="connsiteX19" fmla="*/ 113787 w 144426"/>
                  <a:gd name="connsiteY19" fmla="*/ 169600 h 169854"/>
                  <a:gd name="connsiteX20" fmla="*/ 102599 w 144426"/>
                  <a:gd name="connsiteY20" fmla="*/ 167057 h 169854"/>
                  <a:gd name="connsiteX21" fmla="*/ 99675 w 144426"/>
                  <a:gd name="connsiteY21" fmla="*/ 155996 h 169854"/>
                  <a:gd name="connsiteX22" fmla="*/ 99675 w 144426"/>
                  <a:gd name="connsiteY22" fmla="*/ 146334 h 169854"/>
                  <a:gd name="connsiteX23" fmla="*/ 78062 w 144426"/>
                  <a:gd name="connsiteY23" fmla="*/ 162480 h 169854"/>
                  <a:gd name="connsiteX24" fmla="*/ 49075 w 144426"/>
                  <a:gd name="connsiteY24" fmla="*/ 169854 h 169854"/>
                  <a:gd name="connsiteX25" fmla="*/ 13985 w 144426"/>
                  <a:gd name="connsiteY25" fmla="*/ 157649 h 169854"/>
                  <a:gd name="connsiteX26" fmla="*/ 0 w 144426"/>
                  <a:gd name="connsiteY26" fmla="*/ 122559 h 169854"/>
                  <a:gd name="connsiteX27" fmla="*/ 27843 w 144426"/>
                  <a:gd name="connsiteY27" fmla="*/ 81749 h 169854"/>
                  <a:gd name="connsiteX28" fmla="*/ 79587 w 144426"/>
                  <a:gd name="connsiteY28" fmla="*/ 145062 h 169854"/>
                  <a:gd name="connsiteX29" fmla="*/ 97768 w 144426"/>
                  <a:gd name="connsiteY29" fmla="*/ 133874 h 169854"/>
                  <a:gd name="connsiteX30" fmla="*/ 97768 w 144426"/>
                  <a:gd name="connsiteY30" fmla="*/ 83274 h 169854"/>
                  <a:gd name="connsiteX31" fmla="*/ 49456 w 144426"/>
                  <a:gd name="connsiteY31" fmla="*/ 93064 h 169854"/>
                  <a:gd name="connsiteX32" fmla="*/ 33183 w 144426"/>
                  <a:gd name="connsiteY32" fmla="*/ 118745 h 169854"/>
                  <a:gd name="connsiteX33" fmla="*/ 40938 w 144426"/>
                  <a:gd name="connsiteY33" fmla="*/ 142138 h 169854"/>
                  <a:gd name="connsiteX34" fmla="*/ 61915 w 144426"/>
                  <a:gd name="connsiteY34" fmla="*/ 149639 h 169854"/>
                  <a:gd name="connsiteX35" fmla="*/ 79587 w 144426"/>
                  <a:gd name="connsiteY35" fmla="*/ 145062 h 169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4">
                    <a:moveTo>
                      <a:pt x="27843" y="81749"/>
                    </a:moveTo>
                    <a:cubicBezTo>
                      <a:pt x="46278" y="72976"/>
                      <a:pt x="69544" y="68399"/>
                      <a:pt x="97768" y="67764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3"/>
                      <a:pt x="13603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6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125"/>
                      <a:pt x="9535" y="90521"/>
                      <a:pt x="27843" y="81749"/>
                    </a:cubicBezTo>
                    <a:close/>
                    <a:moveTo>
                      <a:pt x="79587" y="145062"/>
                    </a:moveTo>
                    <a:cubicBezTo>
                      <a:pt x="86198" y="141884"/>
                      <a:pt x="92301" y="138197"/>
                      <a:pt x="97768" y="133874"/>
                    </a:cubicBezTo>
                    <a:lnTo>
                      <a:pt x="97768" y="83274"/>
                    </a:lnTo>
                    <a:cubicBezTo>
                      <a:pt x="76409" y="83274"/>
                      <a:pt x="60262" y="86580"/>
                      <a:pt x="49456" y="93064"/>
                    </a:cubicBezTo>
                    <a:cubicBezTo>
                      <a:pt x="38522" y="99675"/>
                      <a:pt x="33183" y="108193"/>
                      <a:pt x="33183" y="118745"/>
                    </a:cubicBezTo>
                    <a:cubicBezTo>
                      <a:pt x="33183" y="129298"/>
                      <a:pt x="35725" y="137053"/>
                      <a:pt x="40938" y="142138"/>
                    </a:cubicBezTo>
                    <a:cubicBezTo>
                      <a:pt x="46150" y="147097"/>
                      <a:pt x="53143" y="149639"/>
                      <a:pt x="61915" y="149639"/>
                    </a:cubicBezTo>
                    <a:cubicBezTo>
                      <a:pt x="67128" y="149767"/>
                      <a:pt x="72976" y="148241"/>
                      <a:pt x="79587" y="14506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7"/>
              <p:cNvSpPr/>
              <p:nvPr/>
            </p:nvSpPr>
            <p:spPr>
              <a:xfrm>
                <a:off x="3351110" y="1505469"/>
                <a:ext cx="79333" cy="240668"/>
              </a:xfrm>
              <a:custGeom>
                <a:avLst/>
                <a:gdLst>
                  <a:gd name="connsiteX0" fmla="*/ 23774 w 79333"/>
                  <a:gd name="connsiteY0" fmla="*/ 21359 h 240668"/>
                  <a:gd name="connsiteX1" fmla="*/ 0 w 79333"/>
                  <a:gd name="connsiteY1" fmla="*/ 18180 h 240668"/>
                  <a:gd name="connsiteX2" fmla="*/ 0 w 79333"/>
                  <a:gd name="connsiteY2" fmla="*/ 5594 h 240668"/>
                  <a:gd name="connsiteX3" fmla="*/ 47295 w 79333"/>
                  <a:gd name="connsiteY3" fmla="*/ 0 h 240668"/>
                  <a:gd name="connsiteX4" fmla="*/ 47930 w 79333"/>
                  <a:gd name="connsiteY4" fmla="*/ 0 h 240668"/>
                  <a:gd name="connsiteX5" fmla="*/ 54414 w 79333"/>
                  <a:gd name="connsiteY5" fmla="*/ 4450 h 240668"/>
                  <a:gd name="connsiteX6" fmla="*/ 54414 w 79333"/>
                  <a:gd name="connsiteY6" fmla="*/ 224014 h 240668"/>
                  <a:gd name="connsiteX7" fmla="*/ 79333 w 79333"/>
                  <a:gd name="connsiteY7" fmla="*/ 226302 h 240668"/>
                  <a:gd name="connsiteX8" fmla="*/ 79333 w 79333"/>
                  <a:gd name="connsiteY8" fmla="*/ 240669 h 240668"/>
                  <a:gd name="connsiteX9" fmla="*/ 0 w 79333"/>
                  <a:gd name="connsiteY9" fmla="*/ 240669 h 240668"/>
                  <a:gd name="connsiteX10" fmla="*/ 0 w 79333"/>
                  <a:gd name="connsiteY10" fmla="*/ 226302 h 240668"/>
                  <a:gd name="connsiteX11" fmla="*/ 23774 w 79333"/>
                  <a:gd name="connsiteY11" fmla="*/ 223633 h 240668"/>
                  <a:gd name="connsiteX12" fmla="*/ 23774 w 79333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3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2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2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8"/>
              <p:cNvSpPr/>
              <p:nvPr/>
            </p:nvSpPr>
            <p:spPr>
              <a:xfrm>
                <a:off x="3519947" y="1505342"/>
                <a:ext cx="159810" cy="243851"/>
              </a:xfrm>
              <a:custGeom>
                <a:avLst/>
                <a:gdLst>
                  <a:gd name="connsiteX0" fmla="*/ 32038 w 159810"/>
                  <a:gd name="connsiteY0" fmla="*/ 235075 h 243851"/>
                  <a:gd name="connsiteX1" fmla="*/ 8645 w 159810"/>
                  <a:gd name="connsiteY1" fmla="*/ 207995 h 243851"/>
                  <a:gd name="connsiteX2" fmla="*/ 0 w 159810"/>
                  <a:gd name="connsiteY2" fmla="*/ 162989 h 243851"/>
                  <a:gd name="connsiteX3" fmla="*/ 10298 w 159810"/>
                  <a:gd name="connsiteY3" fmla="*/ 117474 h 243851"/>
                  <a:gd name="connsiteX4" fmla="*/ 39794 w 159810"/>
                  <a:gd name="connsiteY4" fmla="*/ 85054 h 243851"/>
                  <a:gd name="connsiteX5" fmla="*/ 85181 w 159810"/>
                  <a:gd name="connsiteY5" fmla="*/ 73103 h 243851"/>
                  <a:gd name="connsiteX6" fmla="*/ 112516 w 159810"/>
                  <a:gd name="connsiteY6" fmla="*/ 76282 h 243851"/>
                  <a:gd name="connsiteX7" fmla="*/ 112516 w 159810"/>
                  <a:gd name="connsiteY7" fmla="*/ 21359 h 243851"/>
                  <a:gd name="connsiteX8" fmla="*/ 82511 w 159810"/>
                  <a:gd name="connsiteY8" fmla="*/ 17799 h 243851"/>
                  <a:gd name="connsiteX9" fmla="*/ 82511 w 159810"/>
                  <a:gd name="connsiteY9" fmla="*/ 5340 h 243851"/>
                  <a:gd name="connsiteX10" fmla="*/ 135400 w 159810"/>
                  <a:gd name="connsiteY10" fmla="*/ 0 h 243851"/>
                  <a:gd name="connsiteX11" fmla="*/ 136290 w 159810"/>
                  <a:gd name="connsiteY11" fmla="*/ 0 h 243851"/>
                  <a:gd name="connsiteX12" fmla="*/ 142774 w 159810"/>
                  <a:gd name="connsiteY12" fmla="*/ 4704 h 243851"/>
                  <a:gd name="connsiteX13" fmla="*/ 142774 w 159810"/>
                  <a:gd name="connsiteY13" fmla="*/ 225667 h 243851"/>
                  <a:gd name="connsiteX14" fmla="*/ 159810 w 159810"/>
                  <a:gd name="connsiteY14" fmla="*/ 225667 h 243851"/>
                  <a:gd name="connsiteX15" fmla="*/ 159810 w 159810"/>
                  <a:gd name="connsiteY15" fmla="*/ 239270 h 243851"/>
                  <a:gd name="connsiteX16" fmla="*/ 143537 w 159810"/>
                  <a:gd name="connsiteY16" fmla="*/ 242449 h 243851"/>
                  <a:gd name="connsiteX17" fmla="*/ 129043 w 159810"/>
                  <a:gd name="connsiteY17" fmla="*/ 243593 h 243851"/>
                  <a:gd name="connsiteX18" fmla="*/ 118109 w 159810"/>
                  <a:gd name="connsiteY18" fmla="*/ 240923 h 243851"/>
                  <a:gd name="connsiteX19" fmla="*/ 114931 w 159810"/>
                  <a:gd name="connsiteY19" fmla="*/ 229735 h 243851"/>
                  <a:gd name="connsiteX20" fmla="*/ 114931 w 159810"/>
                  <a:gd name="connsiteY20" fmla="*/ 220327 h 243851"/>
                  <a:gd name="connsiteX21" fmla="*/ 93318 w 159810"/>
                  <a:gd name="connsiteY21" fmla="*/ 237109 h 243851"/>
                  <a:gd name="connsiteX22" fmla="*/ 64331 w 159810"/>
                  <a:gd name="connsiteY22" fmla="*/ 243847 h 243851"/>
                  <a:gd name="connsiteX23" fmla="*/ 32038 w 159810"/>
                  <a:gd name="connsiteY23" fmla="*/ 235075 h 243851"/>
                  <a:gd name="connsiteX24" fmla="*/ 97641 w 159810"/>
                  <a:gd name="connsiteY24" fmla="*/ 217911 h 243851"/>
                  <a:gd name="connsiteX25" fmla="*/ 112643 w 159810"/>
                  <a:gd name="connsiteY25" fmla="*/ 205961 h 243851"/>
                  <a:gd name="connsiteX26" fmla="*/ 112643 w 159810"/>
                  <a:gd name="connsiteY26" fmla="*/ 98403 h 243851"/>
                  <a:gd name="connsiteX27" fmla="*/ 101582 w 159810"/>
                  <a:gd name="connsiteY27" fmla="*/ 92047 h 243851"/>
                  <a:gd name="connsiteX28" fmla="*/ 83147 w 159810"/>
                  <a:gd name="connsiteY28" fmla="*/ 89250 h 243851"/>
                  <a:gd name="connsiteX29" fmla="*/ 46532 w 159810"/>
                  <a:gd name="connsiteY29" fmla="*/ 106794 h 243851"/>
                  <a:gd name="connsiteX30" fmla="*/ 32801 w 159810"/>
                  <a:gd name="connsiteY30" fmla="*/ 160700 h 243851"/>
                  <a:gd name="connsiteX31" fmla="*/ 44879 w 159810"/>
                  <a:gd name="connsiteY31" fmla="*/ 207741 h 243851"/>
                  <a:gd name="connsiteX32" fmla="*/ 76027 w 159810"/>
                  <a:gd name="connsiteY32" fmla="*/ 222997 h 243851"/>
                  <a:gd name="connsiteX33" fmla="*/ 97641 w 159810"/>
                  <a:gd name="connsiteY33" fmla="*/ 217911 h 24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59810" h="243851">
                    <a:moveTo>
                      <a:pt x="32038" y="235075"/>
                    </a:moveTo>
                    <a:cubicBezTo>
                      <a:pt x="22249" y="229227"/>
                      <a:pt x="14494" y="220200"/>
                      <a:pt x="8645" y="207995"/>
                    </a:cubicBezTo>
                    <a:cubicBezTo>
                      <a:pt x="2924" y="195790"/>
                      <a:pt x="0" y="180915"/>
                      <a:pt x="0" y="162989"/>
                    </a:cubicBezTo>
                    <a:cubicBezTo>
                      <a:pt x="0" y="146334"/>
                      <a:pt x="3433" y="131205"/>
                      <a:pt x="10298" y="117474"/>
                    </a:cubicBezTo>
                    <a:cubicBezTo>
                      <a:pt x="17163" y="103743"/>
                      <a:pt x="26953" y="92937"/>
                      <a:pt x="39794" y="85054"/>
                    </a:cubicBezTo>
                    <a:cubicBezTo>
                      <a:pt x="52634" y="77172"/>
                      <a:pt x="67764" y="73103"/>
                      <a:pt x="85181" y="73103"/>
                    </a:cubicBezTo>
                    <a:cubicBezTo>
                      <a:pt x="95225" y="73103"/>
                      <a:pt x="104252" y="74120"/>
                      <a:pt x="112516" y="76282"/>
                    </a:cubicBezTo>
                    <a:lnTo>
                      <a:pt x="112516" y="21359"/>
                    </a:lnTo>
                    <a:lnTo>
                      <a:pt x="82511" y="17799"/>
                    </a:lnTo>
                    <a:lnTo>
                      <a:pt x="82511" y="5340"/>
                    </a:lnTo>
                    <a:lnTo>
                      <a:pt x="135400" y="0"/>
                    </a:lnTo>
                    <a:lnTo>
                      <a:pt x="136290" y="0"/>
                    </a:lnTo>
                    <a:lnTo>
                      <a:pt x="142774" y="4704"/>
                    </a:lnTo>
                    <a:lnTo>
                      <a:pt x="142774" y="225667"/>
                    </a:lnTo>
                    <a:lnTo>
                      <a:pt x="159810" y="225667"/>
                    </a:lnTo>
                    <a:lnTo>
                      <a:pt x="159810" y="239270"/>
                    </a:lnTo>
                    <a:cubicBezTo>
                      <a:pt x="153581" y="240669"/>
                      <a:pt x="148114" y="241686"/>
                      <a:pt x="143537" y="242449"/>
                    </a:cubicBezTo>
                    <a:cubicBezTo>
                      <a:pt x="138960" y="243212"/>
                      <a:pt x="134129" y="243593"/>
                      <a:pt x="129043" y="243593"/>
                    </a:cubicBezTo>
                    <a:cubicBezTo>
                      <a:pt x="123958" y="243593"/>
                      <a:pt x="120271" y="242703"/>
                      <a:pt x="118109" y="240923"/>
                    </a:cubicBezTo>
                    <a:cubicBezTo>
                      <a:pt x="115948" y="239143"/>
                      <a:pt x="114931" y="235456"/>
                      <a:pt x="114931" y="229735"/>
                    </a:cubicBezTo>
                    <a:lnTo>
                      <a:pt x="114931" y="220327"/>
                    </a:lnTo>
                    <a:cubicBezTo>
                      <a:pt x="109464" y="226938"/>
                      <a:pt x="102217" y="232532"/>
                      <a:pt x="93318" y="237109"/>
                    </a:cubicBezTo>
                    <a:cubicBezTo>
                      <a:pt x="84418" y="241686"/>
                      <a:pt x="74756" y="243847"/>
                      <a:pt x="64331" y="243847"/>
                    </a:cubicBezTo>
                    <a:cubicBezTo>
                      <a:pt x="52634" y="243974"/>
                      <a:pt x="41828" y="240923"/>
                      <a:pt x="32038" y="235075"/>
                    </a:cubicBezTo>
                    <a:close/>
                    <a:moveTo>
                      <a:pt x="97641" y="217911"/>
                    </a:moveTo>
                    <a:cubicBezTo>
                      <a:pt x="104252" y="214479"/>
                      <a:pt x="109337" y="210538"/>
                      <a:pt x="112643" y="205961"/>
                    </a:cubicBezTo>
                    <a:lnTo>
                      <a:pt x="112643" y="98403"/>
                    </a:lnTo>
                    <a:cubicBezTo>
                      <a:pt x="111117" y="95988"/>
                      <a:pt x="107430" y="93954"/>
                      <a:pt x="101582" y="92047"/>
                    </a:cubicBezTo>
                    <a:cubicBezTo>
                      <a:pt x="95734" y="90140"/>
                      <a:pt x="89631" y="89250"/>
                      <a:pt x="83147" y="89250"/>
                    </a:cubicBezTo>
                    <a:cubicBezTo>
                      <a:pt x="67891" y="89250"/>
                      <a:pt x="55686" y="95098"/>
                      <a:pt x="46532" y="106794"/>
                    </a:cubicBezTo>
                    <a:cubicBezTo>
                      <a:pt x="37378" y="118491"/>
                      <a:pt x="32801" y="136417"/>
                      <a:pt x="32801" y="160700"/>
                    </a:cubicBezTo>
                    <a:cubicBezTo>
                      <a:pt x="32801" y="181805"/>
                      <a:pt x="36869" y="197570"/>
                      <a:pt x="44879" y="207741"/>
                    </a:cubicBezTo>
                    <a:cubicBezTo>
                      <a:pt x="52889" y="217911"/>
                      <a:pt x="63314" y="222997"/>
                      <a:pt x="76027" y="222997"/>
                    </a:cubicBezTo>
                    <a:cubicBezTo>
                      <a:pt x="83783" y="222997"/>
                      <a:pt x="90902" y="221344"/>
                      <a:pt x="97641" y="21791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9"/>
              <p:cNvSpPr/>
              <p:nvPr/>
            </p:nvSpPr>
            <p:spPr>
              <a:xfrm>
                <a:off x="3702769" y="1578445"/>
                <a:ext cx="135145" cy="170871"/>
              </a:xfrm>
              <a:custGeom>
                <a:avLst/>
                <a:gdLst>
                  <a:gd name="connsiteX0" fmla="*/ 18689 w 135145"/>
                  <a:gd name="connsiteY0" fmla="*/ 147605 h 170871"/>
                  <a:gd name="connsiteX1" fmla="*/ 0 w 135145"/>
                  <a:gd name="connsiteY1" fmla="*/ 85563 h 170871"/>
                  <a:gd name="connsiteX2" fmla="*/ 9662 w 135145"/>
                  <a:gd name="connsiteY2" fmla="*/ 40556 h 170871"/>
                  <a:gd name="connsiteX3" fmla="*/ 36869 w 135145"/>
                  <a:gd name="connsiteY3" fmla="*/ 10552 h 170871"/>
                  <a:gd name="connsiteX4" fmla="*/ 76663 w 135145"/>
                  <a:gd name="connsiteY4" fmla="*/ 0 h 170871"/>
                  <a:gd name="connsiteX5" fmla="*/ 119127 w 135145"/>
                  <a:gd name="connsiteY5" fmla="*/ 15129 h 170871"/>
                  <a:gd name="connsiteX6" fmla="*/ 135146 w 135145"/>
                  <a:gd name="connsiteY6" fmla="*/ 58483 h 170871"/>
                  <a:gd name="connsiteX7" fmla="*/ 133112 w 135145"/>
                  <a:gd name="connsiteY7" fmla="*/ 85817 h 170871"/>
                  <a:gd name="connsiteX8" fmla="*/ 32038 w 135145"/>
                  <a:gd name="connsiteY8" fmla="*/ 85817 h 170871"/>
                  <a:gd name="connsiteX9" fmla="*/ 45515 w 135145"/>
                  <a:gd name="connsiteY9" fmla="*/ 132730 h 170871"/>
                  <a:gd name="connsiteX10" fmla="*/ 82257 w 135145"/>
                  <a:gd name="connsiteY10" fmla="*/ 150529 h 170871"/>
                  <a:gd name="connsiteX11" fmla="*/ 106794 w 135145"/>
                  <a:gd name="connsiteY11" fmla="*/ 146334 h 170871"/>
                  <a:gd name="connsiteX12" fmla="*/ 126628 w 135145"/>
                  <a:gd name="connsiteY12" fmla="*/ 136163 h 170871"/>
                  <a:gd name="connsiteX13" fmla="*/ 132222 w 135145"/>
                  <a:gd name="connsiteY13" fmla="*/ 149131 h 170871"/>
                  <a:gd name="connsiteX14" fmla="*/ 106921 w 135145"/>
                  <a:gd name="connsiteY14" fmla="*/ 164387 h 170871"/>
                  <a:gd name="connsiteX15" fmla="*/ 72849 w 135145"/>
                  <a:gd name="connsiteY15" fmla="*/ 170871 h 170871"/>
                  <a:gd name="connsiteX16" fmla="*/ 18689 w 135145"/>
                  <a:gd name="connsiteY16" fmla="*/ 147605 h 170871"/>
                  <a:gd name="connsiteX17" fmla="*/ 102853 w 135145"/>
                  <a:gd name="connsiteY17" fmla="*/ 70306 h 170871"/>
                  <a:gd name="connsiteX18" fmla="*/ 103743 w 135145"/>
                  <a:gd name="connsiteY18" fmla="*/ 57720 h 170871"/>
                  <a:gd name="connsiteX19" fmla="*/ 95606 w 135145"/>
                  <a:gd name="connsiteY19" fmla="*/ 27589 h 170871"/>
                  <a:gd name="connsiteX20" fmla="*/ 71069 w 135145"/>
                  <a:gd name="connsiteY20" fmla="*/ 16528 h 170871"/>
                  <a:gd name="connsiteX21" fmla="*/ 43862 w 135145"/>
                  <a:gd name="connsiteY21" fmla="*/ 28860 h 170871"/>
                  <a:gd name="connsiteX22" fmla="*/ 32293 w 135145"/>
                  <a:gd name="connsiteY22" fmla="*/ 70306 h 170871"/>
                  <a:gd name="connsiteX23" fmla="*/ 102853 w 135145"/>
                  <a:gd name="connsiteY23" fmla="*/ 70306 h 17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5145" h="170871">
                    <a:moveTo>
                      <a:pt x="18689" y="147605"/>
                    </a:moveTo>
                    <a:cubicBezTo>
                      <a:pt x="6230" y="132095"/>
                      <a:pt x="0" y="111498"/>
                      <a:pt x="0" y="85563"/>
                    </a:cubicBezTo>
                    <a:cubicBezTo>
                      <a:pt x="0" y="68526"/>
                      <a:pt x="3178" y="53524"/>
                      <a:pt x="9662" y="40556"/>
                    </a:cubicBezTo>
                    <a:cubicBezTo>
                      <a:pt x="16146" y="27589"/>
                      <a:pt x="25173" y="17672"/>
                      <a:pt x="36869" y="10552"/>
                    </a:cubicBezTo>
                    <a:cubicBezTo>
                      <a:pt x="48566" y="3433"/>
                      <a:pt x="61788" y="0"/>
                      <a:pt x="76663" y="0"/>
                    </a:cubicBezTo>
                    <a:cubicBezTo>
                      <a:pt x="94844" y="0"/>
                      <a:pt x="109083" y="5085"/>
                      <a:pt x="119127" y="15129"/>
                    </a:cubicBezTo>
                    <a:cubicBezTo>
                      <a:pt x="129170" y="25173"/>
                      <a:pt x="134510" y="39666"/>
                      <a:pt x="135146" y="58483"/>
                    </a:cubicBezTo>
                    <a:cubicBezTo>
                      <a:pt x="135146" y="70433"/>
                      <a:pt x="134510" y="79587"/>
                      <a:pt x="133112" y="85817"/>
                    </a:cubicBezTo>
                    <a:lnTo>
                      <a:pt x="32038" y="85817"/>
                    </a:lnTo>
                    <a:cubicBezTo>
                      <a:pt x="32420" y="105269"/>
                      <a:pt x="36869" y="120779"/>
                      <a:pt x="45515" y="132730"/>
                    </a:cubicBezTo>
                    <a:cubicBezTo>
                      <a:pt x="54160" y="144554"/>
                      <a:pt x="66365" y="150529"/>
                      <a:pt x="82257" y="150529"/>
                    </a:cubicBezTo>
                    <a:cubicBezTo>
                      <a:pt x="90140" y="150529"/>
                      <a:pt x="98276" y="149131"/>
                      <a:pt x="106794" y="146334"/>
                    </a:cubicBezTo>
                    <a:cubicBezTo>
                      <a:pt x="115312" y="143537"/>
                      <a:pt x="121924" y="140104"/>
                      <a:pt x="126628" y="136163"/>
                    </a:cubicBezTo>
                    <a:lnTo>
                      <a:pt x="132222" y="149131"/>
                    </a:lnTo>
                    <a:cubicBezTo>
                      <a:pt x="126500" y="154979"/>
                      <a:pt x="118109" y="160064"/>
                      <a:pt x="106921" y="164387"/>
                    </a:cubicBezTo>
                    <a:cubicBezTo>
                      <a:pt x="95734" y="168710"/>
                      <a:pt x="84418" y="170871"/>
                      <a:pt x="72849" y="170871"/>
                    </a:cubicBezTo>
                    <a:cubicBezTo>
                      <a:pt x="49202" y="170871"/>
                      <a:pt x="31148" y="163116"/>
                      <a:pt x="18689" y="147605"/>
                    </a:cubicBezTo>
                    <a:close/>
                    <a:moveTo>
                      <a:pt x="102853" y="70306"/>
                    </a:moveTo>
                    <a:cubicBezTo>
                      <a:pt x="103489" y="66238"/>
                      <a:pt x="103743" y="62042"/>
                      <a:pt x="103743" y="57720"/>
                    </a:cubicBezTo>
                    <a:cubicBezTo>
                      <a:pt x="103489" y="45006"/>
                      <a:pt x="100819" y="34962"/>
                      <a:pt x="95606" y="27589"/>
                    </a:cubicBezTo>
                    <a:cubicBezTo>
                      <a:pt x="90394" y="20215"/>
                      <a:pt x="82257" y="16528"/>
                      <a:pt x="71069" y="16528"/>
                    </a:cubicBezTo>
                    <a:cubicBezTo>
                      <a:pt x="59754" y="16528"/>
                      <a:pt x="50600" y="20596"/>
                      <a:pt x="43862" y="28860"/>
                    </a:cubicBezTo>
                    <a:cubicBezTo>
                      <a:pt x="37124" y="37124"/>
                      <a:pt x="33183" y="50854"/>
                      <a:pt x="32293" y="70306"/>
                    </a:cubicBezTo>
                    <a:lnTo>
                      <a:pt x="102853" y="70306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40"/>
              <p:cNvSpPr/>
              <p:nvPr/>
            </p:nvSpPr>
            <p:spPr>
              <a:xfrm>
                <a:off x="2202689" y="1857764"/>
                <a:ext cx="145062" cy="223846"/>
              </a:xfrm>
              <a:custGeom>
                <a:avLst/>
                <a:gdLst>
                  <a:gd name="connsiteX0" fmla="*/ 39667 w 145062"/>
                  <a:gd name="connsiteY0" fmla="*/ 221471 h 223846"/>
                  <a:gd name="connsiteX1" fmla="*/ 13222 w 145062"/>
                  <a:gd name="connsiteY1" fmla="*/ 214479 h 223846"/>
                  <a:gd name="connsiteX2" fmla="*/ 0 w 145062"/>
                  <a:gd name="connsiteY2" fmla="*/ 210919 h 223846"/>
                  <a:gd name="connsiteX3" fmla="*/ 2416 w 145062"/>
                  <a:gd name="connsiteY3" fmla="*/ 157776 h 223846"/>
                  <a:gd name="connsiteX4" fmla="*/ 21232 w 145062"/>
                  <a:gd name="connsiteY4" fmla="*/ 157776 h 223846"/>
                  <a:gd name="connsiteX5" fmla="*/ 26190 w 145062"/>
                  <a:gd name="connsiteY5" fmla="*/ 195917 h 223846"/>
                  <a:gd name="connsiteX6" fmla="*/ 42464 w 145062"/>
                  <a:gd name="connsiteY6" fmla="*/ 204308 h 223846"/>
                  <a:gd name="connsiteX7" fmla="*/ 67255 w 145062"/>
                  <a:gd name="connsiteY7" fmla="*/ 207995 h 223846"/>
                  <a:gd name="connsiteX8" fmla="*/ 101200 w 145062"/>
                  <a:gd name="connsiteY8" fmla="*/ 197951 h 223846"/>
                  <a:gd name="connsiteX9" fmla="*/ 112770 w 145062"/>
                  <a:gd name="connsiteY9" fmla="*/ 170363 h 223846"/>
                  <a:gd name="connsiteX10" fmla="*/ 106413 w 145062"/>
                  <a:gd name="connsiteY10" fmla="*/ 150656 h 223846"/>
                  <a:gd name="connsiteX11" fmla="*/ 89631 w 145062"/>
                  <a:gd name="connsiteY11" fmla="*/ 136544 h 223846"/>
                  <a:gd name="connsiteX12" fmla="*/ 61025 w 145062"/>
                  <a:gd name="connsiteY12" fmla="*/ 122686 h 223846"/>
                  <a:gd name="connsiteX13" fmla="*/ 32420 w 145062"/>
                  <a:gd name="connsiteY13" fmla="*/ 107684 h 223846"/>
                  <a:gd name="connsiteX14" fmla="*/ 11315 w 145062"/>
                  <a:gd name="connsiteY14" fmla="*/ 87215 h 223846"/>
                  <a:gd name="connsiteX15" fmla="*/ 2288 w 145062"/>
                  <a:gd name="connsiteY15" fmla="*/ 56448 h 223846"/>
                  <a:gd name="connsiteX16" fmla="*/ 10934 w 145062"/>
                  <a:gd name="connsiteY16" fmla="*/ 27461 h 223846"/>
                  <a:gd name="connsiteX17" fmla="*/ 35852 w 145062"/>
                  <a:gd name="connsiteY17" fmla="*/ 7374 h 223846"/>
                  <a:gd name="connsiteX18" fmla="*/ 73866 w 145062"/>
                  <a:gd name="connsiteY18" fmla="*/ 0 h 223846"/>
                  <a:gd name="connsiteX19" fmla="*/ 97768 w 145062"/>
                  <a:gd name="connsiteY19" fmla="*/ 2034 h 223846"/>
                  <a:gd name="connsiteX20" fmla="*/ 121415 w 145062"/>
                  <a:gd name="connsiteY20" fmla="*/ 7628 h 223846"/>
                  <a:gd name="connsiteX21" fmla="*/ 131459 w 145062"/>
                  <a:gd name="connsiteY21" fmla="*/ 10298 h 223846"/>
                  <a:gd name="connsiteX22" fmla="*/ 129679 w 145062"/>
                  <a:gd name="connsiteY22" fmla="*/ 59627 h 223846"/>
                  <a:gd name="connsiteX23" fmla="*/ 111753 w 145062"/>
                  <a:gd name="connsiteY23" fmla="*/ 59627 h 223846"/>
                  <a:gd name="connsiteX24" fmla="*/ 105904 w 145062"/>
                  <a:gd name="connsiteY24" fmla="*/ 23520 h 223846"/>
                  <a:gd name="connsiteX25" fmla="*/ 93699 w 145062"/>
                  <a:gd name="connsiteY25" fmla="*/ 17926 h 223846"/>
                  <a:gd name="connsiteX26" fmla="*/ 73612 w 145062"/>
                  <a:gd name="connsiteY26" fmla="*/ 15256 h 223846"/>
                  <a:gd name="connsiteX27" fmla="*/ 42845 w 145062"/>
                  <a:gd name="connsiteY27" fmla="*/ 23774 h 223846"/>
                  <a:gd name="connsiteX28" fmla="*/ 32420 w 145062"/>
                  <a:gd name="connsiteY28" fmla="*/ 48439 h 223846"/>
                  <a:gd name="connsiteX29" fmla="*/ 38777 w 145062"/>
                  <a:gd name="connsiteY29" fmla="*/ 68145 h 223846"/>
                  <a:gd name="connsiteX30" fmla="*/ 54541 w 145062"/>
                  <a:gd name="connsiteY30" fmla="*/ 81621 h 223846"/>
                  <a:gd name="connsiteX31" fmla="*/ 84546 w 145062"/>
                  <a:gd name="connsiteY31" fmla="*/ 96878 h 223846"/>
                  <a:gd name="connsiteX32" fmla="*/ 115694 w 145062"/>
                  <a:gd name="connsiteY32" fmla="*/ 113278 h 223846"/>
                  <a:gd name="connsiteX33" fmla="*/ 136417 w 145062"/>
                  <a:gd name="connsiteY33" fmla="*/ 132476 h 223846"/>
                  <a:gd name="connsiteX34" fmla="*/ 145062 w 145062"/>
                  <a:gd name="connsiteY34" fmla="*/ 160827 h 223846"/>
                  <a:gd name="connsiteX35" fmla="*/ 136417 w 145062"/>
                  <a:gd name="connsiteY35" fmla="*/ 190832 h 223846"/>
                  <a:gd name="connsiteX36" fmla="*/ 109973 w 145062"/>
                  <a:gd name="connsiteY36" fmla="*/ 214479 h 223846"/>
                  <a:gd name="connsiteX37" fmla="*/ 66874 w 145062"/>
                  <a:gd name="connsiteY37" fmla="*/ 223760 h 223846"/>
                  <a:gd name="connsiteX38" fmla="*/ 39667 w 145062"/>
                  <a:gd name="connsiteY38" fmla="*/ 221471 h 223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45062" h="223846">
                    <a:moveTo>
                      <a:pt x="39667" y="221471"/>
                    </a:moveTo>
                    <a:cubicBezTo>
                      <a:pt x="31657" y="219691"/>
                      <a:pt x="22757" y="217403"/>
                      <a:pt x="13222" y="214479"/>
                    </a:cubicBezTo>
                    <a:cubicBezTo>
                      <a:pt x="7374" y="212317"/>
                      <a:pt x="2924" y="211173"/>
                      <a:pt x="0" y="210919"/>
                    </a:cubicBezTo>
                    <a:lnTo>
                      <a:pt x="2416" y="157776"/>
                    </a:lnTo>
                    <a:lnTo>
                      <a:pt x="21232" y="157776"/>
                    </a:lnTo>
                    <a:lnTo>
                      <a:pt x="26190" y="195917"/>
                    </a:lnTo>
                    <a:cubicBezTo>
                      <a:pt x="29496" y="199095"/>
                      <a:pt x="34962" y="201892"/>
                      <a:pt x="42464" y="204308"/>
                    </a:cubicBezTo>
                    <a:cubicBezTo>
                      <a:pt x="49965" y="206724"/>
                      <a:pt x="58228" y="207995"/>
                      <a:pt x="67255" y="207995"/>
                    </a:cubicBezTo>
                    <a:cubicBezTo>
                      <a:pt x="82130" y="207995"/>
                      <a:pt x="93445" y="204689"/>
                      <a:pt x="101200" y="197951"/>
                    </a:cubicBezTo>
                    <a:cubicBezTo>
                      <a:pt x="108956" y="191340"/>
                      <a:pt x="112770" y="182059"/>
                      <a:pt x="112770" y="170363"/>
                    </a:cubicBezTo>
                    <a:cubicBezTo>
                      <a:pt x="112770" y="162734"/>
                      <a:pt x="110608" y="156123"/>
                      <a:pt x="106413" y="150656"/>
                    </a:cubicBezTo>
                    <a:cubicBezTo>
                      <a:pt x="102218" y="145190"/>
                      <a:pt x="96624" y="140485"/>
                      <a:pt x="89631" y="136544"/>
                    </a:cubicBezTo>
                    <a:cubicBezTo>
                      <a:pt x="82639" y="132603"/>
                      <a:pt x="73103" y="128026"/>
                      <a:pt x="61025" y="122686"/>
                    </a:cubicBezTo>
                    <a:cubicBezTo>
                      <a:pt x="50092" y="117855"/>
                      <a:pt x="40429" y="112770"/>
                      <a:pt x="32420" y="107684"/>
                    </a:cubicBezTo>
                    <a:cubicBezTo>
                      <a:pt x="24283" y="102599"/>
                      <a:pt x="17291" y="95734"/>
                      <a:pt x="11315" y="87215"/>
                    </a:cubicBezTo>
                    <a:cubicBezTo>
                      <a:pt x="5340" y="78697"/>
                      <a:pt x="2288" y="68399"/>
                      <a:pt x="2288" y="56448"/>
                    </a:cubicBezTo>
                    <a:cubicBezTo>
                      <a:pt x="2288" y="45642"/>
                      <a:pt x="5213" y="35980"/>
                      <a:pt x="10934" y="27461"/>
                    </a:cubicBezTo>
                    <a:cubicBezTo>
                      <a:pt x="16655" y="18943"/>
                      <a:pt x="25046" y="12205"/>
                      <a:pt x="35852" y="7374"/>
                    </a:cubicBezTo>
                    <a:cubicBezTo>
                      <a:pt x="46659" y="2543"/>
                      <a:pt x="59373" y="0"/>
                      <a:pt x="73866" y="0"/>
                    </a:cubicBezTo>
                    <a:cubicBezTo>
                      <a:pt x="82893" y="0"/>
                      <a:pt x="90902" y="636"/>
                      <a:pt x="97768" y="2034"/>
                    </a:cubicBezTo>
                    <a:cubicBezTo>
                      <a:pt x="104633" y="3433"/>
                      <a:pt x="112643" y="5213"/>
                      <a:pt x="121415" y="7628"/>
                    </a:cubicBezTo>
                    <a:cubicBezTo>
                      <a:pt x="125356" y="9027"/>
                      <a:pt x="128662" y="9917"/>
                      <a:pt x="131459" y="10298"/>
                    </a:cubicBezTo>
                    <a:lnTo>
                      <a:pt x="129679" y="59627"/>
                    </a:lnTo>
                    <a:lnTo>
                      <a:pt x="111753" y="59627"/>
                    </a:lnTo>
                    <a:lnTo>
                      <a:pt x="105904" y="23520"/>
                    </a:lnTo>
                    <a:cubicBezTo>
                      <a:pt x="103997" y="21613"/>
                      <a:pt x="99929" y="19706"/>
                      <a:pt x="93699" y="17926"/>
                    </a:cubicBezTo>
                    <a:cubicBezTo>
                      <a:pt x="87470" y="16146"/>
                      <a:pt x="80859" y="15256"/>
                      <a:pt x="73612" y="15256"/>
                    </a:cubicBezTo>
                    <a:cubicBezTo>
                      <a:pt x="60135" y="15256"/>
                      <a:pt x="49837" y="18053"/>
                      <a:pt x="42845" y="23774"/>
                    </a:cubicBezTo>
                    <a:cubicBezTo>
                      <a:pt x="35852" y="29496"/>
                      <a:pt x="32420" y="37632"/>
                      <a:pt x="32420" y="48439"/>
                    </a:cubicBezTo>
                    <a:cubicBezTo>
                      <a:pt x="32420" y="56321"/>
                      <a:pt x="34581" y="62805"/>
                      <a:pt x="38777" y="68145"/>
                    </a:cubicBezTo>
                    <a:cubicBezTo>
                      <a:pt x="42972" y="73485"/>
                      <a:pt x="48185" y="77934"/>
                      <a:pt x="54541" y="81621"/>
                    </a:cubicBezTo>
                    <a:cubicBezTo>
                      <a:pt x="60771" y="85308"/>
                      <a:pt x="70815" y="90394"/>
                      <a:pt x="84546" y="96878"/>
                    </a:cubicBezTo>
                    <a:cubicBezTo>
                      <a:pt x="97259" y="102980"/>
                      <a:pt x="107684" y="108447"/>
                      <a:pt x="115694" y="113278"/>
                    </a:cubicBezTo>
                    <a:cubicBezTo>
                      <a:pt x="123704" y="118110"/>
                      <a:pt x="130569" y="124593"/>
                      <a:pt x="136417" y="132476"/>
                    </a:cubicBezTo>
                    <a:cubicBezTo>
                      <a:pt x="142138" y="140358"/>
                      <a:pt x="145062" y="149894"/>
                      <a:pt x="145062" y="160827"/>
                    </a:cubicBezTo>
                    <a:cubicBezTo>
                      <a:pt x="145062" y="171253"/>
                      <a:pt x="142138" y="181169"/>
                      <a:pt x="136417" y="190832"/>
                    </a:cubicBezTo>
                    <a:cubicBezTo>
                      <a:pt x="130569" y="200494"/>
                      <a:pt x="121797" y="208376"/>
                      <a:pt x="109973" y="214479"/>
                    </a:cubicBezTo>
                    <a:cubicBezTo>
                      <a:pt x="98149" y="220709"/>
                      <a:pt x="83783" y="223760"/>
                      <a:pt x="66874" y="223760"/>
                    </a:cubicBezTo>
                    <a:cubicBezTo>
                      <a:pt x="56703" y="224141"/>
                      <a:pt x="47676" y="223251"/>
                      <a:pt x="39667" y="221471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41"/>
              <p:cNvSpPr/>
              <p:nvPr/>
            </p:nvSpPr>
            <p:spPr>
              <a:xfrm>
                <a:off x="2371907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4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1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4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4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6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7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4" y="188289"/>
                      <a:pt x="9535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1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6" y="25173"/>
                      <a:pt x="110354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228" y="57084"/>
                      <a:pt x="49456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3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1" y="231261"/>
                      <a:pt x="53143" y="233804"/>
                      <a:pt x="61915" y="233804"/>
                    </a:cubicBezTo>
                    <a:cubicBezTo>
                      <a:pt x="67128" y="233931"/>
                      <a:pt x="72976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2"/>
              <p:cNvSpPr/>
              <p:nvPr/>
            </p:nvSpPr>
            <p:spPr>
              <a:xfrm>
                <a:off x="2533625" y="1911542"/>
                <a:ext cx="177609" cy="167056"/>
              </a:xfrm>
              <a:custGeom>
                <a:avLst/>
                <a:gdLst>
                  <a:gd name="connsiteX0" fmla="*/ 21105 w 177609"/>
                  <a:gd name="connsiteY0" fmla="*/ 26572 h 167056"/>
                  <a:gd name="connsiteX1" fmla="*/ 0 w 177609"/>
                  <a:gd name="connsiteY1" fmla="*/ 21232 h 167056"/>
                  <a:gd name="connsiteX2" fmla="*/ 0 w 177609"/>
                  <a:gd name="connsiteY2" fmla="*/ 5340 h 167056"/>
                  <a:gd name="connsiteX3" fmla="*/ 42082 w 177609"/>
                  <a:gd name="connsiteY3" fmla="*/ 0 h 167056"/>
                  <a:gd name="connsiteX4" fmla="*/ 42972 w 177609"/>
                  <a:gd name="connsiteY4" fmla="*/ 0 h 167056"/>
                  <a:gd name="connsiteX5" fmla="*/ 49202 w 177609"/>
                  <a:gd name="connsiteY5" fmla="*/ 5340 h 167056"/>
                  <a:gd name="connsiteX6" fmla="*/ 49202 w 177609"/>
                  <a:gd name="connsiteY6" fmla="*/ 17672 h 167056"/>
                  <a:gd name="connsiteX7" fmla="*/ 48948 w 177609"/>
                  <a:gd name="connsiteY7" fmla="*/ 24792 h 167056"/>
                  <a:gd name="connsiteX8" fmla="*/ 76917 w 177609"/>
                  <a:gd name="connsiteY8" fmla="*/ 7755 h 167056"/>
                  <a:gd name="connsiteX9" fmla="*/ 110100 w 177609"/>
                  <a:gd name="connsiteY9" fmla="*/ 127 h 167056"/>
                  <a:gd name="connsiteX10" fmla="*/ 138706 w 177609"/>
                  <a:gd name="connsiteY10" fmla="*/ 7120 h 167056"/>
                  <a:gd name="connsiteX11" fmla="*/ 152945 w 177609"/>
                  <a:gd name="connsiteY11" fmla="*/ 28733 h 167056"/>
                  <a:gd name="connsiteX12" fmla="*/ 157013 w 177609"/>
                  <a:gd name="connsiteY12" fmla="*/ 68018 h 167056"/>
                  <a:gd name="connsiteX13" fmla="*/ 157013 w 177609"/>
                  <a:gd name="connsiteY13" fmla="*/ 150275 h 167056"/>
                  <a:gd name="connsiteX14" fmla="*/ 177609 w 177609"/>
                  <a:gd name="connsiteY14" fmla="*/ 152309 h 167056"/>
                  <a:gd name="connsiteX15" fmla="*/ 177609 w 177609"/>
                  <a:gd name="connsiteY15" fmla="*/ 167057 h 167056"/>
                  <a:gd name="connsiteX16" fmla="*/ 107939 w 177609"/>
                  <a:gd name="connsiteY16" fmla="*/ 167057 h 167056"/>
                  <a:gd name="connsiteX17" fmla="*/ 107939 w 177609"/>
                  <a:gd name="connsiteY17" fmla="*/ 152691 h 167056"/>
                  <a:gd name="connsiteX18" fmla="*/ 126119 w 177609"/>
                  <a:gd name="connsiteY18" fmla="*/ 150402 h 167056"/>
                  <a:gd name="connsiteX19" fmla="*/ 126119 w 177609"/>
                  <a:gd name="connsiteY19" fmla="*/ 67764 h 167056"/>
                  <a:gd name="connsiteX20" fmla="*/ 123831 w 177609"/>
                  <a:gd name="connsiteY20" fmla="*/ 40556 h 167056"/>
                  <a:gd name="connsiteX21" fmla="*/ 115058 w 177609"/>
                  <a:gd name="connsiteY21" fmla="*/ 25809 h 167056"/>
                  <a:gd name="connsiteX22" fmla="*/ 96242 w 177609"/>
                  <a:gd name="connsiteY22" fmla="*/ 20977 h 167056"/>
                  <a:gd name="connsiteX23" fmla="*/ 73612 w 177609"/>
                  <a:gd name="connsiteY23" fmla="*/ 26317 h 167056"/>
                  <a:gd name="connsiteX24" fmla="*/ 52126 w 177609"/>
                  <a:gd name="connsiteY24" fmla="*/ 38649 h 167056"/>
                  <a:gd name="connsiteX25" fmla="*/ 52126 w 177609"/>
                  <a:gd name="connsiteY25" fmla="*/ 150021 h 167056"/>
                  <a:gd name="connsiteX26" fmla="*/ 72086 w 177609"/>
                  <a:gd name="connsiteY26" fmla="*/ 152691 h 167056"/>
                  <a:gd name="connsiteX27" fmla="*/ 72086 w 177609"/>
                  <a:gd name="connsiteY27" fmla="*/ 167057 h 167056"/>
                  <a:gd name="connsiteX28" fmla="*/ 2670 w 177609"/>
                  <a:gd name="connsiteY28" fmla="*/ 167057 h 167056"/>
                  <a:gd name="connsiteX29" fmla="*/ 2670 w 177609"/>
                  <a:gd name="connsiteY29" fmla="*/ 152691 h 167056"/>
                  <a:gd name="connsiteX30" fmla="*/ 21232 w 177609"/>
                  <a:gd name="connsiteY30" fmla="*/ 150021 h 167056"/>
                  <a:gd name="connsiteX31" fmla="*/ 21232 w 177609"/>
                  <a:gd name="connsiteY31" fmla="*/ 26572 h 1670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77609" h="167056">
                    <a:moveTo>
                      <a:pt x="21105" y="26572"/>
                    </a:moveTo>
                    <a:lnTo>
                      <a:pt x="0" y="21232"/>
                    </a:lnTo>
                    <a:lnTo>
                      <a:pt x="0" y="5340"/>
                    </a:lnTo>
                    <a:lnTo>
                      <a:pt x="42082" y="0"/>
                    </a:lnTo>
                    <a:lnTo>
                      <a:pt x="42972" y="0"/>
                    </a:lnTo>
                    <a:lnTo>
                      <a:pt x="49202" y="5340"/>
                    </a:lnTo>
                    <a:lnTo>
                      <a:pt x="49202" y="17672"/>
                    </a:lnTo>
                    <a:lnTo>
                      <a:pt x="48948" y="24792"/>
                    </a:lnTo>
                    <a:cubicBezTo>
                      <a:pt x="55940" y="18562"/>
                      <a:pt x="65348" y="12841"/>
                      <a:pt x="76917" y="7755"/>
                    </a:cubicBezTo>
                    <a:cubicBezTo>
                      <a:pt x="88487" y="2670"/>
                      <a:pt x="99548" y="127"/>
                      <a:pt x="110100" y="127"/>
                    </a:cubicBezTo>
                    <a:cubicBezTo>
                      <a:pt x="122432" y="127"/>
                      <a:pt x="131967" y="2543"/>
                      <a:pt x="138706" y="7120"/>
                    </a:cubicBezTo>
                    <a:cubicBezTo>
                      <a:pt x="145444" y="11824"/>
                      <a:pt x="150275" y="19070"/>
                      <a:pt x="152945" y="28733"/>
                    </a:cubicBezTo>
                    <a:cubicBezTo>
                      <a:pt x="155742" y="38395"/>
                      <a:pt x="157013" y="51490"/>
                      <a:pt x="157013" y="68018"/>
                    </a:cubicBezTo>
                    <a:lnTo>
                      <a:pt x="157013" y="150275"/>
                    </a:lnTo>
                    <a:lnTo>
                      <a:pt x="177609" y="152309"/>
                    </a:lnTo>
                    <a:lnTo>
                      <a:pt x="177609" y="167057"/>
                    </a:lnTo>
                    <a:lnTo>
                      <a:pt x="107939" y="167057"/>
                    </a:lnTo>
                    <a:lnTo>
                      <a:pt x="107939" y="152691"/>
                    </a:lnTo>
                    <a:lnTo>
                      <a:pt x="126119" y="150402"/>
                    </a:lnTo>
                    <a:lnTo>
                      <a:pt x="126119" y="67764"/>
                    </a:lnTo>
                    <a:cubicBezTo>
                      <a:pt x="126119" y="56194"/>
                      <a:pt x="125356" y="47168"/>
                      <a:pt x="123831" y="40556"/>
                    </a:cubicBezTo>
                    <a:cubicBezTo>
                      <a:pt x="122305" y="33945"/>
                      <a:pt x="119254" y="29114"/>
                      <a:pt x="115058" y="25809"/>
                    </a:cubicBezTo>
                    <a:cubicBezTo>
                      <a:pt x="110736" y="22630"/>
                      <a:pt x="104506" y="20977"/>
                      <a:pt x="96242" y="20977"/>
                    </a:cubicBezTo>
                    <a:cubicBezTo>
                      <a:pt x="89250" y="20977"/>
                      <a:pt x="81621" y="22757"/>
                      <a:pt x="73612" y="26317"/>
                    </a:cubicBezTo>
                    <a:cubicBezTo>
                      <a:pt x="65602" y="29877"/>
                      <a:pt x="58483" y="33945"/>
                      <a:pt x="52126" y="38649"/>
                    </a:cubicBezTo>
                    <a:lnTo>
                      <a:pt x="52126" y="150021"/>
                    </a:lnTo>
                    <a:lnTo>
                      <a:pt x="72086" y="152691"/>
                    </a:lnTo>
                    <a:lnTo>
                      <a:pt x="72086" y="167057"/>
                    </a:lnTo>
                    <a:lnTo>
                      <a:pt x="2670" y="167057"/>
                    </a:lnTo>
                    <a:lnTo>
                      <a:pt x="2670" y="152691"/>
                    </a:lnTo>
                    <a:lnTo>
                      <a:pt x="21232" y="150021"/>
                    </a:lnTo>
                    <a:lnTo>
                      <a:pt x="21232" y="26572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3"/>
              <p:cNvSpPr/>
              <p:nvPr/>
            </p:nvSpPr>
            <p:spPr>
              <a:xfrm>
                <a:off x="2731957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3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0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4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3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6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6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4" y="188289"/>
                      <a:pt x="9408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0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5" y="25173"/>
                      <a:pt x="110354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101" y="57084"/>
                      <a:pt x="49329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2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0" y="231261"/>
                      <a:pt x="53143" y="233804"/>
                      <a:pt x="61915" y="233804"/>
                    </a:cubicBezTo>
                    <a:cubicBezTo>
                      <a:pt x="67001" y="233931"/>
                      <a:pt x="72849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4"/>
              <p:cNvSpPr/>
              <p:nvPr/>
            </p:nvSpPr>
            <p:spPr>
              <a:xfrm>
                <a:off x="2892911" y="1873147"/>
                <a:ext cx="106031" cy="208376"/>
              </a:xfrm>
              <a:custGeom>
                <a:avLst/>
                <a:gdLst>
                  <a:gd name="connsiteX0" fmla="*/ 29369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9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9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700" y="200112"/>
                      <a:pt x="83274" y="203418"/>
                    </a:cubicBezTo>
                    <a:cubicBezTo>
                      <a:pt x="72849" y="206724"/>
                      <a:pt x="63187" y="208376"/>
                      <a:pt x="54669" y="208376"/>
                    </a:cubicBezTo>
                    <a:cubicBezTo>
                      <a:pt x="43226" y="208376"/>
                      <a:pt x="34835" y="205834"/>
                      <a:pt x="29369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5"/>
              <p:cNvSpPr/>
              <p:nvPr/>
            </p:nvSpPr>
            <p:spPr>
              <a:xfrm>
                <a:off x="3016361" y="1911924"/>
                <a:ext cx="144426" cy="169853"/>
              </a:xfrm>
              <a:custGeom>
                <a:avLst/>
                <a:gdLst>
                  <a:gd name="connsiteX0" fmla="*/ 27843 w 144426"/>
                  <a:gd name="connsiteY0" fmla="*/ 81876 h 169853"/>
                  <a:gd name="connsiteX1" fmla="*/ 97768 w 144426"/>
                  <a:gd name="connsiteY1" fmla="*/ 67891 h 169853"/>
                  <a:gd name="connsiteX2" fmla="*/ 97768 w 144426"/>
                  <a:gd name="connsiteY2" fmla="*/ 59627 h 169853"/>
                  <a:gd name="connsiteX3" fmla="*/ 94844 w 144426"/>
                  <a:gd name="connsiteY3" fmla="*/ 37887 h 169853"/>
                  <a:gd name="connsiteX4" fmla="*/ 84673 w 144426"/>
                  <a:gd name="connsiteY4" fmla="*/ 26317 h 169853"/>
                  <a:gd name="connsiteX5" fmla="*/ 64204 w 144426"/>
                  <a:gd name="connsiteY5" fmla="*/ 22630 h 169853"/>
                  <a:gd name="connsiteX6" fmla="*/ 37251 w 144426"/>
                  <a:gd name="connsiteY6" fmla="*/ 26826 h 169853"/>
                  <a:gd name="connsiteX7" fmla="*/ 13604 w 144426"/>
                  <a:gd name="connsiteY7" fmla="*/ 37251 h 169853"/>
                  <a:gd name="connsiteX8" fmla="*/ 6230 w 144426"/>
                  <a:gd name="connsiteY8" fmla="*/ 21995 h 169853"/>
                  <a:gd name="connsiteX9" fmla="*/ 20342 w 144426"/>
                  <a:gd name="connsiteY9" fmla="*/ 13476 h 169853"/>
                  <a:gd name="connsiteX10" fmla="*/ 44116 w 144426"/>
                  <a:gd name="connsiteY10" fmla="*/ 4068 h 169853"/>
                  <a:gd name="connsiteX11" fmla="*/ 71196 w 144426"/>
                  <a:gd name="connsiteY11" fmla="*/ 0 h 169853"/>
                  <a:gd name="connsiteX12" fmla="*/ 104252 w 144426"/>
                  <a:gd name="connsiteY12" fmla="*/ 5721 h 169853"/>
                  <a:gd name="connsiteX13" fmla="*/ 121797 w 144426"/>
                  <a:gd name="connsiteY13" fmla="*/ 24029 h 169853"/>
                  <a:gd name="connsiteX14" fmla="*/ 127136 w 144426"/>
                  <a:gd name="connsiteY14" fmla="*/ 57847 h 169853"/>
                  <a:gd name="connsiteX15" fmla="*/ 127136 w 144426"/>
                  <a:gd name="connsiteY15" fmla="*/ 152182 h 169853"/>
                  <a:gd name="connsiteX16" fmla="*/ 144427 w 144426"/>
                  <a:gd name="connsiteY16" fmla="*/ 152182 h 169853"/>
                  <a:gd name="connsiteX17" fmla="*/ 144427 w 144426"/>
                  <a:gd name="connsiteY17" fmla="*/ 165150 h 169853"/>
                  <a:gd name="connsiteX18" fmla="*/ 129552 w 144426"/>
                  <a:gd name="connsiteY18" fmla="*/ 168074 h 169853"/>
                  <a:gd name="connsiteX19" fmla="*/ 113787 w 144426"/>
                  <a:gd name="connsiteY19" fmla="*/ 169600 h 169853"/>
                  <a:gd name="connsiteX20" fmla="*/ 102599 w 144426"/>
                  <a:gd name="connsiteY20" fmla="*/ 167057 h 169853"/>
                  <a:gd name="connsiteX21" fmla="*/ 99675 w 144426"/>
                  <a:gd name="connsiteY21" fmla="*/ 155996 h 169853"/>
                  <a:gd name="connsiteX22" fmla="*/ 99675 w 144426"/>
                  <a:gd name="connsiteY22" fmla="*/ 146334 h 169853"/>
                  <a:gd name="connsiteX23" fmla="*/ 78062 w 144426"/>
                  <a:gd name="connsiteY23" fmla="*/ 162480 h 169853"/>
                  <a:gd name="connsiteX24" fmla="*/ 49075 w 144426"/>
                  <a:gd name="connsiteY24" fmla="*/ 169854 h 169853"/>
                  <a:gd name="connsiteX25" fmla="*/ 13985 w 144426"/>
                  <a:gd name="connsiteY25" fmla="*/ 157649 h 169853"/>
                  <a:gd name="connsiteX26" fmla="*/ 0 w 144426"/>
                  <a:gd name="connsiteY26" fmla="*/ 122559 h 169853"/>
                  <a:gd name="connsiteX27" fmla="*/ 27843 w 144426"/>
                  <a:gd name="connsiteY27" fmla="*/ 81876 h 169853"/>
                  <a:gd name="connsiteX28" fmla="*/ 79587 w 144426"/>
                  <a:gd name="connsiteY28" fmla="*/ 145190 h 169853"/>
                  <a:gd name="connsiteX29" fmla="*/ 97768 w 144426"/>
                  <a:gd name="connsiteY29" fmla="*/ 134002 h 169853"/>
                  <a:gd name="connsiteX30" fmla="*/ 97768 w 144426"/>
                  <a:gd name="connsiteY30" fmla="*/ 83401 h 169853"/>
                  <a:gd name="connsiteX31" fmla="*/ 49456 w 144426"/>
                  <a:gd name="connsiteY31" fmla="*/ 93191 h 169853"/>
                  <a:gd name="connsiteX32" fmla="*/ 33183 w 144426"/>
                  <a:gd name="connsiteY32" fmla="*/ 118872 h 169853"/>
                  <a:gd name="connsiteX33" fmla="*/ 40938 w 144426"/>
                  <a:gd name="connsiteY33" fmla="*/ 142265 h 169853"/>
                  <a:gd name="connsiteX34" fmla="*/ 61915 w 144426"/>
                  <a:gd name="connsiteY34" fmla="*/ 149766 h 169853"/>
                  <a:gd name="connsiteX35" fmla="*/ 79587 w 144426"/>
                  <a:gd name="connsiteY35" fmla="*/ 14519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44426" h="169853">
                    <a:moveTo>
                      <a:pt x="27843" y="81876"/>
                    </a:moveTo>
                    <a:cubicBezTo>
                      <a:pt x="46278" y="73103"/>
                      <a:pt x="69544" y="68526"/>
                      <a:pt x="97768" y="67891"/>
                    </a:cubicBezTo>
                    <a:lnTo>
                      <a:pt x="97768" y="59627"/>
                    </a:lnTo>
                    <a:cubicBezTo>
                      <a:pt x="97768" y="50473"/>
                      <a:pt x="96751" y="43226"/>
                      <a:pt x="94844" y="37887"/>
                    </a:cubicBezTo>
                    <a:cubicBezTo>
                      <a:pt x="92937" y="32547"/>
                      <a:pt x="89504" y="28733"/>
                      <a:pt x="84673" y="26317"/>
                    </a:cubicBezTo>
                    <a:cubicBezTo>
                      <a:pt x="79842" y="23902"/>
                      <a:pt x="73103" y="22630"/>
                      <a:pt x="64204" y="22630"/>
                    </a:cubicBezTo>
                    <a:cubicBezTo>
                      <a:pt x="54160" y="22630"/>
                      <a:pt x="45260" y="24029"/>
                      <a:pt x="37251" y="26826"/>
                    </a:cubicBezTo>
                    <a:cubicBezTo>
                      <a:pt x="29368" y="29623"/>
                      <a:pt x="21486" y="33182"/>
                      <a:pt x="13604" y="37251"/>
                    </a:cubicBezTo>
                    <a:lnTo>
                      <a:pt x="6230" y="21995"/>
                    </a:lnTo>
                    <a:cubicBezTo>
                      <a:pt x="8772" y="19833"/>
                      <a:pt x="13476" y="17036"/>
                      <a:pt x="20342" y="13476"/>
                    </a:cubicBezTo>
                    <a:cubicBezTo>
                      <a:pt x="27207" y="9917"/>
                      <a:pt x="35090" y="6865"/>
                      <a:pt x="44116" y="4068"/>
                    </a:cubicBezTo>
                    <a:cubicBezTo>
                      <a:pt x="53143" y="1271"/>
                      <a:pt x="62170" y="0"/>
                      <a:pt x="71196" y="0"/>
                    </a:cubicBezTo>
                    <a:cubicBezTo>
                      <a:pt x="85054" y="0"/>
                      <a:pt x="96115" y="1907"/>
                      <a:pt x="104252" y="5721"/>
                    </a:cubicBezTo>
                    <a:cubicBezTo>
                      <a:pt x="112388" y="9535"/>
                      <a:pt x="118237" y="15638"/>
                      <a:pt x="121797" y="24029"/>
                    </a:cubicBezTo>
                    <a:cubicBezTo>
                      <a:pt x="125356" y="32420"/>
                      <a:pt x="127136" y="43735"/>
                      <a:pt x="127136" y="57847"/>
                    </a:cubicBezTo>
                    <a:lnTo>
                      <a:pt x="127136" y="152182"/>
                    </a:lnTo>
                    <a:lnTo>
                      <a:pt x="144427" y="152182"/>
                    </a:lnTo>
                    <a:lnTo>
                      <a:pt x="144427" y="165150"/>
                    </a:lnTo>
                    <a:cubicBezTo>
                      <a:pt x="140486" y="166167"/>
                      <a:pt x="135527" y="167057"/>
                      <a:pt x="129552" y="168074"/>
                    </a:cubicBezTo>
                    <a:cubicBezTo>
                      <a:pt x="123576" y="169091"/>
                      <a:pt x="118364" y="169600"/>
                      <a:pt x="113787" y="169600"/>
                    </a:cubicBezTo>
                    <a:cubicBezTo>
                      <a:pt x="108320" y="169600"/>
                      <a:pt x="104633" y="168710"/>
                      <a:pt x="102599" y="167057"/>
                    </a:cubicBezTo>
                    <a:cubicBezTo>
                      <a:pt x="100692" y="165404"/>
                      <a:pt x="99675" y="161717"/>
                      <a:pt x="99675" y="155996"/>
                    </a:cubicBezTo>
                    <a:lnTo>
                      <a:pt x="99675" y="146334"/>
                    </a:lnTo>
                    <a:cubicBezTo>
                      <a:pt x="93827" y="152182"/>
                      <a:pt x="86580" y="157649"/>
                      <a:pt x="78062" y="162480"/>
                    </a:cubicBezTo>
                    <a:cubicBezTo>
                      <a:pt x="69544" y="167438"/>
                      <a:pt x="59881" y="169854"/>
                      <a:pt x="49075" y="169854"/>
                    </a:cubicBezTo>
                    <a:cubicBezTo>
                      <a:pt x="34962" y="169854"/>
                      <a:pt x="23266" y="165786"/>
                      <a:pt x="13985" y="157649"/>
                    </a:cubicBezTo>
                    <a:cubicBezTo>
                      <a:pt x="4704" y="149512"/>
                      <a:pt x="0" y="137816"/>
                      <a:pt x="0" y="122559"/>
                    </a:cubicBezTo>
                    <a:cubicBezTo>
                      <a:pt x="254" y="104252"/>
                      <a:pt x="9408" y="90648"/>
                      <a:pt x="27843" y="81876"/>
                    </a:cubicBezTo>
                    <a:close/>
                    <a:moveTo>
                      <a:pt x="79587" y="145190"/>
                    </a:moveTo>
                    <a:cubicBezTo>
                      <a:pt x="86198" y="142011"/>
                      <a:pt x="92301" y="138324"/>
                      <a:pt x="97768" y="134002"/>
                    </a:cubicBezTo>
                    <a:lnTo>
                      <a:pt x="97768" y="83401"/>
                    </a:lnTo>
                    <a:cubicBezTo>
                      <a:pt x="76409" y="83401"/>
                      <a:pt x="60263" y="86707"/>
                      <a:pt x="49456" y="93191"/>
                    </a:cubicBezTo>
                    <a:cubicBezTo>
                      <a:pt x="38522" y="99802"/>
                      <a:pt x="33183" y="108320"/>
                      <a:pt x="33183" y="118872"/>
                    </a:cubicBezTo>
                    <a:cubicBezTo>
                      <a:pt x="33183" y="129425"/>
                      <a:pt x="35725" y="137180"/>
                      <a:pt x="40938" y="142265"/>
                    </a:cubicBezTo>
                    <a:cubicBezTo>
                      <a:pt x="46151" y="147224"/>
                      <a:pt x="53143" y="149766"/>
                      <a:pt x="61915" y="149766"/>
                    </a:cubicBezTo>
                    <a:cubicBezTo>
                      <a:pt x="67128" y="149894"/>
                      <a:pt x="72976" y="148368"/>
                      <a:pt x="79587" y="14519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6"/>
              <p:cNvSpPr/>
              <p:nvPr/>
            </p:nvSpPr>
            <p:spPr>
              <a:xfrm>
                <a:off x="3177442" y="1873147"/>
                <a:ext cx="106031" cy="208376"/>
              </a:xfrm>
              <a:custGeom>
                <a:avLst/>
                <a:gdLst>
                  <a:gd name="connsiteX0" fmla="*/ 29368 w 106031"/>
                  <a:gd name="connsiteY0" fmla="*/ 200748 h 208376"/>
                  <a:gd name="connsiteX1" fmla="*/ 21105 w 106031"/>
                  <a:gd name="connsiteY1" fmla="*/ 174558 h 208376"/>
                  <a:gd name="connsiteX2" fmla="*/ 21105 w 106031"/>
                  <a:gd name="connsiteY2" fmla="*/ 61661 h 208376"/>
                  <a:gd name="connsiteX3" fmla="*/ 0 w 106031"/>
                  <a:gd name="connsiteY3" fmla="*/ 61661 h 208376"/>
                  <a:gd name="connsiteX4" fmla="*/ 0 w 106031"/>
                  <a:gd name="connsiteY4" fmla="*/ 48439 h 208376"/>
                  <a:gd name="connsiteX5" fmla="*/ 8264 w 106031"/>
                  <a:gd name="connsiteY5" fmla="*/ 46405 h 208376"/>
                  <a:gd name="connsiteX6" fmla="*/ 17418 w 106031"/>
                  <a:gd name="connsiteY6" fmla="*/ 43226 h 208376"/>
                  <a:gd name="connsiteX7" fmla="*/ 24792 w 106031"/>
                  <a:gd name="connsiteY7" fmla="*/ 32674 h 208376"/>
                  <a:gd name="connsiteX8" fmla="*/ 30386 w 106031"/>
                  <a:gd name="connsiteY8" fmla="*/ 14748 h 208376"/>
                  <a:gd name="connsiteX9" fmla="*/ 34200 w 106031"/>
                  <a:gd name="connsiteY9" fmla="*/ 0 h 208376"/>
                  <a:gd name="connsiteX10" fmla="*/ 51490 w 106031"/>
                  <a:gd name="connsiteY10" fmla="*/ 0 h 208376"/>
                  <a:gd name="connsiteX11" fmla="*/ 52126 w 106031"/>
                  <a:gd name="connsiteY11" fmla="*/ 42336 h 208376"/>
                  <a:gd name="connsiteX12" fmla="*/ 101201 w 106031"/>
                  <a:gd name="connsiteY12" fmla="*/ 42336 h 208376"/>
                  <a:gd name="connsiteX13" fmla="*/ 101201 w 106031"/>
                  <a:gd name="connsiteY13" fmla="*/ 61788 h 208376"/>
                  <a:gd name="connsiteX14" fmla="*/ 52126 w 106031"/>
                  <a:gd name="connsiteY14" fmla="*/ 61788 h 208376"/>
                  <a:gd name="connsiteX15" fmla="*/ 52126 w 106031"/>
                  <a:gd name="connsiteY15" fmla="*/ 152055 h 208376"/>
                  <a:gd name="connsiteX16" fmla="*/ 53143 w 106031"/>
                  <a:gd name="connsiteY16" fmla="*/ 175575 h 208376"/>
                  <a:gd name="connsiteX17" fmla="*/ 57593 w 106031"/>
                  <a:gd name="connsiteY17" fmla="*/ 184348 h 208376"/>
                  <a:gd name="connsiteX18" fmla="*/ 69162 w 106031"/>
                  <a:gd name="connsiteY18" fmla="*/ 186382 h 208376"/>
                  <a:gd name="connsiteX19" fmla="*/ 86707 w 106031"/>
                  <a:gd name="connsiteY19" fmla="*/ 184348 h 208376"/>
                  <a:gd name="connsiteX20" fmla="*/ 101582 w 106031"/>
                  <a:gd name="connsiteY20" fmla="*/ 179898 h 208376"/>
                  <a:gd name="connsiteX21" fmla="*/ 106032 w 106031"/>
                  <a:gd name="connsiteY21" fmla="*/ 193120 h 208376"/>
                  <a:gd name="connsiteX22" fmla="*/ 83274 w 106031"/>
                  <a:gd name="connsiteY22" fmla="*/ 203418 h 208376"/>
                  <a:gd name="connsiteX23" fmla="*/ 54669 w 106031"/>
                  <a:gd name="connsiteY23" fmla="*/ 208376 h 208376"/>
                  <a:gd name="connsiteX24" fmla="*/ 29368 w 106031"/>
                  <a:gd name="connsiteY24" fmla="*/ 200748 h 208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6031" h="208376">
                    <a:moveTo>
                      <a:pt x="29368" y="200748"/>
                    </a:moveTo>
                    <a:cubicBezTo>
                      <a:pt x="23902" y="195663"/>
                      <a:pt x="21105" y="186890"/>
                      <a:pt x="21105" y="174558"/>
                    </a:cubicBezTo>
                    <a:lnTo>
                      <a:pt x="21105" y="61661"/>
                    </a:lnTo>
                    <a:lnTo>
                      <a:pt x="0" y="61661"/>
                    </a:lnTo>
                    <a:lnTo>
                      <a:pt x="0" y="48439"/>
                    </a:lnTo>
                    <a:cubicBezTo>
                      <a:pt x="1017" y="48185"/>
                      <a:pt x="3687" y="47549"/>
                      <a:pt x="8264" y="46405"/>
                    </a:cubicBezTo>
                    <a:cubicBezTo>
                      <a:pt x="12714" y="45260"/>
                      <a:pt x="15765" y="44116"/>
                      <a:pt x="17418" y="43226"/>
                    </a:cubicBezTo>
                    <a:cubicBezTo>
                      <a:pt x="20596" y="41446"/>
                      <a:pt x="23012" y="37887"/>
                      <a:pt x="24792" y="32674"/>
                    </a:cubicBezTo>
                    <a:cubicBezTo>
                      <a:pt x="26317" y="28987"/>
                      <a:pt x="28224" y="23012"/>
                      <a:pt x="30386" y="14748"/>
                    </a:cubicBezTo>
                    <a:cubicBezTo>
                      <a:pt x="32547" y="6484"/>
                      <a:pt x="33818" y="1653"/>
                      <a:pt x="34200" y="0"/>
                    </a:cubicBezTo>
                    <a:lnTo>
                      <a:pt x="51490" y="0"/>
                    </a:lnTo>
                    <a:lnTo>
                      <a:pt x="52126" y="42336"/>
                    </a:lnTo>
                    <a:lnTo>
                      <a:pt x="101201" y="42336"/>
                    </a:lnTo>
                    <a:lnTo>
                      <a:pt x="101201" y="61788"/>
                    </a:lnTo>
                    <a:lnTo>
                      <a:pt x="52126" y="61788"/>
                    </a:lnTo>
                    <a:lnTo>
                      <a:pt x="52126" y="152055"/>
                    </a:lnTo>
                    <a:cubicBezTo>
                      <a:pt x="52126" y="163243"/>
                      <a:pt x="52507" y="170998"/>
                      <a:pt x="53143" y="175575"/>
                    </a:cubicBezTo>
                    <a:cubicBezTo>
                      <a:pt x="53779" y="180025"/>
                      <a:pt x="55304" y="183076"/>
                      <a:pt x="57593" y="184348"/>
                    </a:cubicBezTo>
                    <a:cubicBezTo>
                      <a:pt x="59881" y="185746"/>
                      <a:pt x="63695" y="186382"/>
                      <a:pt x="69162" y="186382"/>
                    </a:cubicBezTo>
                    <a:cubicBezTo>
                      <a:pt x="74502" y="186382"/>
                      <a:pt x="80223" y="185746"/>
                      <a:pt x="86707" y="184348"/>
                    </a:cubicBezTo>
                    <a:cubicBezTo>
                      <a:pt x="93191" y="182949"/>
                      <a:pt x="98022" y="181551"/>
                      <a:pt x="101582" y="179898"/>
                    </a:cubicBezTo>
                    <a:lnTo>
                      <a:pt x="106032" y="193120"/>
                    </a:lnTo>
                    <a:cubicBezTo>
                      <a:pt x="101328" y="196680"/>
                      <a:pt x="93699" y="200112"/>
                      <a:pt x="83274" y="203418"/>
                    </a:cubicBezTo>
                    <a:cubicBezTo>
                      <a:pt x="72849" y="206724"/>
                      <a:pt x="63187" y="208376"/>
                      <a:pt x="54669" y="208376"/>
                    </a:cubicBezTo>
                    <a:cubicBezTo>
                      <a:pt x="43099" y="208376"/>
                      <a:pt x="34835" y="205834"/>
                      <a:pt x="29368" y="200748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7"/>
              <p:cNvSpPr/>
              <p:nvPr/>
            </p:nvSpPr>
            <p:spPr>
              <a:xfrm>
                <a:off x="3300510" y="1911034"/>
                <a:ext cx="135145" cy="170871"/>
              </a:xfrm>
              <a:custGeom>
                <a:avLst/>
                <a:gdLst>
                  <a:gd name="connsiteX0" fmla="*/ 18689 w 135145"/>
                  <a:gd name="connsiteY0" fmla="*/ 147605 h 170871"/>
                  <a:gd name="connsiteX1" fmla="*/ 0 w 135145"/>
                  <a:gd name="connsiteY1" fmla="*/ 85563 h 170871"/>
                  <a:gd name="connsiteX2" fmla="*/ 9662 w 135145"/>
                  <a:gd name="connsiteY2" fmla="*/ 40556 h 170871"/>
                  <a:gd name="connsiteX3" fmla="*/ 36869 w 135145"/>
                  <a:gd name="connsiteY3" fmla="*/ 10552 h 170871"/>
                  <a:gd name="connsiteX4" fmla="*/ 76663 w 135145"/>
                  <a:gd name="connsiteY4" fmla="*/ 0 h 170871"/>
                  <a:gd name="connsiteX5" fmla="*/ 119127 w 135145"/>
                  <a:gd name="connsiteY5" fmla="*/ 15129 h 170871"/>
                  <a:gd name="connsiteX6" fmla="*/ 135146 w 135145"/>
                  <a:gd name="connsiteY6" fmla="*/ 58483 h 170871"/>
                  <a:gd name="connsiteX7" fmla="*/ 133112 w 135145"/>
                  <a:gd name="connsiteY7" fmla="*/ 85817 h 170871"/>
                  <a:gd name="connsiteX8" fmla="*/ 32038 w 135145"/>
                  <a:gd name="connsiteY8" fmla="*/ 85817 h 170871"/>
                  <a:gd name="connsiteX9" fmla="*/ 45515 w 135145"/>
                  <a:gd name="connsiteY9" fmla="*/ 132730 h 170871"/>
                  <a:gd name="connsiteX10" fmla="*/ 82257 w 135145"/>
                  <a:gd name="connsiteY10" fmla="*/ 150529 h 170871"/>
                  <a:gd name="connsiteX11" fmla="*/ 106794 w 135145"/>
                  <a:gd name="connsiteY11" fmla="*/ 146334 h 170871"/>
                  <a:gd name="connsiteX12" fmla="*/ 126628 w 135145"/>
                  <a:gd name="connsiteY12" fmla="*/ 136163 h 170871"/>
                  <a:gd name="connsiteX13" fmla="*/ 132222 w 135145"/>
                  <a:gd name="connsiteY13" fmla="*/ 149131 h 170871"/>
                  <a:gd name="connsiteX14" fmla="*/ 106921 w 135145"/>
                  <a:gd name="connsiteY14" fmla="*/ 164387 h 170871"/>
                  <a:gd name="connsiteX15" fmla="*/ 72849 w 135145"/>
                  <a:gd name="connsiteY15" fmla="*/ 170871 h 170871"/>
                  <a:gd name="connsiteX16" fmla="*/ 18689 w 135145"/>
                  <a:gd name="connsiteY16" fmla="*/ 147605 h 170871"/>
                  <a:gd name="connsiteX17" fmla="*/ 102853 w 135145"/>
                  <a:gd name="connsiteY17" fmla="*/ 70306 h 170871"/>
                  <a:gd name="connsiteX18" fmla="*/ 103743 w 135145"/>
                  <a:gd name="connsiteY18" fmla="*/ 57720 h 170871"/>
                  <a:gd name="connsiteX19" fmla="*/ 95606 w 135145"/>
                  <a:gd name="connsiteY19" fmla="*/ 27589 h 170871"/>
                  <a:gd name="connsiteX20" fmla="*/ 71069 w 135145"/>
                  <a:gd name="connsiteY20" fmla="*/ 16528 h 170871"/>
                  <a:gd name="connsiteX21" fmla="*/ 43862 w 135145"/>
                  <a:gd name="connsiteY21" fmla="*/ 28860 h 170871"/>
                  <a:gd name="connsiteX22" fmla="*/ 32293 w 135145"/>
                  <a:gd name="connsiteY22" fmla="*/ 70306 h 170871"/>
                  <a:gd name="connsiteX23" fmla="*/ 102853 w 135145"/>
                  <a:gd name="connsiteY23" fmla="*/ 70306 h 1708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35145" h="170871">
                    <a:moveTo>
                      <a:pt x="18689" y="147605"/>
                    </a:moveTo>
                    <a:cubicBezTo>
                      <a:pt x="6230" y="132095"/>
                      <a:pt x="0" y="111499"/>
                      <a:pt x="0" y="85563"/>
                    </a:cubicBezTo>
                    <a:cubicBezTo>
                      <a:pt x="0" y="68527"/>
                      <a:pt x="3178" y="53524"/>
                      <a:pt x="9662" y="40556"/>
                    </a:cubicBezTo>
                    <a:cubicBezTo>
                      <a:pt x="16146" y="27589"/>
                      <a:pt x="25173" y="17672"/>
                      <a:pt x="36869" y="10552"/>
                    </a:cubicBezTo>
                    <a:cubicBezTo>
                      <a:pt x="48566" y="3433"/>
                      <a:pt x="61788" y="0"/>
                      <a:pt x="76663" y="0"/>
                    </a:cubicBezTo>
                    <a:cubicBezTo>
                      <a:pt x="94844" y="0"/>
                      <a:pt x="109083" y="5085"/>
                      <a:pt x="119127" y="15129"/>
                    </a:cubicBezTo>
                    <a:cubicBezTo>
                      <a:pt x="129170" y="25173"/>
                      <a:pt x="134510" y="39667"/>
                      <a:pt x="135146" y="58483"/>
                    </a:cubicBezTo>
                    <a:cubicBezTo>
                      <a:pt x="135146" y="70433"/>
                      <a:pt x="134510" y="79587"/>
                      <a:pt x="133112" y="85817"/>
                    </a:cubicBezTo>
                    <a:lnTo>
                      <a:pt x="32038" y="85817"/>
                    </a:lnTo>
                    <a:cubicBezTo>
                      <a:pt x="32420" y="105269"/>
                      <a:pt x="36869" y="120779"/>
                      <a:pt x="45515" y="132730"/>
                    </a:cubicBezTo>
                    <a:cubicBezTo>
                      <a:pt x="54160" y="144554"/>
                      <a:pt x="66365" y="150529"/>
                      <a:pt x="82257" y="150529"/>
                    </a:cubicBezTo>
                    <a:cubicBezTo>
                      <a:pt x="90140" y="150529"/>
                      <a:pt x="98276" y="149131"/>
                      <a:pt x="106794" y="146334"/>
                    </a:cubicBezTo>
                    <a:cubicBezTo>
                      <a:pt x="115312" y="143537"/>
                      <a:pt x="121924" y="140104"/>
                      <a:pt x="126628" y="136163"/>
                    </a:cubicBezTo>
                    <a:lnTo>
                      <a:pt x="132222" y="149131"/>
                    </a:lnTo>
                    <a:cubicBezTo>
                      <a:pt x="126500" y="154979"/>
                      <a:pt x="118109" y="160065"/>
                      <a:pt x="106921" y="164387"/>
                    </a:cubicBezTo>
                    <a:cubicBezTo>
                      <a:pt x="95734" y="168710"/>
                      <a:pt x="84418" y="170871"/>
                      <a:pt x="72849" y="170871"/>
                    </a:cubicBezTo>
                    <a:cubicBezTo>
                      <a:pt x="49202" y="170871"/>
                      <a:pt x="31021" y="163116"/>
                      <a:pt x="18689" y="147605"/>
                    </a:cubicBezTo>
                    <a:close/>
                    <a:moveTo>
                      <a:pt x="102853" y="70306"/>
                    </a:moveTo>
                    <a:cubicBezTo>
                      <a:pt x="103489" y="66238"/>
                      <a:pt x="103743" y="62043"/>
                      <a:pt x="103743" y="57720"/>
                    </a:cubicBezTo>
                    <a:cubicBezTo>
                      <a:pt x="103489" y="45006"/>
                      <a:pt x="100819" y="34962"/>
                      <a:pt x="95606" y="27589"/>
                    </a:cubicBezTo>
                    <a:cubicBezTo>
                      <a:pt x="90394" y="20215"/>
                      <a:pt x="82257" y="16528"/>
                      <a:pt x="71069" y="16528"/>
                    </a:cubicBezTo>
                    <a:cubicBezTo>
                      <a:pt x="59754" y="16528"/>
                      <a:pt x="50600" y="20596"/>
                      <a:pt x="43862" y="28860"/>
                    </a:cubicBezTo>
                    <a:cubicBezTo>
                      <a:pt x="37124" y="37124"/>
                      <a:pt x="33183" y="50854"/>
                      <a:pt x="32293" y="70306"/>
                    </a:cubicBezTo>
                    <a:lnTo>
                      <a:pt x="102853" y="70306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8"/>
              <p:cNvSpPr/>
              <p:nvPr/>
            </p:nvSpPr>
            <p:spPr>
              <a:xfrm>
                <a:off x="3531517" y="1858272"/>
                <a:ext cx="169218" cy="220454"/>
              </a:xfrm>
              <a:custGeom>
                <a:avLst/>
                <a:gdLst>
                  <a:gd name="connsiteX0" fmla="*/ 24283 w 169218"/>
                  <a:gd name="connsiteY0" fmla="*/ 20215 h 220454"/>
                  <a:gd name="connsiteX1" fmla="*/ 1399 w 169218"/>
                  <a:gd name="connsiteY1" fmla="*/ 16655 h 220454"/>
                  <a:gd name="connsiteX2" fmla="*/ 1399 w 169218"/>
                  <a:gd name="connsiteY2" fmla="*/ 2034 h 220454"/>
                  <a:gd name="connsiteX3" fmla="*/ 40429 w 169218"/>
                  <a:gd name="connsiteY3" fmla="*/ 2034 h 220454"/>
                  <a:gd name="connsiteX4" fmla="*/ 61280 w 169218"/>
                  <a:gd name="connsiteY4" fmla="*/ 1144 h 220454"/>
                  <a:gd name="connsiteX5" fmla="*/ 91284 w 169218"/>
                  <a:gd name="connsiteY5" fmla="*/ 0 h 220454"/>
                  <a:gd name="connsiteX6" fmla="*/ 151546 w 169218"/>
                  <a:gd name="connsiteY6" fmla="*/ 15892 h 220454"/>
                  <a:gd name="connsiteX7" fmla="*/ 169218 w 169218"/>
                  <a:gd name="connsiteY7" fmla="*/ 62932 h 220454"/>
                  <a:gd name="connsiteX8" fmla="*/ 158412 w 169218"/>
                  <a:gd name="connsiteY8" fmla="*/ 103743 h 220454"/>
                  <a:gd name="connsiteX9" fmla="*/ 128280 w 169218"/>
                  <a:gd name="connsiteY9" fmla="*/ 130187 h 220454"/>
                  <a:gd name="connsiteX10" fmla="*/ 84037 w 169218"/>
                  <a:gd name="connsiteY10" fmla="*/ 139341 h 220454"/>
                  <a:gd name="connsiteX11" fmla="*/ 66747 w 169218"/>
                  <a:gd name="connsiteY11" fmla="*/ 138960 h 220454"/>
                  <a:gd name="connsiteX12" fmla="*/ 55813 w 169218"/>
                  <a:gd name="connsiteY12" fmla="*/ 138197 h 220454"/>
                  <a:gd name="connsiteX13" fmla="*/ 55813 w 169218"/>
                  <a:gd name="connsiteY13" fmla="*/ 202909 h 220454"/>
                  <a:gd name="connsiteX14" fmla="*/ 96115 w 169218"/>
                  <a:gd name="connsiteY14" fmla="*/ 206088 h 220454"/>
                  <a:gd name="connsiteX15" fmla="*/ 96115 w 169218"/>
                  <a:gd name="connsiteY15" fmla="*/ 220454 h 220454"/>
                  <a:gd name="connsiteX16" fmla="*/ 0 w 169218"/>
                  <a:gd name="connsiteY16" fmla="*/ 220454 h 220454"/>
                  <a:gd name="connsiteX17" fmla="*/ 0 w 169218"/>
                  <a:gd name="connsiteY17" fmla="*/ 206088 h 220454"/>
                  <a:gd name="connsiteX18" fmla="*/ 24410 w 169218"/>
                  <a:gd name="connsiteY18" fmla="*/ 203164 h 220454"/>
                  <a:gd name="connsiteX19" fmla="*/ 24410 w 169218"/>
                  <a:gd name="connsiteY19" fmla="*/ 20215 h 220454"/>
                  <a:gd name="connsiteX20" fmla="*/ 84037 w 169218"/>
                  <a:gd name="connsiteY20" fmla="*/ 123322 h 220454"/>
                  <a:gd name="connsiteX21" fmla="*/ 121797 w 169218"/>
                  <a:gd name="connsiteY21" fmla="*/ 109210 h 220454"/>
                  <a:gd name="connsiteX22" fmla="*/ 136290 w 169218"/>
                  <a:gd name="connsiteY22" fmla="*/ 63060 h 220454"/>
                  <a:gd name="connsiteX23" fmla="*/ 123703 w 169218"/>
                  <a:gd name="connsiteY23" fmla="*/ 26826 h 220454"/>
                  <a:gd name="connsiteX24" fmla="*/ 84291 w 169218"/>
                  <a:gd name="connsiteY24" fmla="*/ 15765 h 220454"/>
                  <a:gd name="connsiteX25" fmla="*/ 64331 w 169218"/>
                  <a:gd name="connsiteY25" fmla="*/ 16909 h 220454"/>
                  <a:gd name="connsiteX26" fmla="*/ 55813 w 169218"/>
                  <a:gd name="connsiteY26" fmla="*/ 17545 h 220454"/>
                  <a:gd name="connsiteX27" fmla="*/ 55813 w 169218"/>
                  <a:gd name="connsiteY27" fmla="*/ 121924 h 220454"/>
                  <a:gd name="connsiteX28" fmla="*/ 84037 w 169218"/>
                  <a:gd name="connsiteY28" fmla="*/ 123322 h 2204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69218" h="220454">
                    <a:moveTo>
                      <a:pt x="24283" y="20215"/>
                    </a:moveTo>
                    <a:lnTo>
                      <a:pt x="1399" y="16655"/>
                    </a:lnTo>
                    <a:lnTo>
                      <a:pt x="1399" y="2034"/>
                    </a:lnTo>
                    <a:lnTo>
                      <a:pt x="40429" y="2034"/>
                    </a:lnTo>
                    <a:cubicBezTo>
                      <a:pt x="47422" y="2034"/>
                      <a:pt x="54414" y="1780"/>
                      <a:pt x="61280" y="1144"/>
                    </a:cubicBezTo>
                    <a:cubicBezTo>
                      <a:pt x="71832" y="381"/>
                      <a:pt x="81876" y="0"/>
                      <a:pt x="91284" y="0"/>
                    </a:cubicBezTo>
                    <a:cubicBezTo>
                      <a:pt x="119635" y="254"/>
                      <a:pt x="139723" y="5467"/>
                      <a:pt x="151546" y="15892"/>
                    </a:cubicBezTo>
                    <a:cubicBezTo>
                      <a:pt x="163243" y="26317"/>
                      <a:pt x="169218" y="41955"/>
                      <a:pt x="169218" y="62932"/>
                    </a:cubicBezTo>
                    <a:cubicBezTo>
                      <a:pt x="169218" y="78570"/>
                      <a:pt x="165531" y="92174"/>
                      <a:pt x="158412" y="103743"/>
                    </a:cubicBezTo>
                    <a:cubicBezTo>
                      <a:pt x="151165" y="115313"/>
                      <a:pt x="141121" y="124085"/>
                      <a:pt x="128280" y="130187"/>
                    </a:cubicBezTo>
                    <a:cubicBezTo>
                      <a:pt x="115440" y="136290"/>
                      <a:pt x="100692" y="139341"/>
                      <a:pt x="84037" y="139341"/>
                    </a:cubicBezTo>
                    <a:cubicBezTo>
                      <a:pt x="78316" y="139341"/>
                      <a:pt x="72595" y="139214"/>
                      <a:pt x="66747" y="138960"/>
                    </a:cubicBezTo>
                    <a:cubicBezTo>
                      <a:pt x="60898" y="138706"/>
                      <a:pt x="57211" y="138451"/>
                      <a:pt x="55813" y="138197"/>
                    </a:cubicBezTo>
                    <a:lnTo>
                      <a:pt x="55813" y="202909"/>
                    </a:lnTo>
                    <a:lnTo>
                      <a:pt x="96115" y="206088"/>
                    </a:lnTo>
                    <a:lnTo>
                      <a:pt x="96115" y="220454"/>
                    </a:lnTo>
                    <a:lnTo>
                      <a:pt x="0" y="220454"/>
                    </a:lnTo>
                    <a:lnTo>
                      <a:pt x="0" y="206088"/>
                    </a:lnTo>
                    <a:lnTo>
                      <a:pt x="24410" y="203164"/>
                    </a:lnTo>
                    <a:lnTo>
                      <a:pt x="24410" y="20215"/>
                    </a:lnTo>
                    <a:close/>
                    <a:moveTo>
                      <a:pt x="84037" y="123322"/>
                    </a:moveTo>
                    <a:cubicBezTo>
                      <a:pt x="99548" y="123322"/>
                      <a:pt x="112134" y="118618"/>
                      <a:pt x="121797" y="109210"/>
                    </a:cubicBezTo>
                    <a:cubicBezTo>
                      <a:pt x="131459" y="99802"/>
                      <a:pt x="136290" y="84418"/>
                      <a:pt x="136290" y="63060"/>
                    </a:cubicBezTo>
                    <a:cubicBezTo>
                      <a:pt x="136290" y="46278"/>
                      <a:pt x="132095" y="34073"/>
                      <a:pt x="123703" y="26826"/>
                    </a:cubicBezTo>
                    <a:cubicBezTo>
                      <a:pt x="115312" y="19452"/>
                      <a:pt x="102090" y="15765"/>
                      <a:pt x="84291" y="15765"/>
                    </a:cubicBezTo>
                    <a:cubicBezTo>
                      <a:pt x="78062" y="15765"/>
                      <a:pt x="71323" y="16146"/>
                      <a:pt x="64331" y="16909"/>
                    </a:cubicBezTo>
                    <a:cubicBezTo>
                      <a:pt x="60008" y="17291"/>
                      <a:pt x="57211" y="17545"/>
                      <a:pt x="55813" y="17545"/>
                    </a:cubicBezTo>
                    <a:lnTo>
                      <a:pt x="55813" y="121924"/>
                    </a:lnTo>
                    <a:cubicBezTo>
                      <a:pt x="61280" y="122941"/>
                      <a:pt x="70688" y="123322"/>
                      <a:pt x="84037" y="123322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9"/>
              <p:cNvSpPr/>
              <p:nvPr/>
            </p:nvSpPr>
            <p:spPr>
              <a:xfrm>
                <a:off x="3718661" y="1911924"/>
                <a:ext cx="164768" cy="169853"/>
              </a:xfrm>
              <a:custGeom>
                <a:avLst/>
                <a:gdLst>
                  <a:gd name="connsiteX0" fmla="*/ 124085 w 164768"/>
                  <a:gd name="connsiteY0" fmla="*/ 166040 h 169853"/>
                  <a:gd name="connsiteX1" fmla="*/ 120144 w 164768"/>
                  <a:gd name="connsiteY1" fmla="*/ 155488 h 169853"/>
                  <a:gd name="connsiteX2" fmla="*/ 120144 w 164768"/>
                  <a:gd name="connsiteY2" fmla="*/ 145444 h 169853"/>
                  <a:gd name="connsiteX3" fmla="*/ 95861 w 164768"/>
                  <a:gd name="connsiteY3" fmla="*/ 162480 h 169853"/>
                  <a:gd name="connsiteX4" fmla="*/ 66619 w 164768"/>
                  <a:gd name="connsiteY4" fmla="*/ 169854 h 169853"/>
                  <a:gd name="connsiteX5" fmla="*/ 27843 w 164768"/>
                  <a:gd name="connsiteY5" fmla="*/ 155106 h 169853"/>
                  <a:gd name="connsiteX6" fmla="*/ 16400 w 164768"/>
                  <a:gd name="connsiteY6" fmla="*/ 106667 h 169853"/>
                  <a:gd name="connsiteX7" fmla="*/ 16400 w 164768"/>
                  <a:gd name="connsiteY7" fmla="*/ 21486 h 169853"/>
                  <a:gd name="connsiteX8" fmla="*/ 0 w 164768"/>
                  <a:gd name="connsiteY8" fmla="*/ 16782 h 169853"/>
                  <a:gd name="connsiteX9" fmla="*/ 0 w 164768"/>
                  <a:gd name="connsiteY9" fmla="*/ 3814 h 169853"/>
                  <a:gd name="connsiteX10" fmla="*/ 41192 w 164768"/>
                  <a:gd name="connsiteY10" fmla="*/ 0 h 169853"/>
                  <a:gd name="connsiteX11" fmla="*/ 41446 w 164768"/>
                  <a:gd name="connsiteY11" fmla="*/ 0 h 169853"/>
                  <a:gd name="connsiteX12" fmla="*/ 47040 w 164768"/>
                  <a:gd name="connsiteY12" fmla="*/ 3560 h 169853"/>
                  <a:gd name="connsiteX13" fmla="*/ 47040 w 164768"/>
                  <a:gd name="connsiteY13" fmla="*/ 104379 h 169853"/>
                  <a:gd name="connsiteX14" fmla="*/ 49583 w 164768"/>
                  <a:gd name="connsiteY14" fmla="*/ 130950 h 169853"/>
                  <a:gd name="connsiteX15" fmla="*/ 58355 w 164768"/>
                  <a:gd name="connsiteY15" fmla="*/ 145062 h 169853"/>
                  <a:gd name="connsiteX16" fmla="*/ 76790 w 164768"/>
                  <a:gd name="connsiteY16" fmla="*/ 149639 h 169853"/>
                  <a:gd name="connsiteX17" fmla="*/ 98785 w 164768"/>
                  <a:gd name="connsiteY17" fmla="*/ 144681 h 169853"/>
                  <a:gd name="connsiteX18" fmla="*/ 116711 w 164768"/>
                  <a:gd name="connsiteY18" fmla="*/ 132984 h 169853"/>
                  <a:gd name="connsiteX19" fmla="*/ 116711 w 164768"/>
                  <a:gd name="connsiteY19" fmla="*/ 21613 h 169853"/>
                  <a:gd name="connsiteX20" fmla="*/ 95479 w 164768"/>
                  <a:gd name="connsiteY20" fmla="*/ 16909 h 169853"/>
                  <a:gd name="connsiteX21" fmla="*/ 95479 w 164768"/>
                  <a:gd name="connsiteY21" fmla="*/ 3941 h 169853"/>
                  <a:gd name="connsiteX22" fmla="*/ 140104 w 164768"/>
                  <a:gd name="connsiteY22" fmla="*/ 127 h 169853"/>
                  <a:gd name="connsiteX23" fmla="*/ 140358 w 164768"/>
                  <a:gd name="connsiteY23" fmla="*/ 127 h 169853"/>
                  <a:gd name="connsiteX24" fmla="*/ 147097 w 164768"/>
                  <a:gd name="connsiteY24" fmla="*/ 3687 h 169853"/>
                  <a:gd name="connsiteX25" fmla="*/ 147097 w 164768"/>
                  <a:gd name="connsiteY25" fmla="*/ 151801 h 169853"/>
                  <a:gd name="connsiteX26" fmla="*/ 164768 w 164768"/>
                  <a:gd name="connsiteY26" fmla="*/ 151801 h 169853"/>
                  <a:gd name="connsiteX27" fmla="*/ 164514 w 164768"/>
                  <a:gd name="connsiteY27" fmla="*/ 165023 h 169853"/>
                  <a:gd name="connsiteX28" fmla="*/ 150275 w 164768"/>
                  <a:gd name="connsiteY28" fmla="*/ 168201 h 169853"/>
                  <a:gd name="connsiteX29" fmla="*/ 136290 w 164768"/>
                  <a:gd name="connsiteY29" fmla="*/ 169345 h 169853"/>
                  <a:gd name="connsiteX30" fmla="*/ 124085 w 164768"/>
                  <a:gd name="connsiteY30" fmla="*/ 166040 h 1698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4768" h="169853">
                    <a:moveTo>
                      <a:pt x="124085" y="166040"/>
                    </a:moveTo>
                    <a:cubicBezTo>
                      <a:pt x="121415" y="163879"/>
                      <a:pt x="120144" y="160319"/>
                      <a:pt x="120144" y="155488"/>
                    </a:cubicBezTo>
                    <a:lnTo>
                      <a:pt x="120144" y="145444"/>
                    </a:lnTo>
                    <a:cubicBezTo>
                      <a:pt x="113660" y="151928"/>
                      <a:pt x="105650" y="157649"/>
                      <a:pt x="95861" y="162480"/>
                    </a:cubicBezTo>
                    <a:cubicBezTo>
                      <a:pt x="86198" y="167438"/>
                      <a:pt x="76409" y="169854"/>
                      <a:pt x="66619" y="169854"/>
                    </a:cubicBezTo>
                    <a:cubicBezTo>
                      <a:pt x="48439" y="169854"/>
                      <a:pt x="35471" y="164896"/>
                      <a:pt x="27843" y="155106"/>
                    </a:cubicBezTo>
                    <a:cubicBezTo>
                      <a:pt x="20215" y="145317"/>
                      <a:pt x="16400" y="129170"/>
                      <a:pt x="16400" y="106667"/>
                    </a:cubicBezTo>
                    <a:lnTo>
                      <a:pt x="16400" y="21486"/>
                    </a:lnTo>
                    <a:lnTo>
                      <a:pt x="0" y="16782"/>
                    </a:lnTo>
                    <a:lnTo>
                      <a:pt x="0" y="3814"/>
                    </a:lnTo>
                    <a:lnTo>
                      <a:pt x="41192" y="0"/>
                    </a:lnTo>
                    <a:lnTo>
                      <a:pt x="41446" y="0"/>
                    </a:lnTo>
                    <a:lnTo>
                      <a:pt x="47040" y="3560"/>
                    </a:lnTo>
                    <a:lnTo>
                      <a:pt x="47040" y="104379"/>
                    </a:lnTo>
                    <a:cubicBezTo>
                      <a:pt x="47040" y="115694"/>
                      <a:pt x="47930" y="124593"/>
                      <a:pt x="49583" y="130950"/>
                    </a:cubicBezTo>
                    <a:cubicBezTo>
                      <a:pt x="51236" y="137307"/>
                      <a:pt x="54160" y="142011"/>
                      <a:pt x="58355" y="145062"/>
                    </a:cubicBezTo>
                    <a:cubicBezTo>
                      <a:pt x="62551" y="148114"/>
                      <a:pt x="68653" y="149639"/>
                      <a:pt x="76790" y="149639"/>
                    </a:cubicBezTo>
                    <a:cubicBezTo>
                      <a:pt x="84673" y="149639"/>
                      <a:pt x="91919" y="147987"/>
                      <a:pt x="98785" y="144681"/>
                    </a:cubicBezTo>
                    <a:cubicBezTo>
                      <a:pt x="105650" y="141375"/>
                      <a:pt x="111626" y="137434"/>
                      <a:pt x="116711" y="132984"/>
                    </a:cubicBezTo>
                    <a:lnTo>
                      <a:pt x="116711" y="21613"/>
                    </a:lnTo>
                    <a:lnTo>
                      <a:pt x="95479" y="16909"/>
                    </a:lnTo>
                    <a:lnTo>
                      <a:pt x="95479" y="3941"/>
                    </a:lnTo>
                    <a:lnTo>
                      <a:pt x="140104" y="127"/>
                    </a:lnTo>
                    <a:lnTo>
                      <a:pt x="140358" y="127"/>
                    </a:lnTo>
                    <a:lnTo>
                      <a:pt x="147097" y="3687"/>
                    </a:lnTo>
                    <a:lnTo>
                      <a:pt x="147097" y="151801"/>
                    </a:lnTo>
                    <a:lnTo>
                      <a:pt x="164768" y="151801"/>
                    </a:lnTo>
                    <a:lnTo>
                      <a:pt x="164514" y="165023"/>
                    </a:lnTo>
                    <a:cubicBezTo>
                      <a:pt x="159047" y="166421"/>
                      <a:pt x="154216" y="167438"/>
                      <a:pt x="150275" y="168201"/>
                    </a:cubicBezTo>
                    <a:cubicBezTo>
                      <a:pt x="146207" y="168964"/>
                      <a:pt x="141630" y="169345"/>
                      <a:pt x="136290" y="169345"/>
                    </a:cubicBezTo>
                    <a:cubicBezTo>
                      <a:pt x="130823" y="169345"/>
                      <a:pt x="126755" y="168201"/>
                      <a:pt x="124085" y="166040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50"/>
              <p:cNvSpPr/>
              <p:nvPr/>
            </p:nvSpPr>
            <p:spPr>
              <a:xfrm>
                <a:off x="3893219" y="1837930"/>
                <a:ext cx="166675" cy="244101"/>
              </a:xfrm>
              <a:custGeom>
                <a:avLst/>
                <a:gdLst>
                  <a:gd name="connsiteX0" fmla="*/ 0 w 166675"/>
                  <a:gd name="connsiteY0" fmla="*/ 5594 h 244101"/>
                  <a:gd name="connsiteX1" fmla="*/ 47040 w 166675"/>
                  <a:gd name="connsiteY1" fmla="*/ 0 h 244101"/>
                  <a:gd name="connsiteX2" fmla="*/ 47676 w 166675"/>
                  <a:gd name="connsiteY2" fmla="*/ 0 h 244101"/>
                  <a:gd name="connsiteX3" fmla="*/ 54414 w 166675"/>
                  <a:gd name="connsiteY3" fmla="*/ 4450 h 244101"/>
                  <a:gd name="connsiteX4" fmla="*/ 54414 w 166675"/>
                  <a:gd name="connsiteY4" fmla="*/ 92937 h 244101"/>
                  <a:gd name="connsiteX5" fmla="*/ 75392 w 166675"/>
                  <a:gd name="connsiteY5" fmla="*/ 78825 h 244101"/>
                  <a:gd name="connsiteX6" fmla="*/ 102599 w 166675"/>
                  <a:gd name="connsiteY6" fmla="*/ 73230 h 244101"/>
                  <a:gd name="connsiteX7" fmla="*/ 134764 w 166675"/>
                  <a:gd name="connsiteY7" fmla="*/ 81749 h 244101"/>
                  <a:gd name="connsiteX8" fmla="*/ 158030 w 166675"/>
                  <a:gd name="connsiteY8" fmla="*/ 108193 h 244101"/>
                  <a:gd name="connsiteX9" fmla="*/ 166676 w 166675"/>
                  <a:gd name="connsiteY9" fmla="*/ 153454 h 244101"/>
                  <a:gd name="connsiteX10" fmla="*/ 156250 w 166675"/>
                  <a:gd name="connsiteY10" fmla="*/ 199350 h 244101"/>
                  <a:gd name="connsiteX11" fmla="*/ 126373 w 166675"/>
                  <a:gd name="connsiteY11" fmla="*/ 232024 h 244101"/>
                  <a:gd name="connsiteX12" fmla="*/ 81367 w 166675"/>
                  <a:gd name="connsiteY12" fmla="*/ 244102 h 244101"/>
                  <a:gd name="connsiteX13" fmla="*/ 44371 w 166675"/>
                  <a:gd name="connsiteY13" fmla="*/ 240160 h 244101"/>
                  <a:gd name="connsiteX14" fmla="*/ 24156 w 166675"/>
                  <a:gd name="connsiteY14" fmla="*/ 232914 h 244101"/>
                  <a:gd name="connsiteX15" fmla="*/ 24156 w 166675"/>
                  <a:gd name="connsiteY15" fmla="*/ 21232 h 244101"/>
                  <a:gd name="connsiteX16" fmla="*/ 0 w 166675"/>
                  <a:gd name="connsiteY16" fmla="*/ 18053 h 244101"/>
                  <a:gd name="connsiteX17" fmla="*/ 0 w 166675"/>
                  <a:gd name="connsiteY17" fmla="*/ 5594 h 244101"/>
                  <a:gd name="connsiteX18" fmla="*/ 69798 w 166675"/>
                  <a:gd name="connsiteY18" fmla="*/ 99166 h 244101"/>
                  <a:gd name="connsiteX19" fmla="*/ 54414 w 166675"/>
                  <a:gd name="connsiteY19" fmla="*/ 110736 h 244101"/>
                  <a:gd name="connsiteX20" fmla="*/ 54414 w 166675"/>
                  <a:gd name="connsiteY20" fmla="*/ 218929 h 244101"/>
                  <a:gd name="connsiteX21" fmla="*/ 64585 w 166675"/>
                  <a:gd name="connsiteY21" fmla="*/ 225540 h 244101"/>
                  <a:gd name="connsiteX22" fmla="*/ 83528 w 166675"/>
                  <a:gd name="connsiteY22" fmla="*/ 228082 h 244101"/>
                  <a:gd name="connsiteX23" fmla="*/ 120016 w 166675"/>
                  <a:gd name="connsiteY23" fmla="*/ 209902 h 244101"/>
                  <a:gd name="connsiteX24" fmla="*/ 133875 w 166675"/>
                  <a:gd name="connsiteY24" fmla="*/ 156759 h 244101"/>
                  <a:gd name="connsiteX25" fmla="*/ 121797 w 166675"/>
                  <a:gd name="connsiteY25" fmla="*/ 109719 h 244101"/>
                  <a:gd name="connsiteX26" fmla="*/ 90648 w 166675"/>
                  <a:gd name="connsiteY26" fmla="*/ 94081 h 244101"/>
                  <a:gd name="connsiteX27" fmla="*/ 69798 w 166675"/>
                  <a:gd name="connsiteY27" fmla="*/ 99166 h 244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166675" h="244101">
                    <a:moveTo>
                      <a:pt x="0" y="5594"/>
                    </a:moveTo>
                    <a:lnTo>
                      <a:pt x="47040" y="0"/>
                    </a:lnTo>
                    <a:lnTo>
                      <a:pt x="47676" y="0"/>
                    </a:lnTo>
                    <a:lnTo>
                      <a:pt x="54414" y="4450"/>
                    </a:lnTo>
                    <a:lnTo>
                      <a:pt x="54414" y="92937"/>
                    </a:lnTo>
                    <a:cubicBezTo>
                      <a:pt x="60263" y="87215"/>
                      <a:pt x="67255" y="82511"/>
                      <a:pt x="75392" y="78825"/>
                    </a:cubicBezTo>
                    <a:cubicBezTo>
                      <a:pt x="83528" y="75138"/>
                      <a:pt x="92555" y="73230"/>
                      <a:pt x="102599" y="73230"/>
                    </a:cubicBezTo>
                    <a:cubicBezTo>
                      <a:pt x="114296" y="73230"/>
                      <a:pt x="125102" y="76028"/>
                      <a:pt x="134764" y="81749"/>
                    </a:cubicBezTo>
                    <a:cubicBezTo>
                      <a:pt x="144427" y="87470"/>
                      <a:pt x="152182" y="96242"/>
                      <a:pt x="158030" y="108193"/>
                    </a:cubicBezTo>
                    <a:cubicBezTo>
                      <a:pt x="163751" y="120144"/>
                      <a:pt x="166676" y="135273"/>
                      <a:pt x="166676" y="153454"/>
                    </a:cubicBezTo>
                    <a:cubicBezTo>
                      <a:pt x="166676" y="170363"/>
                      <a:pt x="163243" y="185619"/>
                      <a:pt x="156250" y="199350"/>
                    </a:cubicBezTo>
                    <a:cubicBezTo>
                      <a:pt x="149258" y="213080"/>
                      <a:pt x="139341" y="223887"/>
                      <a:pt x="126373" y="232024"/>
                    </a:cubicBezTo>
                    <a:cubicBezTo>
                      <a:pt x="113405" y="240033"/>
                      <a:pt x="98404" y="244102"/>
                      <a:pt x="81367" y="244102"/>
                    </a:cubicBezTo>
                    <a:cubicBezTo>
                      <a:pt x="67891" y="244102"/>
                      <a:pt x="55558" y="242830"/>
                      <a:pt x="44371" y="240160"/>
                    </a:cubicBezTo>
                    <a:cubicBezTo>
                      <a:pt x="33183" y="237490"/>
                      <a:pt x="26444" y="235075"/>
                      <a:pt x="24156" y="232914"/>
                    </a:cubicBezTo>
                    <a:lnTo>
                      <a:pt x="24156" y="21232"/>
                    </a:lnTo>
                    <a:lnTo>
                      <a:pt x="0" y="18053"/>
                    </a:lnTo>
                    <a:lnTo>
                      <a:pt x="0" y="5594"/>
                    </a:lnTo>
                    <a:close/>
                    <a:moveTo>
                      <a:pt x="69798" y="99166"/>
                    </a:moveTo>
                    <a:cubicBezTo>
                      <a:pt x="63441" y="102599"/>
                      <a:pt x="58228" y="106413"/>
                      <a:pt x="54414" y="110736"/>
                    </a:cubicBezTo>
                    <a:lnTo>
                      <a:pt x="54414" y="218929"/>
                    </a:lnTo>
                    <a:cubicBezTo>
                      <a:pt x="55558" y="221726"/>
                      <a:pt x="58991" y="223887"/>
                      <a:pt x="64585" y="225540"/>
                    </a:cubicBezTo>
                    <a:cubicBezTo>
                      <a:pt x="70179" y="227192"/>
                      <a:pt x="76536" y="228082"/>
                      <a:pt x="83528" y="228082"/>
                    </a:cubicBezTo>
                    <a:cubicBezTo>
                      <a:pt x="98658" y="228082"/>
                      <a:pt x="110736" y="221980"/>
                      <a:pt x="120016" y="209902"/>
                    </a:cubicBezTo>
                    <a:cubicBezTo>
                      <a:pt x="129170" y="197697"/>
                      <a:pt x="133875" y="180025"/>
                      <a:pt x="133875" y="156759"/>
                    </a:cubicBezTo>
                    <a:cubicBezTo>
                      <a:pt x="133875" y="135782"/>
                      <a:pt x="129806" y="120144"/>
                      <a:pt x="121797" y="109719"/>
                    </a:cubicBezTo>
                    <a:cubicBezTo>
                      <a:pt x="113787" y="99293"/>
                      <a:pt x="103362" y="94081"/>
                      <a:pt x="90648" y="94081"/>
                    </a:cubicBezTo>
                    <a:cubicBezTo>
                      <a:pt x="83020" y="94081"/>
                      <a:pt x="76155" y="95734"/>
                      <a:pt x="69798" y="99166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51"/>
              <p:cNvSpPr/>
              <p:nvPr/>
            </p:nvSpPr>
            <p:spPr>
              <a:xfrm>
                <a:off x="4083034" y="1838057"/>
                <a:ext cx="79332" cy="240668"/>
              </a:xfrm>
              <a:custGeom>
                <a:avLst/>
                <a:gdLst>
                  <a:gd name="connsiteX0" fmla="*/ 23774 w 79332"/>
                  <a:gd name="connsiteY0" fmla="*/ 21359 h 240668"/>
                  <a:gd name="connsiteX1" fmla="*/ 0 w 79332"/>
                  <a:gd name="connsiteY1" fmla="*/ 18180 h 240668"/>
                  <a:gd name="connsiteX2" fmla="*/ 0 w 79332"/>
                  <a:gd name="connsiteY2" fmla="*/ 5594 h 240668"/>
                  <a:gd name="connsiteX3" fmla="*/ 47295 w 79332"/>
                  <a:gd name="connsiteY3" fmla="*/ 0 h 240668"/>
                  <a:gd name="connsiteX4" fmla="*/ 47930 w 79332"/>
                  <a:gd name="connsiteY4" fmla="*/ 0 h 240668"/>
                  <a:gd name="connsiteX5" fmla="*/ 54414 w 79332"/>
                  <a:gd name="connsiteY5" fmla="*/ 4450 h 240668"/>
                  <a:gd name="connsiteX6" fmla="*/ 54414 w 79332"/>
                  <a:gd name="connsiteY6" fmla="*/ 224014 h 240668"/>
                  <a:gd name="connsiteX7" fmla="*/ 79333 w 79332"/>
                  <a:gd name="connsiteY7" fmla="*/ 226303 h 240668"/>
                  <a:gd name="connsiteX8" fmla="*/ 79333 w 79332"/>
                  <a:gd name="connsiteY8" fmla="*/ 240669 h 240668"/>
                  <a:gd name="connsiteX9" fmla="*/ 0 w 79332"/>
                  <a:gd name="connsiteY9" fmla="*/ 240669 h 240668"/>
                  <a:gd name="connsiteX10" fmla="*/ 0 w 79332"/>
                  <a:gd name="connsiteY10" fmla="*/ 226303 h 240668"/>
                  <a:gd name="connsiteX11" fmla="*/ 23774 w 79332"/>
                  <a:gd name="connsiteY11" fmla="*/ 223633 h 240668"/>
                  <a:gd name="connsiteX12" fmla="*/ 23774 w 79332"/>
                  <a:gd name="connsiteY12" fmla="*/ 21359 h 240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9332" h="240668">
                    <a:moveTo>
                      <a:pt x="23774" y="21359"/>
                    </a:moveTo>
                    <a:lnTo>
                      <a:pt x="0" y="18180"/>
                    </a:lnTo>
                    <a:lnTo>
                      <a:pt x="0" y="5594"/>
                    </a:lnTo>
                    <a:lnTo>
                      <a:pt x="47295" y="0"/>
                    </a:lnTo>
                    <a:lnTo>
                      <a:pt x="47930" y="0"/>
                    </a:lnTo>
                    <a:lnTo>
                      <a:pt x="54414" y="4450"/>
                    </a:lnTo>
                    <a:lnTo>
                      <a:pt x="54414" y="224014"/>
                    </a:lnTo>
                    <a:lnTo>
                      <a:pt x="79333" y="226303"/>
                    </a:lnTo>
                    <a:lnTo>
                      <a:pt x="79333" y="240669"/>
                    </a:lnTo>
                    <a:lnTo>
                      <a:pt x="0" y="240669"/>
                    </a:lnTo>
                    <a:lnTo>
                      <a:pt x="0" y="226303"/>
                    </a:lnTo>
                    <a:lnTo>
                      <a:pt x="23774" y="223633"/>
                    </a:lnTo>
                    <a:lnTo>
                      <a:pt x="23774" y="21359"/>
                    </a:ln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50" name="Freeform: Shape 52"/>
              <p:cNvSpPr/>
              <p:nvPr/>
            </p:nvSpPr>
            <p:spPr>
              <a:xfrm>
                <a:off x="4182327" y="1845558"/>
                <a:ext cx="77807" cy="233040"/>
              </a:xfrm>
              <a:custGeom>
                <a:avLst/>
                <a:gdLst>
                  <a:gd name="connsiteX0" fmla="*/ 23774 w 77807"/>
                  <a:gd name="connsiteY0" fmla="*/ 92555 h 233040"/>
                  <a:gd name="connsiteX1" fmla="*/ 1398 w 77807"/>
                  <a:gd name="connsiteY1" fmla="*/ 87215 h 233040"/>
                  <a:gd name="connsiteX2" fmla="*/ 1398 w 77807"/>
                  <a:gd name="connsiteY2" fmla="*/ 71705 h 233040"/>
                  <a:gd name="connsiteX3" fmla="*/ 46913 w 77807"/>
                  <a:gd name="connsiteY3" fmla="*/ 66111 h 233040"/>
                  <a:gd name="connsiteX4" fmla="*/ 47549 w 77807"/>
                  <a:gd name="connsiteY4" fmla="*/ 66111 h 233040"/>
                  <a:gd name="connsiteX5" fmla="*/ 54287 w 77807"/>
                  <a:gd name="connsiteY5" fmla="*/ 71451 h 233040"/>
                  <a:gd name="connsiteX6" fmla="*/ 54287 w 77807"/>
                  <a:gd name="connsiteY6" fmla="*/ 216386 h 233040"/>
                  <a:gd name="connsiteX7" fmla="*/ 77807 w 77807"/>
                  <a:gd name="connsiteY7" fmla="*/ 218674 h 233040"/>
                  <a:gd name="connsiteX8" fmla="*/ 77807 w 77807"/>
                  <a:gd name="connsiteY8" fmla="*/ 233041 h 233040"/>
                  <a:gd name="connsiteX9" fmla="*/ 0 w 77807"/>
                  <a:gd name="connsiteY9" fmla="*/ 233041 h 233040"/>
                  <a:gd name="connsiteX10" fmla="*/ 0 w 77807"/>
                  <a:gd name="connsiteY10" fmla="*/ 218674 h 233040"/>
                  <a:gd name="connsiteX11" fmla="*/ 23774 w 77807"/>
                  <a:gd name="connsiteY11" fmla="*/ 216004 h 233040"/>
                  <a:gd name="connsiteX12" fmla="*/ 23774 w 77807"/>
                  <a:gd name="connsiteY12" fmla="*/ 92555 h 233040"/>
                  <a:gd name="connsiteX13" fmla="*/ 21486 w 77807"/>
                  <a:gd name="connsiteY13" fmla="*/ 35344 h 233040"/>
                  <a:gd name="connsiteX14" fmla="*/ 16782 w 77807"/>
                  <a:gd name="connsiteY14" fmla="*/ 21867 h 233040"/>
                  <a:gd name="connsiteX15" fmla="*/ 22503 w 77807"/>
                  <a:gd name="connsiteY15" fmla="*/ 6230 h 233040"/>
                  <a:gd name="connsiteX16" fmla="*/ 38268 w 77807"/>
                  <a:gd name="connsiteY16" fmla="*/ 0 h 233040"/>
                  <a:gd name="connsiteX17" fmla="*/ 53016 w 77807"/>
                  <a:gd name="connsiteY17" fmla="*/ 5340 h 233040"/>
                  <a:gd name="connsiteX18" fmla="*/ 57720 w 77807"/>
                  <a:gd name="connsiteY18" fmla="*/ 18816 h 233040"/>
                  <a:gd name="connsiteX19" fmla="*/ 51999 w 77807"/>
                  <a:gd name="connsiteY19" fmla="*/ 34708 h 233040"/>
                  <a:gd name="connsiteX20" fmla="*/ 35979 w 77807"/>
                  <a:gd name="connsiteY20" fmla="*/ 40556 h 233040"/>
                  <a:gd name="connsiteX21" fmla="*/ 35725 w 77807"/>
                  <a:gd name="connsiteY21" fmla="*/ 40556 h 233040"/>
                  <a:gd name="connsiteX22" fmla="*/ 21486 w 77807"/>
                  <a:gd name="connsiteY22" fmla="*/ 35344 h 233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7807" h="233040">
                    <a:moveTo>
                      <a:pt x="23774" y="92555"/>
                    </a:moveTo>
                    <a:lnTo>
                      <a:pt x="1398" y="87215"/>
                    </a:lnTo>
                    <a:lnTo>
                      <a:pt x="1398" y="71705"/>
                    </a:lnTo>
                    <a:lnTo>
                      <a:pt x="46913" y="66111"/>
                    </a:lnTo>
                    <a:lnTo>
                      <a:pt x="47549" y="66111"/>
                    </a:lnTo>
                    <a:lnTo>
                      <a:pt x="54287" y="71451"/>
                    </a:lnTo>
                    <a:lnTo>
                      <a:pt x="54287" y="216386"/>
                    </a:lnTo>
                    <a:lnTo>
                      <a:pt x="77807" y="218674"/>
                    </a:lnTo>
                    <a:lnTo>
                      <a:pt x="77807" y="233041"/>
                    </a:lnTo>
                    <a:lnTo>
                      <a:pt x="0" y="233041"/>
                    </a:lnTo>
                    <a:lnTo>
                      <a:pt x="0" y="218674"/>
                    </a:lnTo>
                    <a:lnTo>
                      <a:pt x="23774" y="216004"/>
                    </a:lnTo>
                    <a:lnTo>
                      <a:pt x="23774" y="92555"/>
                    </a:lnTo>
                    <a:close/>
                    <a:moveTo>
                      <a:pt x="21486" y="35344"/>
                    </a:moveTo>
                    <a:cubicBezTo>
                      <a:pt x="18308" y="31784"/>
                      <a:pt x="16782" y="27334"/>
                      <a:pt x="16782" y="21867"/>
                    </a:cubicBezTo>
                    <a:cubicBezTo>
                      <a:pt x="16782" y="15638"/>
                      <a:pt x="18689" y="10425"/>
                      <a:pt x="22503" y="6230"/>
                    </a:cubicBezTo>
                    <a:cubicBezTo>
                      <a:pt x="26317" y="2161"/>
                      <a:pt x="31530" y="0"/>
                      <a:pt x="38268" y="0"/>
                    </a:cubicBezTo>
                    <a:cubicBezTo>
                      <a:pt x="44879" y="0"/>
                      <a:pt x="49837" y="1780"/>
                      <a:pt x="53016" y="5340"/>
                    </a:cubicBezTo>
                    <a:cubicBezTo>
                      <a:pt x="56194" y="8899"/>
                      <a:pt x="57720" y="13349"/>
                      <a:pt x="57720" y="18816"/>
                    </a:cubicBezTo>
                    <a:cubicBezTo>
                      <a:pt x="57720" y="25427"/>
                      <a:pt x="55813" y="30767"/>
                      <a:pt x="51999" y="34708"/>
                    </a:cubicBezTo>
                    <a:cubicBezTo>
                      <a:pt x="48185" y="38649"/>
                      <a:pt x="42845" y="40556"/>
                      <a:pt x="35979" y="40556"/>
                    </a:cubicBezTo>
                    <a:lnTo>
                      <a:pt x="35725" y="40556"/>
                    </a:lnTo>
                    <a:cubicBezTo>
                      <a:pt x="29368" y="40556"/>
                      <a:pt x="24664" y="38776"/>
                      <a:pt x="21486" y="35344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51" name="Freeform: Shape 53"/>
              <p:cNvSpPr/>
              <p:nvPr/>
            </p:nvSpPr>
            <p:spPr>
              <a:xfrm>
                <a:off x="4277552" y="1911161"/>
                <a:ext cx="128661" cy="170616"/>
              </a:xfrm>
              <a:custGeom>
                <a:avLst/>
                <a:gdLst>
                  <a:gd name="connsiteX0" fmla="*/ 9535 w 128661"/>
                  <a:gd name="connsiteY0" fmla="*/ 42845 h 170616"/>
                  <a:gd name="connsiteX1" fmla="*/ 37759 w 128661"/>
                  <a:gd name="connsiteY1" fmla="*/ 11569 h 170616"/>
                  <a:gd name="connsiteX2" fmla="*/ 82511 w 128661"/>
                  <a:gd name="connsiteY2" fmla="*/ 0 h 170616"/>
                  <a:gd name="connsiteX3" fmla="*/ 104252 w 128661"/>
                  <a:gd name="connsiteY3" fmla="*/ 2288 h 170616"/>
                  <a:gd name="connsiteX4" fmla="*/ 125992 w 128661"/>
                  <a:gd name="connsiteY4" fmla="*/ 8772 h 170616"/>
                  <a:gd name="connsiteX5" fmla="*/ 124848 w 128661"/>
                  <a:gd name="connsiteY5" fmla="*/ 54033 h 170616"/>
                  <a:gd name="connsiteX6" fmla="*/ 105777 w 128661"/>
                  <a:gd name="connsiteY6" fmla="*/ 54033 h 170616"/>
                  <a:gd name="connsiteX7" fmla="*/ 99293 w 128661"/>
                  <a:gd name="connsiteY7" fmla="*/ 24029 h 170616"/>
                  <a:gd name="connsiteX8" fmla="*/ 76918 w 128661"/>
                  <a:gd name="connsiteY8" fmla="*/ 15765 h 170616"/>
                  <a:gd name="connsiteX9" fmla="*/ 44498 w 128661"/>
                  <a:gd name="connsiteY9" fmla="*/ 32420 h 170616"/>
                  <a:gd name="connsiteX10" fmla="*/ 32547 w 128661"/>
                  <a:gd name="connsiteY10" fmla="*/ 79587 h 170616"/>
                  <a:gd name="connsiteX11" fmla="*/ 45896 w 128661"/>
                  <a:gd name="connsiteY11" fmla="*/ 132349 h 170616"/>
                  <a:gd name="connsiteX12" fmla="*/ 80732 w 128661"/>
                  <a:gd name="connsiteY12" fmla="*/ 150402 h 170616"/>
                  <a:gd name="connsiteX13" fmla="*/ 104125 w 128661"/>
                  <a:gd name="connsiteY13" fmla="*/ 146588 h 170616"/>
                  <a:gd name="connsiteX14" fmla="*/ 123068 w 128661"/>
                  <a:gd name="connsiteY14" fmla="*/ 137434 h 170616"/>
                  <a:gd name="connsiteX15" fmla="*/ 128662 w 128661"/>
                  <a:gd name="connsiteY15" fmla="*/ 149131 h 170616"/>
                  <a:gd name="connsiteX16" fmla="*/ 105269 w 128661"/>
                  <a:gd name="connsiteY16" fmla="*/ 164006 h 170616"/>
                  <a:gd name="connsiteX17" fmla="*/ 73993 w 128661"/>
                  <a:gd name="connsiteY17" fmla="*/ 170617 h 170616"/>
                  <a:gd name="connsiteX18" fmla="*/ 33310 w 128661"/>
                  <a:gd name="connsiteY18" fmla="*/ 159683 h 170616"/>
                  <a:gd name="connsiteX19" fmla="*/ 8391 w 128661"/>
                  <a:gd name="connsiteY19" fmla="*/ 129806 h 170616"/>
                  <a:gd name="connsiteX20" fmla="*/ 0 w 128661"/>
                  <a:gd name="connsiteY20" fmla="*/ 86707 h 170616"/>
                  <a:gd name="connsiteX21" fmla="*/ 9535 w 128661"/>
                  <a:gd name="connsiteY21" fmla="*/ 42845 h 170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28661" h="170616">
                    <a:moveTo>
                      <a:pt x="9535" y="42845"/>
                    </a:moveTo>
                    <a:cubicBezTo>
                      <a:pt x="15892" y="29750"/>
                      <a:pt x="25300" y="19325"/>
                      <a:pt x="37759" y="11569"/>
                    </a:cubicBezTo>
                    <a:cubicBezTo>
                      <a:pt x="50219" y="3814"/>
                      <a:pt x="65094" y="0"/>
                      <a:pt x="82511" y="0"/>
                    </a:cubicBezTo>
                    <a:cubicBezTo>
                      <a:pt x="90902" y="0"/>
                      <a:pt x="98149" y="763"/>
                      <a:pt x="104252" y="2288"/>
                    </a:cubicBezTo>
                    <a:cubicBezTo>
                      <a:pt x="110354" y="3814"/>
                      <a:pt x="117601" y="5975"/>
                      <a:pt x="125992" y="8772"/>
                    </a:cubicBezTo>
                    <a:lnTo>
                      <a:pt x="124848" y="54033"/>
                    </a:lnTo>
                    <a:lnTo>
                      <a:pt x="105777" y="54033"/>
                    </a:lnTo>
                    <a:lnTo>
                      <a:pt x="99293" y="24029"/>
                    </a:lnTo>
                    <a:cubicBezTo>
                      <a:pt x="98149" y="18562"/>
                      <a:pt x="90648" y="15765"/>
                      <a:pt x="76918" y="15765"/>
                    </a:cubicBezTo>
                    <a:cubicBezTo>
                      <a:pt x="63187" y="15765"/>
                      <a:pt x="52380" y="21359"/>
                      <a:pt x="44498" y="32420"/>
                    </a:cubicBezTo>
                    <a:cubicBezTo>
                      <a:pt x="36615" y="43481"/>
                      <a:pt x="32547" y="59246"/>
                      <a:pt x="32547" y="79587"/>
                    </a:cubicBezTo>
                    <a:cubicBezTo>
                      <a:pt x="32547" y="102726"/>
                      <a:pt x="36997" y="120271"/>
                      <a:pt x="45896" y="132349"/>
                    </a:cubicBezTo>
                    <a:cubicBezTo>
                      <a:pt x="54796" y="144427"/>
                      <a:pt x="66365" y="150402"/>
                      <a:pt x="80732" y="150402"/>
                    </a:cubicBezTo>
                    <a:cubicBezTo>
                      <a:pt x="88995" y="150402"/>
                      <a:pt x="96751" y="149131"/>
                      <a:pt x="104125" y="146588"/>
                    </a:cubicBezTo>
                    <a:cubicBezTo>
                      <a:pt x="111498" y="144045"/>
                      <a:pt x="117728" y="140994"/>
                      <a:pt x="123068" y="137434"/>
                    </a:cubicBezTo>
                    <a:lnTo>
                      <a:pt x="128662" y="149131"/>
                    </a:lnTo>
                    <a:cubicBezTo>
                      <a:pt x="123322" y="154598"/>
                      <a:pt x="115567" y="159556"/>
                      <a:pt x="105269" y="164006"/>
                    </a:cubicBezTo>
                    <a:cubicBezTo>
                      <a:pt x="94971" y="168456"/>
                      <a:pt x="84546" y="170617"/>
                      <a:pt x="73993" y="170617"/>
                    </a:cubicBezTo>
                    <a:cubicBezTo>
                      <a:pt x="57974" y="170617"/>
                      <a:pt x="44370" y="166930"/>
                      <a:pt x="33310" y="159683"/>
                    </a:cubicBezTo>
                    <a:cubicBezTo>
                      <a:pt x="22249" y="152436"/>
                      <a:pt x="13858" y="142520"/>
                      <a:pt x="8391" y="129806"/>
                    </a:cubicBezTo>
                    <a:cubicBezTo>
                      <a:pt x="2797" y="117220"/>
                      <a:pt x="0" y="102853"/>
                      <a:pt x="0" y="86707"/>
                    </a:cubicBezTo>
                    <a:cubicBezTo>
                      <a:pt x="0" y="70688"/>
                      <a:pt x="3178" y="55940"/>
                      <a:pt x="9535" y="42845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52" name="Freeform: Shape 54"/>
              <p:cNvSpPr/>
              <p:nvPr/>
            </p:nvSpPr>
            <p:spPr>
              <a:xfrm>
                <a:off x="4431641" y="1827887"/>
                <a:ext cx="144426" cy="253890"/>
              </a:xfrm>
              <a:custGeom>
                <a:avLst/>
                <a:gdLst>
                  <a:gd name="connsiteX0" fmla="*/ 27843 w 144426"/>
                  <a:gd name="connsiteY0" fmla="*/ 165913 h 253890"/>
                  <a:gd name="connsiteX1" fmla="*/ 97768 w 144426"/>
                  <a:gd name="connsiteY1" fmla="*/ 151928 h 253890"/>
                  <a:gd name="connsiteX2" fmla="*/ 97768 w 144426"/>
                  <a:gd name="connsiteY2" fmla="*/ 143664 h 253890"/>
                  <a:gd name="connsiteX3" fmla="*/ 94844 w 144426"/>
                  <a:gd name="connsiteY3" fmla="*/ 121924 h 253890"/>
                  <a:gd name="connsiteX4" fmla="*/ 84673 w 144426"/>
                  <a:gd name="connsiteY4" fmla="*/ 110354 h 253890"/>
                  <a:gd name="connsiteX5" fmla="*/ 64204 w 144426"/>
                  <a:gd name="connsiteY5" fmla="*/ 106667 h 253890"/>
                  <a:gd name="connsiteX6" fmla="*/ 37251 w 144426"/>
                  <a:gd name="connsiteY6" fmla="*/ 110863 h 253890"/>
                  <a:gd name="connsiteX7" fmla="*/ 13604 w 144426"/>
                  <a:gd name="connsiteY7" fmla="*/ 121288 h 253890"/>
                  <a:gd name="connsiteX8" fmla="*/ 6230 w 144426"/>
                  <a:gd name="connsiteY8" fmla="*/ 106032 h 253890"/>
                  <a:gd name="connsiteX9" fmla="*/ 20342 w 144426"/>
                  <a:gd name="connsiteY9" fmla="*/ 97513 h 253890"/>
                  <a:gd name="connsiteX10" fmla="*/ 44116 w 144426"/>
                  <a:gd name="connsiteY10" fmla="*/ 88105 h 253890"/>
                  <a:gd name="connsiteX11" fmla="*/ 71196 w 144426"/>
                  <a:gd name="connsiteY11" fmla="*/ 84037 h 253890"/>
                  <a:gd name="connsiteX12" fmla="*/ 104252 w 144426"/>
                  <a:gd name="connsiteY12" fmla="*/ 89758 h 253890"/>
                  <a:gd name="connsiteX13" fmla="*/ 121797 w 144426"/>
                  <a:gd name="connsiteY13" fmla="*/ 108066 h 253890"/>
                  <a:gd name="connsiteX14" fmla="*/ 127136 w 144426"/>
                  <a:gd name="connsiteY14" fmla="*/ 141884 h 253890"/>
                  <a:gd name="connsiteX15" fmla="*/ 127136 w 144426"/>
                  <a:gd name="connsiteY15" fmla="*/ 236219 h 253890"/>
                  <a:gd name="connsiteX16" fmla="*/ 144427 w 144426"/>
                  <a:gd name="connsiteY16" fmla="*/ 236219 h 253890"/>
                  <a:gd name="connsiteX17" fmla="*/ 144427 w 144426"/>
                  <a:gd name="connsiteY17" fmla="*/ 249187 h 253890"/>
                  <a:gd name="connsiteX18" fmla="*/ 129552 w 144426"/>
                  <a:gd name="connsiteY18" fmla="*/ 252111 h 253890"/>
                  <a:gd name="connsiteX19" fmla="*/ 113787 w 144426"/>
                  <a:gd name="connsiteY19" fmla="*/ 253637 h 253890"/>
                  <a:gd name="connsiteX20" fmla="*/ 102599 w 144426"/>
                  <a:gd name="connsiteY20" fmla="*/ 251094 h 253890"/>
                  <a:gd name="connsiteX21" fmla="*/ 99675 w 144426"/>
                  <a:gd name="connsiteY21" fmla="*/ 240033 h 253890"/>
                  <a:gd name="connsiteX22" fmla="*/ 99675 w 144426"/>
                  <a:gd name="connsiteY22" fmla="*/ 230371 h 253890"/>
                  <a:gd name="connsiteX23" fmla="*/ 78062 w 144426"/>
                  <a:gd name="connsiteY23" fmla="*/ 246517 h 253890"/>
                  <a:gd name="connsiteX24" fmla="*/ 49075 w 144426"/>
                  <a:gd name="connsiteY24" fmla="*/ 253891 h 253890"/>
                  <a:gd name="connsiteX25" fmla="*/ 13985 w 144426"/>
                  <a:gd name="connsiteY25" fmla="*/ 241686 h 253890"/>
                  <a:gd name="connsiteX26" fmla="*/ 0 w 144426"/>
                  <a:gd name="connsiteY26" fmla="*/ 206596 h 253890"/>
                  <a:gd name="connsiteX27" fmla="*/ 27843 w 144426"/>
                  <a:gd name="connsiteY27" fmla="*/ 165913 h 253890"/>
                  <a:gd name="connsiteX28" fmla="*/ 41828 w 144426"/>
                  <a:gd name="connsiteY28" fmla="*/ 50600 h 253890"/>
                  <a:gd name="connsiteX29" fmla="*/ 24664 w 144426"/>
                  <a:gd name="connsiteY29" fmla="*/ 33055 h 253890"/>
                  <a:gd name="connsiteX30" fmla="*/ 18816 w 144426"/>
                  <a:gd name="connsiteY30" fmla="*/ 8772 h 253890"/>
                  <a:gd name="connsiteX31" fmla="*/ 19452 w 144426"/>
                  <a:gd name="connsiteY31" fmla="*/ 0 h 253890"/>
                  <a:gd name="connsiteX32" fmla="*/ 34962 w 144426"/>
                  <a:gd name="connsiteY32" fmla="*/ 0 h 253890"/>
                  <a:gd name="connsiteX33" fmla="*/ 35217 w 144426"/>
                  <a:gd name="connsiteY33" fmla="*/ 5340 h 253890"/>
                  <a:gd name="connsiteX34" fmla="*/ 44371 w 144426"/>
                  <a:gd name="connsiteY34" fmla="*/ 24919 h 253890"/>
                  <a:gd name="connsiteX35" fmla="*/ 68145 w 144426"/>
                  <a:gd name="connsiteY35" fmla="*/ 33310 h 253890"/>
                  <a:gd name="connsiteX36" fmla="*/ 91665 w 144426"/>
                  <a:gd name="connsiteY36" fmla="*/ 24792 h 253890"/>
                  <a:gd name="connsiteX37" fmla="*/ 100183 w 144426"/>
                  <a:gd name="connsiteY37" fmla="*/ 5340 h 253890"/>
                  <a:gd name="connsiteX38" fmla="*/ 100438 w 144426"/>
                  <a:gd name="connsiteY38" fmla="*/ 0 h 253890"/>
                  <a:gd name="connsiteX39" fmla="*/ 115694 w 144426"/>
                  <a:gd name="connsiteY39" fmla="*/ 0 h 253890"/>
                  <a:gd name="connsiteX40" fmla="*/ 116330 w 144426"/>
                  <a:gd name="connsiteY40" fmla="*/ 8518 h 253890"/>
                  <a:gd name="connsiteX41" fmla="*/ 110355 w 144426"/>
                  <a:gd name="connsiteY41" fmla="*/ 32674 h 253890"/>
                  <a:gd name="connsiteX42" fmla="*/ 93318 w 144426"/>
                  <a:gd name="connsiteY42" fmla="*/ 50473 h 253890"/>
                  <a:gd name="connsiteX43" fmla="*/ 68145 w 144426"/>
                  <a:gd name="connsiteY43" fmla="*/ 57084 h 253890"/>
                  <a:gd name="connsiteX44" fmla="*/ 41828 w 144426"/>
                  <a:gd name="connsiteY44" fmla="*/ 50600 h 253890"/>
                  <a:gd name="connsiteX45" fmla="*/ 79587 w 144426"/>
                  <a:gd name="connsiteY45" fmla="*/ 229227 h 253890"/>
                  <a:gd name="connsiteX46" fmla="*/ 97768 w 144426"/>
                  <a:gd name="connsiteY46" fmla="*/ 218039 h 253890"/>
                  <a:gd name="connsiteX47" fmla="*/ 97768 w 144426"/>
                  <a:gd name="connsiteY47" fmla="*/ 167438 h 253890"/>
                  <a:gd name="connsiteX48" fmla="*/ 49456 w 144426"/>
                  <a:gd name="connsiteY48" fmla="*/ 177228 h 253890"/>
                  <a:gd name="connsiteX49" fmla="*/ 33183 w 144426"/>
                  <a:gd name="connsiteY49" fmla="*/ 202909 h 253890"/>
                  <a:gd name="connsiteX50" fmla="*/ 40938 w 144426"/>
                  <a:gd name="connsiteY50" fmla="*/ 226302 h 253890"/>
                  <a:gd name="connsiteX51" fmla="*/ 61915 w 144426"/>
                  <a:gd name="connsiteY51" fmla="*/ 233804 h 253890"/>
                  <a:gd name="connsiteX52" fmla="*/ 79587 w 144426"/>
                  <a:gd name="connsiteY52" fmla="*/ 229227 h 2538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44426" h="253890">
                    <a:moveTo>
                      <a:pt x="27843" y="165913"/>
                    </a:moveTo>
                    <a:cubicBezTo>
                      <a:pt x="46278" y="157140"/>
                      <a:pt x="69544" y="152563"/>
                      <a:pt x="97768" y="151928"/>
                    </a:cubicBezTo>
                    <a:lnTo>
                      <a:pt x="97768" y="143664"/>
                    </a:lnTo>
                    <a:cubicBezTo>
                      <a:pt x="97768" y="134510"/>
                      <a:pt x="96751" y="127263"/>
                      <a:pt x="94844" y="121924"/>
                    </a:cubicBezTo>
                    <a:cubicBezTo>
                      <a:pt x="92937" y="116584"/>
                      <a:pt x="89504" y="112770"/>
                      <a:pt x="84673" y="110354"/>
                    </a:cubicBezTo>
                    <a:cubicBezTo>
                      <a:pt x="79842" y="107939"/>
                      <a:pt x="73103" y="106667"/>
                      <a:pt x="64204" y="106667"/>
                    </a:cubicBezTo>
                    <a:cubicBezTo>
                      <a:pt x="54160" y="106667"/>
                      <a:pt x="45260" y="108066"/>
                      <a:pt x="37251" y="110863"/>
                    </a:cubicBezTo>
                    <a:cubicBezTo>
                      <a:pt x="29368" y="113660"/>
                      <a:pt x="21486" y="117220"/>
                      <a:pt x="13604" y="121288"/>
                    </a:cubicBezTo>
                    <a:lnTo>
                      <a:pt x="6230" y="106032"/>
                    </a:lnTo>
                    <a:cubicBezTo>
                      <a:pt x="8772" y="103870"/>
                      <a:pt x="13476" y="101073"/>
                      <a:pt x="20342" y="97513"/>
                    </a:cubicBezTo>
                    <a:cubicBezTo>
                      <a:pt x="27207" y="93954"/>
                      <a:pt x="35090" y="90902"/>
                      <a:pt x="44116" y="88105"/>
                    </a:cubicBezTo>
                    <a:cubicBezTo>
                      <a:pt x="53143" y="85308"/>
                      <a:pt x="62170" y="84037"/>
                      <a:pt x="71196" y="84037"/>
                    </a:cubicBezTo>
                    <a:cubicBezTo>
                      <a:pt x="85054" y="84037"/>
                      <a:pt x="96115" y="85944"/>
                      <a:pt x="104252" y="89758"/>
                    </a:cubicBezTo>
                    <a:cubicBezTo>
                      <a:pt x="112388" y="93572"/>
                      <a:pt x="118237" y="99675"/>
                      <a:pt x="121797" y="108066"/>
                    </a:cubicBezTo>
                    <a:cubicBezTo>
                      <a:pt x="125357" y="116457"/>
                      <a:pt x="127136" y="127772"/>
                      <a:pt x="127136" y="141884"/>
                    </a:cubicBezTo>
                    <a:lnTo>
                      <a:pt x="127136" y="236219"/>
                    </a:lnTo>
                    <a:lnTo>
                      <a:pt x="144427" y="236219"/>
                    </a:lnTo>
                    <a:lnTo>
                      <a:pt x="144427" y="249187"/>
                    </a:lnTo>
                    <a:cubicBezTo>
                      <a:pt x="140486" y="250204"/>
                      <a:pt x="135527" y="251094"/>
                      <a:pt x="129552" y="252111"/>
                    </a:cubicBezTo>
                    <a:cubicBezTo>
                      <a:pt x="123576" y="253128"/>
                      <a:pt x="118364" y="253637"/>
                      <a:pt x="113787" y="253637"/>
                    </a:cubicBezTo>
                    <a:cubicBezTo>
                      <a:pt x="108320" y="253637"/>
                      <a:pt x="104633" y="252747"/>
                      <a:pt x="102599" y="251094"/>
                    </a:cubicBezTo>
                    <a:cubicBezTo>
                      <a:pt x="100692" y="249441"/>
                      <a:pt x="99675" y="245754"/>
                      <a:pt x="99675" y="240033"/>
                    </a:cubicBezTo>
                    <a:lnTo>
                      <a:pt x="99675" y="230371"/>
                    </a:lnTo>
                    <a:cubicBezTo>
                      <a:pt x="93827" y="236219"/>
                      <a:pt x="86580" y="241686"/>
                      <a:pt x="78062" y="246517"/>
                    </a:cubicBezTo>
                    <a:cubicBezTo>
                      <a:pt x="69544" y="251475"/>
                      <a:pt x="59881" y="253891"/>
                      <a:pt x="49075" y="253891"/>
                    </a:cubicBezTo>
                    <a:cubicBezTo>
                      <a:pt x="34962" y="253891"/>
                      <a:pt x="23266" y="249823"/>
                      <a:pt x="13985" y="241686"/>
                    </a:cubicBezTo>
                    <a:cubicBezTo>
                      <a:pt x="4704" y="233549"/>
                      <a:pt x="0" y="221853"/>
                      <a:pt x="0" y="206596"/>
                    </a:cubicBezTo>
                    <a:cubicBezTo>
                      <a:pt x="255" y="188289"/>
                      <a:pt x="9408" y="174685"/>
                      <a:pt x="27843" y="165913"/>
                    </a:cubicBezTo>
                    <a:close/>
                    <a:moveTo>
                      <a:pt x="41828" y="50600"/>
                    </a:moveTo>
                    <a:cubicBezTo>
                      <a:pt x="34327" y="46278"/>
                      <a:pt x="28606" y="40429"/>
                      <a:pt x="24664" y="33055"/>
                    </a:cubicBezTo>
                    <a:cubicBezTo>
                      <a:pt x="20723" y="25681"/>
                      <a:pt x="18816" y="17672"/>
                      <a:pt x="18816" y="8772"/>
                    </a:cubicBezTo>
                    <a:cubicBezTo>
                      <a:pt x="18816" y="4450"/>
                      <a:pt x="19070" y="1526"/>
                      <a:pt x="19452" y="0"/>
                    </a:cubicBezTo>
                    <a:lnTo>
                      <a:pt x="34962" y="0"/>
                    </a:lnTo>
                    <a:cubicBezTo>
                      <a:pt x="34962" y="2161"/>
                      <a:pt x="35090" y="3941"/>
                      <a:pt x="35217" y="5340"/>
                    </a:cubicBezTo>
                    <a:cubicBezTo>
                      <a:pt x="35980" y="12841"/>
                      <a:pt x="39031" y="19325"/>
                      <a:pt x="44371" y="24919"/>
                    </a:cubicBezTo>
                    <a:cubicBezTo>
                      <a:pt x="49710" y="30513"/>
                      <a:pt x="57593" y="33310"/>
                      <a:pt x="68145" y="33310"/>
                    </a:cubicBezTo>
                    <a:cubicBezTo>
                      <a:pt x="78697" y="33310"/>
                      <a:pt x="86580" y="30513"/>
                      <a:pt x="91665" y="24792"/>
                    </a:cubicBezTo>
                    <a:cubicBezTo>
                      <a:pt x="96751" y="19070"/>
                      <a:pt x="99548" y="12586"/>
                      <a:pt x="100183" y="5340"/>
                    </a:cubicBezTo>
                    <a:cubicBezTo>
                      <a:pt x="100565" y="2543"/>
                      <a:pt x="100692" y="890"/>
                      <a:pt x="100438" y="0"/>
                    </a:cubicBezTo>
                    <a:lnTo>
                      <a:pt x="115694" y="0"/>
                    </a:lnTo>
                    <a:cubicBezTo>
                      <a:pt x="116075" y="3178"/>
                      <a:pt x="116330" y="5975"/>
                      <a:pt x="116330" y="8518"/>
                    </a:cubicBezTo>
                    <a:cubicBezTo>
                      <a:pt x="116330" y="17163"/>
                      <a:pt x="114296" y="25173"/>
                      <a:pt x="110355" y="32674"/>
                    </a:cubicBezTo>
                    <a:cubicBezTo>
                      <a:pt x="106286" y="40175"/>
                      <a:pt x="100692" y="46023"/>
                      <a:pt x="93318" y="50473"/>
                    </a:cubicBezTo>
                    <a:cubicBezTo>
                      <a:pt x="85944" y="54923"/>
                      <a:pt x="77553" y="57084"/>
                      <a:pt x="68145" y="57084"/>
                    </a:cubicBezTo>
                    <a:cubicBezTo>
                      <a:pt x="58101" y="57084"/>
                      <a:pt x="49329" y="54923"/>
                      <a:pt x="41828" y="50600"/>
                    </a:cubicBezTo>
                    <a:close/>
                    <a:moveTo>
                      <a:pt x="79587" y="229227"/>
                    </a:moveTo>
                    <a:cubicBezTo>
                      <a:pt x="86198" y="226048"/>
                      <a:pt x="92301" y="222361"/>
                      <a:pt x="97768" y="218039"/>
                    </a:cubicBezTo>
                    <a:lnTo>
                      <a:pt x="97768" y="167438"/>
                    </a:lnTo>
                    <a:cubicBezTo>
                      <a:pt x="76409" y="167438"/>
                      <a:pt x="60263" y="170744"/>
                      <a:pt x="49456" y="177228"/>
                    </a:cubicBezTo>
                    <a:cubicBezTo>
                      <a:pt x="38522" y="183839"/>
                      <a:pt x="33183" y="192357"/>
                      <a:pt x="33183" y="202909"/>
                    </a:cubicBezTo>
                    <a:cubicBezTo>
                      <a:pt x="33183" y="213462"/>
                      <a:pt x="35725" y="221217"/>
                      <a:pt x="40938" y="226302"/>
                    </a:cubicBezTo>
                    <a:cubicBezTo>
                      <a:pt x="46151" y="231261"/>
                      <a:pt x="53143" y="233804"/>
                      <a:pt x="61915" y="233804"/>
                    </a:cubicBezTo>
                    <a:cubicBezTo>
                      <a:pt x="67001" y="233931"/>
                      <a:pt x="72849" y="232405"/>
                      <a:pt x="79587" y="229227"/>
                    </a:cubicBezTo>
                    <a:close/>
                  </a:path>
                </a:pathLst>
              </a:custGeom>
              <a:solidFill>
                <a:srgbClr val="262262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5" name="Graphic 8"/>
            <p:cNvGrpSpPr>
              <a:grpSpLocks/>
            </p:cNvGrpSpPr>
            <p:nvPr/>
          </p:nvGrpSpPr>
          <p:grpSpPr bwMode="auto">
            <a:xfrm>
              <a:off x="745200" y="892800"/>
              <a:ext cx="1070995" cy="1554621"/>
              <a:chOff x="745200" y="892800"/>
              <a:chExt cx="1070995" cy="1554621"/>
            </a:xfrm>
          </p:grpSpPr>
          <p:sp>
            <p:nvSpPr>
              <p:cNvPr id="6" name="Freeform: Shape 10"/>
              <p:cNvSpPr>
                <a:spLocks/>
              </p:cNvSpPr>
              <p:nvPr/>
            </p:nvSpPr>
            <p:spPr bwMode="auto">
              <a:xfrm>
                <a:off x="745200" y="1442282"/>
                <a:ext cx="535497" cy="1005138"/>
              </a:xfrm>
              <a:custGeom>
                <a:avLst/>
                <a:gdLst>
                  <a:gd name="T0" fmla="*/ 535498 w 535497"/>
                  <a:gd name="T1" fmla="*/ 0 h 1005138"/>
                  <a:gd name="T2" fmla="*/ 535498 w 535497"/>
                  <a:gd name="T3" fmla="*/ 1005139 h 1005138"/>
                  <a:gd name="T4" fmla="*/ 158157 w 535497"/>
                  <a:gd name="T5" fmla="*/ 756079 h 1005138"/>
                  <a:gd name="T6" fmla="*/ 0 w 535497"/>
                  <a:gd name="T7" fmla="*/ 462394 h 1005138"/>
                  <a:gd name="T8" fmla="*/ 0 w 535497"/>
                  <a:gd name="T9" fmla="*/ 66238 h 1005138"/>
                  <a:gd name="T10" fmla="*/ 535371 w 535497"/>
                  <a:gd name="T11" fmla="*/ 0 h 1005138"/>
                  <a:gd name="T12" fmla="*/ 535498 w 535497"/>
                  <a:gd name="T13" fmla="*/ 0 h 1005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497" h="1005138">
                    <a:moveTo>
                      <a:pt x="535498" y="0"/>
                    </a:moveTo>
                    <a:lnTo>
                      <a:pt x="535498" y="1005139"/>
                    </a:lnTo>
                    <a:lnTo>
                      <a:pt x="158157" y="756079"/>
                    </a:lnTo>
                    <a:cubicBezTo>
                      <a:pt x="59373" y="690985"/>
                      <a:pt x="0" y="580631"/>
                      <a:pt x="0" y="462394"/>
                    </a:cubicBezTo>
                    <a:lnTo>
                      <a:pt x="0" y="66238"/>
                    </a:lnTo>
                    <a:cubicBezTo>
                      <a:pt x="160573" y="23902"/>
                      <a:pt x="342505" y="0"/>
                      <a:pt x="535371" y="0"/>
                    </a:cubicBezTo>
                    <a:cubicBezTo>
                      <a:pt x="535371" y="0"/>
                      <a:pt x="535371" y="0"/>
                      <a:pt x="53549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7" name="Freeform: Shape 11"/>
              <p:cNvSpPr>
                <a:spLocks/>
              </p:cNvSpPr>
              <p:nvPr/>
            </p:nvSpPr>
            <p:spPr bwMode="auto">
              <a:xfrm>
                <a:off x="745200" y="1045617"/>
                <a:ext cx="535370" cy="462903"/>
              </a:xfrm>
              <a:custGeom>
                <a:avLst/>
                <a:gdLst>
                  <a:gd name="T0" fmla="*/ 535371 w 535370"/>
                  <a:gd name="T1" fmla="*/ 0 h 462903"/>
                  <a:gd name="T2" fmla="*/ 0 w 535370"/>
                  <a:gd name="T3" fmla="*/ 66238 h 462903"/>
                  <a:gd name="T4" fmla="*/ 0 w 535370"/>
                  <a:gd name="T5" fmla="*/ 462394 h 462903"/>
                  <a:gd name="T6" fmla="*/ 0 w 535370"/>
                  <a:gd name="T7" fmla="*/ 462903 h 462903"/>
                  <a:gd name="T8" fmla="*/ 535243 w 535370"/>
                  <a:gd name="T9" fmla="*/ 396665 h 462903"/>
                  <a:gd name="T10" fmla="*/ 535371 w 535370"/>
                  <a:gd name="T11" fmla="*/ 396665 h 462903"/>
                  <a:gd name="T12" fmla="*/ 535371 w 535370"/>
                  <a:gd name="T13" fmla="*/ 0 h 462903"/>
                  <a:gd name="T14" fmla="*/ 535371 w 535370"/>
                  <a:gd name="T15" fmla="*/ 0 h 46290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35370" h="462903">
                    <a:moveTo>
                      <a:pt x="535371" y="0"/>
                    </a:moveTo>
                    <a:cubicBezTo>
                      <a:pt x="342632" y="0"/>
                      <a:pt x="160573" y="23902"/>
                      <a:pt x="0" y="66238"/>
                    </a:cubicBezTo>
                    <a:lnTo>
                      <a:pt x="0" y="462394"/>
                    </a:lnTo>
                    <a:cubicBezTo>
                      <a:pt x="0" y="462522"/>
                      <a:pt x="0" y="462649"/>
                      <a:pt x="0" y="462903"/>
                    </a:cubicBezTo>
                    <a:cubicBezTo>
                      <a:pt x="160573" y="420567"/>
                      <a:pt x="342505" y="396665"/>
                      <a:pt x="535243" y="396665"/>
                    </a:cubicBezTo>
                    <a:cubicBezTo>
                      <a:pt x="535371" y="396665"/>
                      <a:pt x="535371" y="396665"/>
                      <a:pt x="535371" y="396665"/>
                    </a:cubicBezTo>
                    <a:lnTo>
                      <a:pt x="535371" y="0"/>
                    </a:lnTo>
                    <a:cubicBezTo>
                      <a:pt x="535371" y="0"/>
                      <a:pt x="535371" y="0"/>
                      <a:pt x="535371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8" name="Freeform: Shape 12"/>
              <p:cNvSpPr>
                <a:spLocks/>
              </p:cNvSpPr>
              <p:nvPr/>
            </p:nvSpPr>
            <p:spPr bwMode="auto">
              <a:xfrm>
                <a:off x="811183" y="1203139"/>
                <a:ext cx="165531" cy="165531"/>
              </a:xfrm>
              <a:custGeom>
                <a:avLst/>
                <a:gdLst>
                  <a:gd name="T0" fmla="*/ 165531 w 165531"/>
                  <a:gd name="T1" fmla="*/ 82766 h 165531"/>
                  <a:gd name="T2" fmla="*/ 82766 w 165531"/>
                  <a:gd name="T3" fmla="*/ 165531 h 165531"/>
                  <a:gd name="T4" fmla="*/ 0 w 165531"/>
                  <a:gd name="T5" fmla="*/ 82766 h 165531"/>
                  <a:gd name="T6" fmla="*/ 82766 w 165531"/>
                  <a:gd name="T7" fmla="*/ 0 h 165531"/>
                  <a:gd name="T8" fmla="*/ 165531 w 165531"/>
                  <a:gd name="T9" fmla="*/ 82766 h 1655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5531" h="165531">
                    <a:moveTo>
                      <a:pt x="165531" y="82766"/>
                    </a:moveTo>
                    <a:cubicBezTo>
                      <a:pt x="165531" y="128476"/>
                      <a:pt x="128476" y="165531"/>
                      <a:pt x="82766" y="165531"/>
                    </a:cubicBezTo>
                    <a:cubicBezTo>
                      <a:pt x="37055" y="165531"/>
                      <a:pt x="0" y="128476"/>
                      <a:pt x="0" y="82766"/>
                    </a:cubicBezTo>
                    <a:cubicBezTo>
                      <a:pt x="0" y="37055"/>
                      <a:pt x="37055" y="0"/>
                      <a:pt x="82766" y="0"/>
                    </a:cubicBezTo>
                    <a:cubicBezTo>
                      <a:pt x="128476" y="0"/>
                      <a:pt x="165531" y="37055"/>
                      <a:pt x="165531" y="8276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9" name="Freeform: Shape 13"/>
              <p:cNvSpPr>
                <a:spLocks/>
              </p:cNvSpPr>
              <p:nvPr/>
            </p:nvSpPr>
            <p:spPr bwMode="auto">
              <a:xfrm>
                <a:off x="1040791" y="1165507"/>
                <a:ext cx="174176" cy="174176"/>
              </a:xfrm>
              <a:custGeom>
                <a:avLst/>
                <a:gdLst>
                  <a:gd name="T0" fmla="*/ 174177 w 174176"/>
                  <a:gd name="T1" fmla="*/ 87088 h 174176"/>
                  <a:gd name="T2" fmla="*/ 87088 w 174176"/>
                  <a:gd name="T3" fmla="*/ 174177 h 174176"/>
                  <a:gd name="T4" fmla="*/ 0 w 174176"/>
                  <a:gd name="T5" fmla="*/ 87088 h 174176"/>
                  <a:gd name="T6" fmla="*/ 87088 w 174176"/>
                  <a:gd name="T7" fmla="*/ 0 h 174176"/>
                  <a:gd name="T8" fmla="*/ 174177 w 174176"/>
                  <a:gd name="T9" fmla="*/ 87088 h 174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176" h="174176">
                    <a:moveTo>
                      <a:pt x="174177" y="87088"/>
                    </a:moveTo>
                    <a:cubicBezTo>
                      <a:pt x="174177" y="135186"/>
                      <a:pt x="135186" y="174177"/>
                      <a:pt x="87088" y="174177"/>
                    </a:cubicBezTo>
                    <a:cubicBezTo>
                      <a:pt x="38991" y="174177"/>
                      <a:pt x="0" y="135186"/>
                      <a:pt x="0" y="87088"/>
                    </a:cubicBezTo>
                    <a:cubicBezTo>
                      <a:pt x="0" y="38991"/>
                      <a:pt x="38991" y="0"/>
                      <a:pt x="87088" y="0"/>
                    </a:cubicBezTo>
                    <a:cubicBezTo>
                      <a:pt x="135186" y="0"/>
                      <a:pt x="174177" y="38991"/>
                      <a:pt x="174177" y="870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0" name="Freeform: Shape 14"/>
              <p:cNvSpPr>
                <a:spLocks/>
              </p:cNvSpPr>
              <p:nvPr/>
            </p:nvSpPr>
            <p:spPr bwMode="auto">
              <a:xfrm>
                <a:off x="1280697" y="1442282"/>
                <a:ext cx="535497" cy="1005138"/>
              </a:xfrm>
              <a:custGeom>
                <a:avLst/>
                <a:gdLst>
                  <a:gd name="T0" fmla="*/ 0 w 535497"/>
                  <a:gd name="T1" fmla="*/ 0 h 1005138"/>
                  <a:gd name="T2" fmla="*/ 0 w 535497"/>
                  <a:gd name="T3" fmla="*/ 1005139 h 1005138"/>
                  <a:gd name="T4" fmla="*/ 377340 w 535497"/>
                  <a:gd name="T5" fmla="*/ 756079 h 1005138"/>
                  <a:gd name="T6" fmla="*/ 535498 w 535497"/>
                  <a:gd name="T7" fmla="*/ 462394 h 1005138"/>
                  <a:gd name="T8" fmla="*/ 535498 w 535497"/>
                  <a:gd name="T9" fmla="*/ 66238 h 1005138"/>
                  <a:gd name="T10" fmla="*/ 127 w 535497"/>
                  <a:gd name="T11" fmla="*/ 0 h 1005138"/>
                  <a:gd name="T12" fmla="*/ 0 w 535497"/>
                  <a:gd name="T13" fmla="*/ 0 h 100513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535497" h="1005138">
                    <a:moveTo>
                      <a:pt x="0" y="0"/>
                    </a:moveTo>
                    <a:lnTo>
                      <a:pt x="0" y="1005139"/>
                    </a:lnTo>
                    <a:lnTo>
                      <a:pt x="377340" y="756079"/>
                    </a:lnTo>
                    <a:cubicBezTo>
                      <a:pt x="476125" y="690985"/>
                      <a:pt x="535498" y="580631"/>
                      <a:pt x="535498" y="462394"/>
                    </a:cubicBezTo>
                    <a:lnTo>
                      <a:pt x="535498" y="66238"/>
                    </a:lnTo>
                    <a:cubicBezTo>
                      <a:pt x="374925" y="23902"/>
                      <a:pt x="192993" y="0"/>
                      <a:pt x="127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1" name="Freeform: Shape 15"/>
              <p:cNvSpPr>
                <a:spLocks/>
              </p:cNvSpPr>
              <p:nvPr/>
            </p:nvSpPr>
            <p:spPr bwMode="auto">
              <a:xfrm>
                <a:off x="1280729" y="1045617"/>
                <a:ext cx="535465" cy="462903"/>
              </a:xfrm>
              <a:custGeom>
                <a:avLst/>
                <a:gdLst>
                  <a:gd name="T0" fmla="*/ 95 w 535465"/>
                  <a:gd name="T1" fmla="*/ 0 h 462903"/>
                  <a:gd name="T2" fmla="*/ 535466 w 535465"/>
                  <a:gd name="T3" fmla="*/ 66238 h 462903"/>
                  <a:gd name="T4" fmla="*/ 535466 w 535465"/>
                  <a:gd name="T5" fmla="*/ 462394 h 462903"/>
                  <a:gd name="T6" fmla="*/ 535466 w 535465"/>
                  <a:gd name="T7" fmla="*/ 462903 h 462903"/>
                  <a:gd name="T8" fmla="*/ 222 w 535465"/>
                  <a:gd name="T9" fmla="*/ 396665 h 462903"/>
                  <a:gd name="T10" fmla="*/ 95 w 535465"/>
                  <a:gd name="T11" fmla="*/ 396665 h 462903"/>
                  <a:gd name="T12" fmla="*/ 95 w 535465"/>
                  <a:gd name="T13" fmla="*/ 0 h 462903"/>
                  <a:gd name="T14" fmla="*/ 95 w 535465"/>
                  <a:gd name="T15" fmla="*/ 0 h 46290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535465" h="462903">
                    <a:moveTo>
                      <a:pt x="95" y="0"/>
                    </a:moveTo>
                    <a:cubicBezTo>
                      <a:pt x="192834" y="0"/>
                      <a:pt x="374893" y="23902"/>
                      <a:pt x="535466" y="66238"/>
                    </a:cubicBezTo>
                    <a:lnTo>
                      <a:pt x="535466" y="462394"/>
                    </a:lnTo>
                    <a:cubicBezTo>
                      <a:pt x="535466" y="462522"/>
                      <a:pt x="535466" y="462649"/>
                      <a:pt x="535466" y="462903"/>
                    </a:cubicBezTo>
                    <a:cubicBezTo>
                      <a:pt x="374893" y="420567"/>
                      <a:pt x="192961" y="396665"/>
                      <a:pt x="222" y="396665"/>
                    </a:cubicBezTo>
                    <a:cubicBezTo>
                      <a:pt x="95" y="396665"/>
                      <a:pt x="95" y="396665"/>
                      <a:pt x="95" y="396665"/>
                    </a:cubicBezTo>
                    <a:lnTo>
                      <a:pt x="95" y="0"/>
                    </a:lnTo>
                    <a:cubicBezTo>
                      <a:pt x="-32" y="0"/>
                      <a:pt x="-32" y="0"/>
                      <a:pt x="9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2" name="Freeform: Shape 16"/>
              <p:cNvSpPr>
                <a:spLocks/>
              </p:cNvSpPr>
              <p:nvPr/>
            </p:nvSpPr>
            <p:spPr bwMode="auto">
              <a:xfrm>
                <a:off x="1584680" y="1203139"/>
                <a:ext cx="165531" cy="165531"/>
              </a:xfrm>
              <a:custGeom>
                <a:avLst/>
                <a:gdLst>
                  <a:gd name="T0" fmla="*/ 165531 w 165531"/>
                  <a:gd name="T1" fmla="*/ 82766 h 165531"/>
                  <a:gd name="T2" fmla="*/ 82766 w 165531"/>
                  <a:gd name="T3" fmla="*/ 165531 h 165531"/>
                  <a:gd name="T4" fmla="*/ 0 w 165531"/>
                  <a:gd name="T5" fmla="*/ 82766 h 165531"/>
                  <a:gd name="T6" fmla="*/ 82766 w 165531"/>
                  <a:gd name="T7" fmla="*/ 0 h 165531"/>
                  <a:gd name="T8" fmla="*/ 165531 w 165531"/>
                  <a:gd name="T9" fmla="*/ 82766 h 1655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5531" h="165531">
                    <a:moveTo>
                      <a:pt x="165531" y="82766"/>
                    </a:moveTo>
                    <a:cubicBezTo>
                      <a:pt x="165531" y="128476"/>
                      <a:pt x="128476" y="165531"/>
                      <a:pt x="82766" y="165531"/>
                    </a:cubicBezTo>
                    <a:cubicBezTo>
                      <a:pt x="37055" y="165531"/>
                      <a:pt x="0" y="128476"/>
                      <a:pt x="0" y="82766"/>
                    </a:cubicBezTo>
                    <a:cubicBezTo>
                      <a:pt x="0" y="37055"/>
                      <a:pt x="37055" y="0"/>
                      <a:pt x="82766" y="0"/>
                    </a:cubicBezTo>
                    <a:cubicBezTo>
                      <a:pt x="128476" y="0"/>
                      <a:pt x="165531" y="37055"/>
                      <a:pt x="165531" y="82766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3" name="Freeform: Shape 17"/>
              <p:cNvSpPr>
                <a:spLocks/>
              </p:cNvSpPr>
              <p:nvPr/>
            </p:nvSpPr>
            <p:spPr bwMode="auto">
              <a:xfrm>
                <a:off x="1346554" y="1165507"/>
                <a:ext cx="174176" cy="174176"/>
              </a:xfrm>
              <a:custGeom>
                <a:avLst/>
                <a:gdLst>
                  <a:gd name="T0" fmla="*/ 174177 w 174176"/>
                  <a:gd name="T1" fmla="*/ 87088 h 174176"/>
                  <a:gd name="T2" fmla="*/ 87088 w 174176"/>
                  <a:gd name="T3" fmla="*/ 174177 h 174176"/>
                  <a:gd name="T4" fmla="*/ 0 w 174176"/>
                  <a:gd name="T5" fmla="*/ 87088 h 174176"/>
                  <a:gd name="T6" fmla="*/ 87088 w 174176"/>
                  <a:gd name="T7" fmla="*/ 0 h 174176"/>
                  <a:gd name="T8" fmla="*/ 174177 w 174176"/>
                  <a:gd name="T9" fmla="*/ 87088 h 1741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4176" h="174176">
                    <a:moveTo>
                      <a:pt x="174177" y="87088"/>
                    </a:moveTo>
                    <a:cubicBezTo>
                      <a:pt x="174177" y="135186"/>
                      <a:pt x="135186" y="174177"/>
                      <a:pt x="87088" y="174177"/>
                    </a:cubicBezTo>
                    <a:cubicBezTo>
                      <a:pt x="38991" y="174177"/>
                      <a:pt x="0" y="135186"/>
                      <a:pt x="0" y="87088"/>
                    </a:cubicBezTo>
                    <a:cubicBezTo>
                      <a:pt x="0" y="38991"/>
                      <a:pt x="38991" y="0"/>
                      <a:pt x="87088" y="0"/>
                    </a:cubicBezTo>
                    <a:cubicBezTo>
                      <a:pt x="135186" y="0"/>
                      <a:pt x="174177" y="38991"/>
                      <a:pt x="174177" y="87088"/>
                    </a:cubicBez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4" name="Freeform: Shape 18"/>
              <p:cNvSpPr>
                <a:spLocks/>
              </p:cNvSpPr>
              <p:nvPr/>
            </p:nvSpPr>
            <p:spPr bwMode="auto">
              <a:xfrm>
                <a:off x="999345" y="1610102"/>
                <a:ext cx="281479" cy="504730"/>
              </a:xfrm>
              <a:custGeom>
                <a:avLst/>
                <a:gdLst>
                  <a:gd name="T0" fmla="*/ 281352 w 281479"/>
                  <a:gd name="T1" fmla="*/ 70688 h 504730"/>
                  <a:gd name="T2" fmla="*/ 152691 w 281479"/>
                  <a:gd name="T3" fmla="*/ 0 h 504730"/>
                  <a:gd name="T4" fmla="*/ 0 w 281479"/>
                  <a:gd name="T5" fmla="*/ 152691 h 504730"/>
                  <a:gd name="T6" fmla="*/ 281480 w 281479"/>
                  <a:gd name="T7" fmla="*/ 504731 h 504730"/>
                  <a:gd name="T8" fmla="*/ 281480 w 281479"/>
                  <a:gd name="T9" fmla="*/ 70688 h 5047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1479" h="504730">
                    <a:moveTo>
                      <a:pt x="281352" y="70688"/>
                    </a:moveTo>
                    <a:cubicBezTo>
                      <a:pt x="254272" y="28224"/>
                      <a:pt x="206723" y="0"/>
                      <a:pt x="152691" y="0"/>
                    </a:cubicBezTo>
                    <a:cubicBezTo>
                      <a:pt x="68272" y="0"/>
                      <a:pt x="0" y="68399"/>
                      <a:pt x="0" y="152691"/>
                    </a:cubicBezTo>
                    <a:cubicBezTo>
                      <a:pt x="0" y="350896"/>
                      <a:pt x="281480" y="504731"/>
                      <a:pt x="281480" y="504731"/>
                    </a:cubicBezTo>
                    <a:lnTo>
                      <a:pt x="281480" y="70688"/>
                    </a:lnTo>
                    <a:lnTo>
                      <a:pt x="281352" y="70688"/>
                    </a:ln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5" name="Freeform: Shape 19"/>
              <p:cNvSpPr>
                <a:spLocks/>
              </p:cNvSpPr>
              <p:nvPr/>
            </p:nvSpPr>
            <p:spPr bwMode="auto">
              <a:xfrm>
                <a:off x="1280570" y="1610102"/>
                <a:ext cx="281479" cy="504730"/>
              </a:xfrm>
              <a:custGeom>
                <a:avLst/>
                <a:gdLst>
                  <a:gd name="T0" fmla="*/ 127 w 281479"/>
                  <a:gd name="T1" fmla="*/ 70688 h 504730"/>
                  <a:gd name="T2" fmla="*/ 128789 w 281479"/>
                  <a:gd name="T3" fmla="*/ 0 h 504730"/>
                  <a:gd name="T4" fmla="*/ 281480 w 281479"/>
                  <a:gd name="T5" fmla="*/ 152691 h 504730"/>
                  <a:gd name="T6" fmla="*/ 0 w 281479"/>
                  <a:gd name="T7" fmla="*/ 504731 h 504730"/>
                  <a:gd name="T8" fmla="*/ 0 w 281479"/>
                  <a:gd name="T9" fmla="*/ 70688 h 5047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1479" h="504730">
                    <a:moveTo>
                      <a:pt x="127" y="70688"/>
                    </a:moveTo>
                    <a:cubicBezTo>
                      <a:pt x="27207" y="28224"/>
                      <a:pt x="74756" y="0"/>
                      <a:pt x="128789" y="0"/>
                    </a:cubicBezTo>
                    <a:cubicBezTo>
                      <a:pt x="213207" y="0"/>
                      <a:pt x="281480" y="68399"/>
                      <a:pt x="281480" y="152691"/>
                    </a:cubicBezTo>
                    <a:cubicBezTo>
                      <a:pt x="281480" y="350896"/>
                      <a:pt x="0" y="504731"/>
                      <a:pt x="0" y="504731"/>
                    </a:cubicBezTo>
                    <a:lnTo>
                      <a:pt x="0" y="70688"/>
                    </a:lnTo>
                    <a:lnTo>
                      <a:pt x="127" y="7068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6" name="Freeform: Shape 20"/>
              <p:cNvSpPr>
                <a:spLocks/>
              </p:cNvSpPr>
              <p:nvPr/>
            </p:nvSpPr>
            <p:spPr bwMode="auto">
              <a:xfrm>
                <a:off x="1009770" y="892800"/>
                <a:ext cx="270927" cy="88359"/>
              </a:xfrm>
              <a:custGeom>
                <a:avLst/>
                <a:gdLst>
                  <a:gd name="T0" fmla="*/ 0 w 270927"/>
                  <a:gd name="T1" fmla="*/ 0 h 88359"/>
                  <a:gd name="T2" fmla="*/ 270927 w 270927"/>
                  <a:gd name="T3" fmla="*/ 0 h 88359"/>
                  <a:gd name="T4" fmla="*/ 270927 w 270927"/>
                  <a:gd name="T5" fmla="*/ 88360 h 88359"/>
                  <a:gd name="T6" fmla="*/ 0 w 270927"/>
                  <a:gd name="T7" fmla="*/ 88360 h 8835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70927" h="88359">
                    <a:moveTo>
                      <a:pt x="0" y="0"/>
                    </a:moveTo>
                    <a:lnTo>
                      <a:pt x="270927" y="0"/>
                    </a:lnTo>
                    <a:lnTo>
                      <a:pt x="270927" y="88360"/>
                    </a:lnTo>
                    <a:lnTo>
                      <a:pt x="0" y="883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  <p:sp>
            <p:nvSpPr>
              <p:cNvPr id="17" name="Freeform: Shape 21"/>
              <p:cNvSpPr>
                <a:spLocks/>
              </p:cNvSpPr>
              <p:nvPr/>
            </p:nvSpPr>
            <p:spPr bwMode="auto">
              <a:xfrm>
                <a:off x="1280697" y="892800"/>
                <a:ext cx="270927" cy="88359"/>
              </a:xfrm>
              <a:custGeom>
                <a:avLst/>
                <a:gdLst>
                  <a:gd name="T0" fmla="*/ 0 w 270927"/>
                  <a:gd name="T1" fmla="*/ 0 h 88359"/>
                  <a:gd name="T2" fmla="*/ 270927 w 270927"/>
                  <a:gd name="T3" fmla="*/ 0 h 88359"/>
                  <a:gd name="T4" fmla="*/ 270927 w 270927"/>
                  <a:gd name="T5" fmla="*/ 88360 h 88359"/>
                  <a:gd name="T6" fmla="*/ 0 w 270927"/>
                  <a:gd name="T7" fmla="*/ 88360 h 8835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70927" h="88359">
                    <a:moveTo>
                      <a:pt x="0" y="0"/>
                    </a:moveTo>
                    <a:lnTo>
                      <a:pt x="270927" y="0"/>
                    </a:lnTo>
                    <a:lnTo>
                      <a:pt x="270927" y="88360"/>
                    </a:lnTo>
                    <a:lnTo>
                      <a:pt x="0" y="8836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6226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689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endParaRPr lang="en-US"/>
              </a:p>
            </p:txBody>
          </p:sp>
        </p:grpSp>
      </p:grpSp>
      <p:grpSp>
        <p:nvGrpSpPr>
          <p:cNvPr id="53" name="Graphic 11"/>
          <p:cNvGrpSpPr>
            <a:grpSpLocks/>
          </p:cNvGrpSpPr>
          <p:nvPr/>
        </p:nvGrpSpPr>
        <p:grpSpPr bwMode="auto">
          <a:xfrm>
            <a:off x="3940175" y="9064625"/>
            <a:ext cx="4030663" cy="3614738"/>
            <a:chOff x="3940200" y="9064800"/>
            <a:chExt cx="4030179" cy="3614123"/>
          </a:xfrm>
        </p:grpSpPr>
        <p:sp>
          <p:nvSpPr>
            <p:cNvPr id="54" name="Freeform: Shape 58"/>
            <p:cNvSpPr>
              <a:spLocks/>
            </p:cNvSpPr>
            <p:nvPr/>
          </p:nvSpPr>
          <p:spPr bwMode="auto">
            <a:xfrm>
              <a:off x="3940200" y="9064800"/>
              <a:ext cx="2015089" cy="3614123"/>
            </a:xfrm>
            <a:custGeom>
              <a:avLst/>
              <a:gdLst>
                <a:gd name="T0" fmla="*/ 2015090 w 2015089"/>
                <a:gd name="T1" fmla="*/ 506409 h 3614123"/>
                <a:gd name="T2" fmla="*/ 1093514 w 2015089"/>
                <a:gd name="T3" fmla="*/ 0 h 3614123"/>
                <a:gd name="T4" fmla="*/ 0 w 2015089"/>
                <a:gd name="T5" fmla="*/ 1093514 h 3614123"/>
                <a:gd name="T6" fmla="*/ 2015090 w 2015089"/>
                <a:gd name="T7" fmla="*/ 3614123 h 3614123"/>
                <a:gd name="T8" fmla="*/ 2015090 w 2015089"/>
                <a:gd name="T9" fmla="*/ 506409 h 3614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5089" h="3614123">
                  <a:moveTo>
                    <a:pt x="2015090" y="506409"/>
                  </a:moveTo>
                  <a:cubicBezTo>
                    <a:pt x="1820913" y="202182"/>
                    <a:pt x="1481231" y="0"/>
                    <a:pt x="1093514" y="0"/>
                  </a:cubicBezTo>
                  <a:cubicBezTo>
                    <a:pt x="489635" y="0"/>
                    <a:pt x="0" y="489635"/>
                    <a:pt x="0" y="1093514"/>
                  </a:cubicBezTo>
                  <a:cubicBezTo>
                    <a:pt x="0" y="2512985"/>
                    <a:pt x="2015090" y="3614123"/>
                    <a:pt x="2015090" y="3614123"/>
                  </a:cubicBezTo>
                  <a:lnTo>
                    <a:pt x="2015090" y="50640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8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55" name="Freeform: Shape 59"/>
            <p:cNvSpPr>
              <a:spLocks/>
            </p:cNvSpPr>
            <p:nvPr/>
          </p:nvSpPr>
          <p:spPr bwMode="auto">
            <a:xfrm>
              <a:off x="5955289" y="9064800"/>
              <a:ext cx="2015089" cy="3614123"/>
            </a:xfrm>
            <a:custGeom>
              <a:avLst/>
              <a:gdLst>
                <a:gd name="T0" fmla="*/ 0 w 2015089"/>
                <a:gd name="T1" fmla="*/ 506409 h 3614123"/>
                <a:gd name="T2" fmla="*/ 921576 w 2015089"/>
                <a:gd name="T3" fmla="*/ 0 h 3614123"/>
                <a:gd name="T4" fmla="*/ 2015090 w 2015089"/>
                <a:gd name="T5" fmla="*/ 1093514 h 3614123"/>
                <a:gd name="T6" fmla="*/ 0 w 2015089"/>
                <a:gd name="T7" fmla="*/ 3614123 h 3614123"/>
                <a:gd name="T8" fmla="*/ 0 w 2015089"/>
                <a:gd name="T9" fmla="*/ 506409 h 36141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15089" h="3614123">
                  <a:moveTo>
                    <a:pt x="0" y="506409"/>
                  </a:moveTo>
                  <a:cubicBezTo>
                    <a:pt x="194176" y="202182"/>
                    <a:pt x="533858" y="0"/>
                    <a:pt x="921576" y="0"/>
                  </a:cubicBezTo>
                  <a:cubicBezTo>
                    <a:pt x="1525454" y="0"/>
                    <a:pt x="2015090" y="489635"/>
                    <a:pt x="2015090" y="1093514"/>
                  </a:cubicBezTo>
                  <a:cubicBezTo>
                    <a:pt x="2015090" y="2512985"/>
                    <a:pt x="0" y="3614123"/>
                    <a:pt x="0" y="3614123"/>
                  </a:cubicBezTo>
                  <a:lnTo>
                    <a:pt x="0" y="506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80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56" name="TextBox 55"/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57" name="TextBox 56"/>
          <p:cNvSpPr txBox="1">
            <a:spLocks noChangeArrowheads="1"/>
          </p:cNvSpPr>
          <p:nvPr userDrawn="1"/>
        </p:nvSpPr>
        <p:spPr bwMode="auto">
          <a:xfrm>
            <a:off x="8924925" y="9791700"/>
            <a:ext cx="7519988" cy="11080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600" b="1">
                <a:solidFill>
                  <a:schemeClr val="bg1"/>
                </a:solidFill>
              </a:rPr>
              <a:t>Mulțumim.</a:t>
            </a:r>
          </a:p>
        </p:txBody>
      </p:sp>
      <p:sp>
        <p:nvSpPr>
          <p:cNvPr id="58" name="TextBox 57"/>
          <p:cNvSpPr txBox="1">
            <a:spLocks noChangeArrowheads="1"/>
          </p:cNvSpPr>
          <p:nvPr userDrawn="1"/>
        </p:nvSpPr>
        <p:spPr bwMode="auto">
          <a:xfrm>
            <a:off x="8924925" y="11364913"/>
            <a:ext cx="7785100" cy="10763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E-mail: directie.generala@insp.gov.ro</a:t>
            </a:r>
          </a:p>
        </p:txBody>
      </p:sp>
    </p:spTree>
    <p:extLst>
      <p:ext uri="{BB962C8B-B14F-4D97-AF65-F5344CB8AC3E}">
        <p14:creationId xmlns:p14="http://schemas.microsoft.com/office/powerpoint/2010/main" val="3446484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NMRMC Titl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bg1"/>
                </a:solidFill>
              </a:rPr>
              <a:t>insp.gov.ro</a:t>
            </a:r>
          </a:p>
        </p:txBody>
      </p:sp>
      <p:grpSp>
        <p:nvGrpSpPr>
          <p:cNvPr id="6" name="Graphic 4"/>
          <p:cNvGrpSpPr/>
          <p:nvPr/>
        </p:nvGrpSpPr>
        <p:grpSpPr>
          <a:xfrm>
            <a:off x="1105200" y="1162800"/>
            <a:ext cx="3741842" cy="1536944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/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5"/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6" name="Freeform: Shape 16"/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7" name="Freeform: Shape 17"/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8" name="Freeform: Shape 18"/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9" name="Freeform: Shape 19"/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0" name="Freeform: Shape 20"/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1"/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2"/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3"/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4"/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5"/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6"/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7"/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28"/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29"/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0"/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1"/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2"/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3"/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4"/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5"/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6"/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7"/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38"/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39"/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0"/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1"/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2"/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3"/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4"/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5"/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6"/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7"/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48"/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49"/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8" name="Graphic 4"/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/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1"/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2" name="Freeform: Shape 12"/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3" name="Freeform: Shape 13"/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4" name="Freeform: Shape 14"/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</p:grpSp>
          <p:sp>
            <p:nvSpPr>
              <p:cNvPr id="10" name="Freeform: Shape 10"/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</p:grpSp>
      <p:grpSp>
        <p:nvGrpSpPr>
          <p:cNvPr id="50" name="Graphic 7"/>
          <p:cNvGrpSpPr/>
          <p:nvPr/>
        </p:nvGrpSpPr>
        <p:grpSpPr>
          <a:xfrm>
            <a:off x="19238400" y="1393200"/>
            <a:ext cx="4042467" cy="1008429"/>
            <a:chOff x="19238400" y="1393200"/>
            <a:chExt cx="4042467" cy="1008429"/>
          </a:xfrm>
          <a:solidFill>
            <a:srgbClr val="FFFFFF"/>
          </a:solidFill>
        </p:grpSpPr>
        <p:sp>
          <p:nvSpPr>
            <p:cNvPr id="51" name="Freeform: Shape 51"/>
            <p:cNvSpPr/>
            <p:nvPr/>
          </p:nvSpPr>
          <p:spPr>
            <a:xfrm>
              <a:off x="19247152" y="1415398"/>
              <a:ext cx="190396" cy="248365"/>
            </a:xfrm>
            <a:custGeom>
              <a:avLst/>
              <a:gdLst>
                <a:gd name="connsiteX0" fmla="*/ 51373 w 190396"/>
                <a:gd name="connsiteY0" fmla="*/ 232890 h 248365"/>
                <a:gd name="connsiteX1" fmla="*/ 13065 w 190396"/>
                <a:gd name="connsiteY1" fmla="*/ 189382 h 248365"/>
                <a:gd name="connsiteX2" fmla="*/ 0 w 190396"/>
                <a:gd name="connsiteY2" fmla="*/ 123548 h 248365"/>
                <a:gd name="connsiteX3" fmla="*/ 15348 w 190396"/>
                <a:gd name="connsiteY3" fmla="*/ 58984 h 248365"/>
                <a:gd name="connsiteX4" fmla="*/ 57335 w 190396"/>
                <a:gd name="connsiteY4" fmla="*/ 15475 h 248365"/>
                <a:gd name="connsiteX5" fmla="*/ 117333 w 190396"/>
                <a:gd name="connsiteY5" fmla="*/ 0 h 248365"/>
                <a:gd name="connsiteX6" fmla="*/ 177585 w 190396"/>
                <a:gd name="connsiteY6" fmla="*/ 7864 h 248365"/>
                <a:gd name="connsiteX7" fmla="*/ 188367 w 190396"/>
                <a:gd name="connsiteY7" fmla="*/ 9767 h 248365"/>
                <a:gd name="connsiteX8" fmla="*/ 185069 w 190396"/>
                <a:gd name="connsiteY8" fmla="*/ 68370 h 248365"/>
                <a:gd name="connsiteX9" fmla="*/ 163251 w 190396"/>
                <a:gd name="connsiteY9" fmla="*/ 68370 h 248365"/>
                <a:gd name="connsiteX10" fmla="*/ 155133 w 190396"/>
                <a:gd name="connsiteY10" fmla="*/ 27018 h 248365"/>
                <a:gd name="connsiteX11" fmla="*/ 139277 w 190396"/>
                <a:gd name="connsiteY11" fmla="*/ 20295 h 248365"/>
                <a:gd name="connsiteX12" fmla="*/ 111752 w 190396"/>
                <a:gd name="connsiteY12" fmla="*/ 17505 h 248365"/>
                <a:gd name="connsiteX13" fmla="*/ 74586 w 190396"/>
                <a:gd name="connsiteY13" fmla="*/ 29428 h 248365"/>
                <a:gd name="connsiteX14" fmla="*/ 49090 w 190396"/>
                <a:gd name="connsiteY14" fmla="*/ 64438 h 248365"/>
                <a:gd name="connsiteX15" fmla="*/ 39830 w 190396"/>
                <a:gd name="connsiteY15" fmla="*/ 119870 h 248365"/>
                <a:gd name="connsiteX16" fmla="*/ 47948 w 190396"/>
                <a:gd name="connsiteY16" fmla="*/ 175556 h 248365"/>
                <a:gd name="connsiteX17" fmla="*/ 72683 w 190396"/>
                <a:gd name="connsiteY17" fmla="*/ 215512 h 248365"/>
                <a:gd name="connsiteX18" fmla="*/ 113781 w 190396"/>
                <a:gd name="connsiteY18" fmla="*/ 230353 h 248365"/>
                <a:gd name="connsiteX19" fmla="*/ 140292 w 190396"/>
                <a:gd name="connsiteY19" fmla="*/ 227436 h 248365"/>
                <a:gd name="connsiteX20" fmla="*/ 156148 w 190396"/>
                <a:gd name="connsiteY20" fmla="*/ 218937 h 248365"/>
                <a:gd name="connsiteX21" fmla="*/ 169847 w 190396"/>
                <a:gd name="connsiteY21" fmla="*/ 186972 h 248365"/>
                <a:gd name="connsiteX22" fmla="*/ 190396 w 190396"/>
                <a:gd name="connsiteY22" fmla="*/ 189635 h 248365"/>
                <a:gd name="connsiteX23" fmla="*/ 182532 w 190396"/>
                <a:gd name="connsiteY23" fmla="*/ 235934 h 248365"/>
                <a:gd name="connsiteX24" fmla="*/ 162363 w 190396"/>
                <a:gd name="connsiteY24" fmla="*/ 240501 h 248365"/>
                <a:gd name="connsiteX25" fmla="*/ 139658 w 190396"/>
                <a:gd name="connsiteY25" fmla="*/ 246209 h 248365"/>
                <a:gd name="connsiteX26" fmla="*/ 112386 w 190396"/>
                <a:gd name="connsiteY26" fmla="*/ 248365 h 248365"/>
                <a:gd name="connsiteX27" fmla="*/ 51373 w 190396"/>
                <a:gd name="connsiteY27" fmla="*/ 232890 h 248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0396" h="248365">
                  <a:moveTo>
                    <a:pt x="51373" y="232890"/>
                  </a:moveTo>
                  <a:cubicBezTo>
                    <a:pt x="34502" y="222616"/>
                    <a:pt x="21818" y="208028"/>
                    <a:pt x="13065" y="189382"/>
                  </a:cubicBezTo>
                  <a:cubicBezTo>
                    <a:pt x="4440" y="170735"/>
                    <a:pt x="0" y="148791"/>
                    <a:pt x="0" y="123548"/>
                  </a:cubicBezTo>
                  <a:cubicBezTo>
                    <a:pt x="0" y="99194"/>
                    <a:pt x="5074" y="77757"/>
                    <a:pt x="15348" y="58984"/>
                  </a:cubicBezTo>
                  <a:cubicBezTo>
                    <a:pt x="25496" y="40337"/>
                    <a:pt x="39576" y="25750"/>
                    <a:pt x="57335" y="15475"/>
                  </a:cubicBezTo>
                  <a:cubicBezTo>
                    <a:pt x="75093" y="5201"/>
                    <a:pt x="95135" y="0"/>
                    <a:pt x="117333" y="0"/>
                  </a:cubicBezTo>
                  <a:cubicBezTo>
                    <a:pt x="134077" y="0"/>
                    <a:pt x="154118" y="2664"/>
                    <a:pt x="177585" y="7864"/>
                  </a:cubicBezTo>
                  <a:lnTo>
                    <a:pt x="188367" y="9767"/>
                  </a:lnTo>
                  <a:lnTo>
                    <a:pt x="185069" y="68370"/>
                  </a:lnTo>
                  <a:lnTo>
                    <a:pt x="163251" y="68370"/>
                  </a:lnTo>
                  <a:lnTo>
                    <a:pt x="155133" y="27018"/>
                  </a:lnTo>
                  <a:cubicBezTo>
                    <a:pt x="152089" y="24355"/>
                    <a:pt x="146761" y="22198"/>
                    <a:pt x="139277" y="20295"/>
                  </a:cubicBezTo>
                  <a:cubicBezTo>
                    <a:pt x="131793" y="18393"/>
                    <a:pt x="122534" y="17505"/>
                    <a:pt x="111752" y="17505"/>
                  </a:cubicBezTo>
                  <a:cubicBezTo>
                    <a:pt x="97799" y="17505"/>
                    <a:pt x="85494" y="21437"/>
                    <a:pt x="74586" y="29428"/>
                  </a:cubicBezTo>
                  <a:cubicBezTo>
                    <a:pt x="63804" y="37420"/>
                    <a:pt x="55305" y="49090"/>
                    <a:pt x="49090" y="64438"/>
                  </a:cubicBezTo>
                  <a:cubicBezTo>
                    <a:pt x="42874" y="79913"/>
                    <a:pt x="39830" y="98433"/>
                    <a:pt x="39830" y="119870"/>
                  </a:cubicBezTo>
                  <a:cubicBezTo>
                    <a:pt x="39830" y="140292"/>
                    <a:pt x="42494" y="158812"/>
                    <a:pt x="47948" y="175556"/>
                  </a:cubicBezTo>
                  <a:cubicBezTo>
                    <a:pt x="53402" y="192299"/>
                    <a:pt x="61647" y="205618"/>
                    <a:pt x="72683" y="215512"/>
                  </a:cubicBezTo>
                  <a:cubicBezTo>
                    <a:pt x="83719" y="225406"/>
                    <a:pt x="97418" y="230353"/>
                    <a:pt x="113781" y="230353"/>
                  </a:cubicBezTo>
                  <a:cubicBezTo>
                    <a:pt x="125324" y="230353"/>
                    <a:pt x="134203" y="229338"/>
                    <a:pt x="140292" y="227436"/>
                  </a:cubicBezTo>
                  <a:cubicBezTo>
                    <a:pt x="146381" y="225533"/>
                    <a:pt x="151708" y="222616"/>
                    <a:pt x="156148" y="218937"/>
                  </a:cubicBezTo>
                  <a:lnTo>
                    <a:pt x="169847" y="186972"/>
                  </a:lnTo>
                  <a:lnTo>
                    <a:pt x="190396" y="189635"/>
                  </a:lnTo>
                  <a:lnTo>
                    <a:pt x="182532" y="235934"/>
                  </a:lnTo>
                  <a:cubicBezTo>
                    <a:pt x="177966" y="236188"/>
                    <a:pt x="171243" y="237710"/>
                    <a:pt x="162363" y="240501"/>
                  </a:cubicBezTo>
                  <a:cubicBezTo>
                    <a:pt x="154499" y="242911"/>
                    <a:pt x="147015" y="244814"/>
                    <a:pt x="139658" y="246209"/>
                  </a:cubicBezTo>
                  <a:cubicBezTo>
                    <a:pt x="132301" y="247604"/>
                    <a:pt x="123295" y="248365"/>
                    <a:pt x="112386" y="248365"/>
                  </a:cubicBezTo>
                  <a:cubicBezTo>
                    <a:pt x="88539" y="248365"/>
                    <a:pt x="68243" y="243165"/>
                    <a:pt x="51373" y="232890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2" name="Freeform: Shape 52"/>
            <p:cNvSpPr/>
            <p:nvPr/>
          </p:nvSpPr>
          <p:spPr>
            <a:xfrm>
              <a:off x="19463298" y="147450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2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5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644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1" y="5581"/>
                    <a:pt x="132174" y="16744"/>
                  </a:cubicBezTo>
                  <a:cubicBezTo>
                    <a:pt x="143336" y="27906"/>
                    <a:pt x="149298" y="44016"/>
                    <a:pt x="149932" y="64819"/>
                  </a:cubicBezTo>
                  <a:cubicBezTo>
                    <a:pt x="149932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5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6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5" y="56447"/>
                    <a:pt x="35644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3" name="Freeform: Shape 53"/>
            <p:cNvSpPr/>
            <p:nvPr/>
          </p:nvSpPr>
          <p:spPr>
            <a:xfrm>
              <a:off x="19637331" y="1475015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4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715 w 196865"/>
                <a:gd name="connsiteY24" fmla="*/ 42747 h 185195"/>
                <a:gd name="connsiteX25" fmla="*/ 57715 w 196865"/>
                <a:gd name="connsiteY25" fmla="*/ 166296 h 185195"/>
                <a:gd name="connsiteX26" fmla="*/ 79913 w 196865"/>
                <a:gd name="connsiteY26" fmla="*/ 169213 h 185195"/>
                <a:gd name="connsiteX27" fmla="*/ 79913 w 196865"/>
                <a:gd name="connsiteY27" fmla="*/ 185196 h 185195"/>
                <a:gd name="connsiteX28" fmla="*/ 3044 w 196865"/>
                <a:gd name="connsiteY28" fmla="*/ 185196 h 185195"/>
                <a:gd name="connsiteX29" fmla="*/ 3044 w 196865"/>
                <a:gd name="connsiteY29" fmla="*/ 169213 h 185195"/>
                <a:gd name="connsiteX30" fmla="*/ 23593 w 196865"/>
                <a:gd name="connsiteY30" fmla="*/ 166296 h 185195"/>
                <a:gd name="connsiteX31" fmla="*/ 23593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4"/>
                  </a:cubicBezTo>
                  <a:cubicBezTo>
                    <a:pt x="161095" y="13065"/>
                    <a:pt x="166422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715" y="42747"/>
                  </a:cubicBezTo>
                  <a:lnTo>
                    <a:pt x="57715" y="166296"/>
                  </a:lnTo>
                  <a:lnTo>
                    <a:pt x="79913" y="169213"/>
                  </a:lnTo>
                  <a:lnTo>
                    <a:pt x="79913" y="185196"/>
                  </a:lnTo>
                  <a:lnTo>
                    <a:pt x="3044" y="185196"/>
                  </a:lnTo>
                  <a:lnTo>
                    <a:pt x="3044" y="169213"/>
                  </a:lnTo>
                  <a:lnTo>
                    <a:pt x="23593" y="166296"/>
                  </a:lnTo>
                  <a:lnTo>
                    <a:pt x="23593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4" name="Freeform: Shape 54"/>
            <p:cNvSpPr/>
            <p:nvPr/>
          </p:nvSpPr>
          <p:spPr>
            <a:xfrm>
              <a:off x="19853097" y="1432395"/>
              <a:ext cx="117332" cy="231367"/>
            </a:xfrm>
            <a:custGeom>
              <a:avLst/>
              <a:gdLst>
                <a:gd name="connsiteX0" fmla="*/ 32600 w 117332"/>
                <a:gd name="connsiteY0" fmla="*/ 222489 h 231367"/>
                <a:gd name="connsiteX1" fmla="*/ 23467 w 117332"/>
                <a:gd name="connsiteY1" fmla="*/ 193441 h 231367"/>
                <a:gd name="connsiteX2" fmla="*/ 23467 w 117332"/>
                <a:gd name="connsiteY2" fmla="*/ 68370 h 231367"/>
                <a:gd name="connsiteX3" fmla="*/ 0 w 117332"/>
                <a:gd name="connsiteY3" fmla="*/ 68370 h 231367"/>
                <a:gd name="connsiteX4" fmla="*/ 0 w 117332"/>
                <a:gd name="connsiteY4" fmla="*/ 53656 h 231367"/>
                <a:gd name="connsiteX5" fmla="*/ 9133 w 117332"/>
                <a:gd name="connsiteY5" fmla="*/ 51373 h 231367"/>
                <a:gd name="connsiteX6" fmla="*/ 19281 w 117332"/>
                <a:gd name="connsiteY6" fmla="*/ 47821 h 231367"/>
                <a:gd name="connsiteX7" fmla="*/ 27399 w 117332"/>
                <a:gd name="connsiteY7" fmla="*/ 36151 h 231367"/>
                <a:gd name="connsiteX8" fmla="*/ 33614 w 117332"/>
                <a:gd name="connsiteY8" fmla="*/ 16236 h 231367"/>
                <a:gd name="connsiteX9" fmla="*/ 37800 w 117332"/>
                <a:gd name="connsiteY9" fmla="*/ 0 h 231367"/>
                <a:gd name="connsiteX10" fmla="*/ 57081 w 117332"/>
                <a:gd name="connsiteY10" fmla="*/ 0 h 231367"/>
                <a:gd name="connsiteX11" fmla="*/ 57715 w 117332"/>
                <a:gd name="connsiteY11" fmla="*/ 46933 h 231367"/>
                <a:gd name="connsiteX12" fmla="*/ 112132 w 117332"/>
                <a:gd name="connsiteY12" fmla="*/ 46933 h 231367"/>
                <a:gd name="connsiteX13" fmla="*/ 112132 w 117332"/>
                <a:gd name="connsiteY13" fmla="*/ 68497 h 231367"/>
                <a:gd name="connsiteX14" fmla="*/ 57715 w 117332"/>
                <a:gd name="connsiteY14" fmla="*/ 68497 h 231367"/>
                <a:gd name="connsiteX15" fmla="*/ 57715 w 117332"/>
                <a:gd name="connsiteY15" fmla="*/ 168579 h 231367"/>
                <a:gd name="connsiteX16" fmla="*/ 58857 w 117332"/>
                <a:gd name="connsiteY16" fmla="*/ 194709 h 231367"/>
                <a:gd name="connsiteX17" fmla="*/ 63804 w 117332"/>
                <a:gd name="connsiteY17" fmla="*/ 204476 h 231367"/>
                <a:gd name="connsiteX18" fmla="*/ 76615 w 117332"/>
                <a:gd name="connsiteY18" fmla="*/ 206760 h 231367"/>
                <a:gd name="connsiteX19" fmla="*/ 96023 w 117332"/>
                <a:gd name="connsiteY19" fmla="*/ 204476 h 231367"/>
                <a:gd name="connsiteX20" fmla="*/ 112513 w 117332"/>
                <a:gd name="connsiteY20" fmla="*/ 199656 h 231367"/>
                <a:gd name="connsiteX21" fmla="*/ 117333 w 117332"/>
                <a:gd name="connsiteY21" fmla="*/ 214371 h 231367"/>
                <a:gd name="connsiteX22" fmla="*/ 92091 w 117332"/>
                <a:gd name="connsiteY22" fmla="*/ 225787 h 231367"/>
                <a:gd name="connsiteX23" fmla="*/ 60379 w 117332"/>
                <a:gd name="connsiteY23" fmla="*/ 231368 h 231367"/>
                <a:gd name="connsiteX24" fmla="*/ 32600 w 117332"/>
                <a:gd name="connsiteY24" fmla="*/ 222489 h 23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332" h="231367">
                  <a:moveTo>
                    <a:pt x="32600" y="222489"/>
                  </a:moveTo>
                  <a:cubicBezTo>
                    <a:pt x="26511" y="216781"/>
                    <a:pt x="23467" y="207140"/>
                    <a:pt x="23467" y="193441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142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4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3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333" y="214371"/>
                  </a:lnTo>
                  <a:cubicBezTo>
                    <a:pt x="112132" y="218303"/>
                    <a:pt x="103634" y="222108"/>
                    <a:pt x="92091" y="225787"/>
                  </a:cubicBezTo>
                  <a:cubicBezTo>
                    <a:pt x="80547" y="229465"/>
                    <a:pt x="69892" y="231368"/>
                    <a:pt x="60379" y="231368"/>
                  </a:cubicBezTo>
                  <a:cubicBezTo>
                    <a:pt x="47948" y="230987"/>
                    <a:pt x="38688" y="228197"/>
                    <a:pt x="32600" y="22248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5" name="Freeform: Shape 55"/>
            <p:cNvSpPr/>
            <p:nvPr/>
          </p:nvSpPr>
          <p:spPr>
            <a:xfrm>
              <a:off x="19990852" y="1474254"/>
              <a:ext cx="127226" cy="185830"/>
            </a:xfrm>
            <a:custGeom>
              <a:avLst/>
              <a:gdLst>
                <a:gd name="connsiteX0" fmla="*/ 127 w 127226"/>
                <a:gd name="connsiteY0" fmla="*/ 169974 h 185830"/>
                <a:gd name="connsiteX1" fmla="*/ 24608 w 127226"/>
                <a:gd name="connsiteY1" fmla="*/ 168072 h 185830"/>
                <a:gd name="connsiteX2" fmla="*/ 24608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974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127" y="169974"/>
                  </a:moveTo>
                  <a:lnTo>
                    <a:pt x="24608" y="168072"/>
                  </a:lnTo>
                  <a:lnTo>
                    <a:pt x="24608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161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039"/>
                    <a:pt x="123295" y="36024"/>
                    <a:pt x="119870" y="35136"/>
                  </a:cubicBezTo>
                  <a:cubicBezTo>
                    <a:pt x="116445" y="34249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97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6" name="Freeform: Shape 56"/>
            <p:cNvSpPr/>
            <p:nvPr/>
          </p:nvSpPr>
          <p:spPr>
            <a:xfrm>
              <a:off x="20136599" y="1475396"/>
              <a:ext cx="183166" cy="188366"/>
            </a:xfrm>
            <a:custGeom>
              <a:avLst/>
              <a:gdLst>
                <a:gd name="connsiteX0" fmla="*/ 137755 w 183166"/>
                <a:gd name="connsiteY0" fmla="*/ 184054 h 188366"/>
                <a:gd name="connsiteX1" fmla="*/ 133316 w 183166"/>
                <a:gd name="connsiteY1" fmla="*/ 172384 h 188366"/>
                <a:gd name="connsiteX2" fmla="*/ 133316 w 183166"/>
                <a:gd name="connsiteY2" fmla="*/ 161349 h 188366"/>
                <a:gd name="connsiteX3" fmla="*/ 106424 w 183166"/>
                <a:gd name="connsiteY3" fmla="*/ 180249 h 188366"/>
                <a:gd name="connsiteX4" fmla="*/ 73951 w 183166"/>
                <a:gd name="connsiteY4" fmla="*/ 188367 h 188366"/>
                <a:gd name="connsiteX5" fmla="*/ 30951 w 183166"/>
                <a:gd name="connsiteY5" fmla="*/ 172131 h 188366"/>
                <a:gd name="connsiteX6" fmla="*/ 18266 w 183166"/>
                <a:gd name="connsiteY6" fmla="*/ 118348 h 188366"/>
                <a:gd name="connsiteX7" fmla="*/ 18266 w 183166"/>
                <a:gd name="connsiteY7" fmla="*/ 23720 h 188366"/>
                <a:gd name="connsiteX8" fmla="*/ 0 w 183166"/>
                <a:gd name="connsiteY8" fmla="*/ 18520 h 188366"/>
                <a:gd name="connsiteX9" fmla="*/ 0 w 183166"/>
                <a:gd name="connsiteY9" fmla="*/ 4186 h 188366"/>
                <a:gd name="connsiteX10" fmla="*/ 45665 w 183166"/>
                <a:gd name="connsiteY10" fmla="*/ 0 h 188366"/>
                <a:gd name="connsiteX11" fmla="*/ 46045 w 183166"/>
                <a:gd name="connsiteY11" fmla="*/ 0 h 188366"/>
                <a:gd name="connsiteX12" fmla="*/ 52261 w 183166"/>
                <a:gd name="connsiteY12" fmla="*/ 3932 h 188366"/>
                <a:gd name="connsiteX13" fmla="*/ 52261 w 183166"/>
                <a:gd name="connsiteY13" fmla="*/ 115684 h 188366"/>
                <a:gd name="connsiteX14" fmla="*/ 55051 w 183166"/>
                <a:gd name="connsiteY14" fmla="*/ 145239 h 188366"/>
                <a:gd name="connsiteX15" fmla="*/ 64819 w 183166"/>
                <a:gd name="connsiteY15" fmla="*/ 160841 h 188366"/>
                <a:gd name="connsiteX16" fmla="*/ 85241 w 183166"/>
                <a:gd name="connsiteY16" fmla="*/ 165915 h 188366"/>
                <a:gd name="connsiteX17" fmla="*/ 109722 w 183166"/>
                <a:gd name="connsiteY17" fmla="*/ 160334 h 188366"/>
                <a:gd name="connsiteX18" fmla="*/ 129637 w 183166"/>
                <a:gd name="connsiteY18" fmla="*/ 147269 h 188366"/>
                <a:gd name="connsiteX19" fmla="*/ 129637 w 183166"/>
                <a:gd name="connsiteY19" fmla="*/ 23720 h 188366"/>
                <a:gd name="connsiteX20" fmla="*/ 106170 w 183166"/>
                <a:gd name="connsiteY20" fmla="*/ 18520 h 188366"/>
                <a:gd name="connsiteX21" fmla="*/ 106170 w 183166"/>
                <a:gd name="connsiteY21" fmla="*/ 4186 h 188366"/>
                <a:gd name="connsiteX22" fmla="*/ 155767 w 183166"/>
                <a:gd name="connsiteY22" fmla="*/ 0 h 188366"/>
                <a:gd name="connsiteX23" fmla="*/ 156148 w 183166"/>
                <a:gd name="connsiteY23" fmla="*/ 0 h 188366"/>
                <a:gd name="connsiteX24" fmla="*/ 163632 w 183166"/>
                <a:gd name="connsiteY24" fmla="*/ 3932 h 188366"/>
                <a:gd name="connsiteX25" fmla="*/ 163632 w 183166"/>
                <a:gd name="connsiteY25" fmla="*/ 168198 h 188366"/>
                <a:gd name="connsiteX26" fmla="*/ 183166 w 183166"/>
                <a:gd name="connsiteY26" fmla="*/ 168198 h 188366"/>
                <a:gd name="connsiteX27" fmla="*/ 182786 w 183166"/>
                <a:gd name="connsiteY27" fmla="*/ 182913 h 188366"/>
                <a:gd name="connsiteX28" fmla="*/ 166930 w 183166"/>
                <a:gd name="connsiteY28" fmla="*/ 186464 h 188366"/>
                <a:gd name="connsiteX29" fmla="*/ 151455 w 183166"/>
                <a:gd name="connsiteY29" fmla="*/ 187733 h 188366"/>
                <a:gd name="connsiteX30" fmla="*/ 137755 w 183166"/>
                <a:gd name="connsiteY30" fmla="*/ 184054 h 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366">
                  <a:moveTo>
                    <a:pt x="137755" y="184054"/>
                  </a:moveTo>
                  <a:cubicBezTo>
                    <a:pt x="134838" y="181644"/>
                    <a:pt x="133316" y="177712"/>
                    <a:pt x="133316" y="172384"/>
                  </a:cubicBezTo>
                  <a:lnTo>
                    <a:pt x="133316" y="161349"/>
                  </a:lnTo>
                  <a:cubicBezTo>
                    <a:pt x="126085" y="168579"/>
                    <a:pt x="117206" y="174794"/>
                    <a:pt x="106424" y="180249"/>
                  </a:cubicBezTo>
                  <a:cubicBezTo>
                    <a:pt x="95642" y="185703"/>
                    <a:pt x="84860" y="188367"/>
                    <a:pt x="73951" y="188367"/>
                  </a:cubicBezTo>
                  <a:cubicBezTo>
                    <a:pt x="53783" y="188367"/>
                    <a:pt x="39449" y="182913"/>
                    <a:pt x="30951" y="172131"/>
                  </a:cubicBezTo>
                  <a:cubicBezTo>
                    <a:pt x="22452" y="161349"/>
                    <a:pt x="18266" y="143337"/>
                    <a:pt x="18266" y="118348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139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112" y="187733"/>
                    <a:pt x="140673" y="186464"/>
                    <a:pt x="137755" y="184054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7" name="Freeform: Shape 57"/>
            <p:cNvSpPr/>
            <p:nvPr/>
          </p:nvSpPr>
          <p:spPr>
            <a:xfrm>
              <a:off x="20342851" y="1393200"/>
              <a:ext cx="88031" cy="267011"/>
            </a:xfrm>
            <a:custGeom>
              <a:avLst/>
              <a:gdLst>
                <a:gd name="connsiteX0" fmla="*/ 26511 w 88031"/>
                <a:gd name="connsiteY0" fmla="*/ 23847 h 267011"/>
                <a:gd name="connsiteX1" fmla="*/ 127 w 88031"/>
                <a:gd name="connsiteY1" fmla="*/ 20295 h 267011"/>
                <a:gd name="connsiteX2" fmla="*/ 127 w 88031"/>
                <a:gd name="connsiteY2" fmla="*/ 6342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847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511" y="23847"/>
                  </a:moveTo>
                  <a:lnTo>
                    <a:pt x="127" y="20295"/>
                  </a:lnTo>
                  <a:lnTo>
                    <a:pt x="127" y="6342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8" name="Freeform: Shape 58"/>
            <p:cNvSpPr/>
            <p:nvPr/>
          </p:nvSpPr>
          <p:spPr>
            <a:xfrm>
              <a:off x="20532740" y="1417935"/>
              <a:ext cx="236061" cy="242276"/>
            </a:xfrm>
            <a:custGeom>
              <a:avLst/>
              <a:gdLst>
                <a:gd name="connsiteX0" fmla="*/ 26257 w 236061"/>
                <a:gd name="connsiteY0" fmla="*/ 20295 h 242276"/>
                <a:gd name="connsiteX1" fmla="*/ 127 w 236061"/>
                <a:gd name="connsiteY1" fmla="*/ 16363 h 242276"/>
                <a:gd name="connsiteX2" fmla="*/ 127 w 236061"/>
                <a:gd name="connsiteY2" fmla="*/ 0 h 242276"/>
                <a:gd name="connsiteX3" fmla="*/ 60759 w 236061"/>
                <a:gd name="connsiteY3" fmla="*/ 0 h 242276"/>
                <a:gd name="connsiteX4" fmla="*/ 169340 w 236061"/>
                <a:gd name="connsiteY4" fmla="*/ 159065 h 242276"/>
                <a:gd name="connsiteX5" fmla="*/ 187606 w 236061"/>
                <a:gd name="connsiteY5" fmla="*/ 193568 h 242276"/>
                <a:gd name="connsiteX6" fmla="*/ 187606 w 236061"/>
                <a:gd name="connsiteY6" fmla="*/ 20295 h 242276"/>
                <a:gd name="connsiteX7" fmla="*/ 159192 w 236061"/>
                <a:gd name="connsiteY7" fmla="*/ 16363 h 242276"/>
                <a:gd name="connsiteX8" fmla="*/ 159192 w 236061"/>
                <a:gd name="connsiteY8" fmla="*/ 0 h 242276"/>
                <a:gd name="connsiteX9" fmla="*/ 236061 w 236061"/>
                <a:gd name="connsiteY9" fmla="*/ 0 h 242276"/>
                <a:gd name="connsiteX10" fmla="*/ 236061 w 236061"/>
                <a:gd name="connsiteY10" fmla="*/ 16236 h 242276"/>
                <a:gd name="connsiteX11" fmla="*/ 209931 w 236061"/>
                <a:gd name="connsiteY11" fmla="*/ 20169 h 242276"/>
                <a:gd name="connsiteX12" fmla="*/ 209931 w 236061"/>
                <a:gd name="connsiteY12" fmla="*/ 242150 h 242276"/>
                <a:gd name="connsiteX13" fmla="*/ 184181 w 236061"/>
                <a:gd name="connsiteY13" fmla="*/ 242150 h 242276"/>
                <a:gd name="connsiteX14" fmla="*/ 73317 w 236061"/>
                <a:gd name="connsiteY14" fmla="*/ 79533 h 242276"/>
                <a:gd name="connsiteX15" fmla="*/ 48202 w 236061"/>
                <a:gd name="connsiteY15" fmla="*/ 36532 h 242276"/>
                <a:gd name="connsiteX16" fmla="*/ 48202 w 236061"/>
                <a:gd name="connsiteY16" fmla="*/ 222996 h 242276"/>
                <a:gd name="connsiteX17" fmla="*/ 79152 w 236061"/>
                <a:gd name="connsiteY17" fmla="*/ 226294 h 242276"/>
                <a:gd name="connsiteX18" fmla="*/ 79152 w 236061"/>
                <a:gd name="connsiteY18" fmla="*/ 242277 h 242276"/>
                <a:gd name="connsiteX19" fmla="*/ 0 w 236061"/>
                <a:gd name="connsiteY19" fmla="*/ 242277 h 242276"/>
                <a:gd name="connsiteX20" fmla="*/ 0 w 236061"/>
                <a:gd name="connsiteY20" fmla="*/ 226294 h 242276"/>
                <a:gd name="connsiteX21" fmla="*/ 26130 w 236061"/>
                <a:gd name="connsiteY21" fmla="*/ 222742 h 242276"/>
                <a:gd name="connsiteX22" fmla="*/ 26130 w 236061"/>
                <a:gd name="connsiteY22" fmla="*/ 20295 h 24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36061" h="242276">
                  <a:moveTo>
                    <a:pt x="26257" y="20295"/>
                  </a:moveTo>
                  <a:lnTo>
                    <a:pt x="127" y="16363"/>
                  </a:lnTo>
                  <a:lnTo>
                    <a:pt x="127" y="0"/>
                  </a:lnTo>
                  <a:lnTo>
                    <a:pt x="60759" y="0"/>
                  </a:lnTo>
                  <a:lnTo>
                    <a:pt x="169340" y="159065"/>
                  </a:lnTo>
                  <a:lnTo>
                    <a:pt x="187606" y="193568"/>
                  </a:lnTo>
                  <a:lnTo>
                    <a:pt x="187606" y="20295"/>
                  </a:lnTo>
                  <a:lnTo>
                    <a:pt x="159192" y="16363"/>
                  </a:lnTo>
                  <a:lnTo>
                    <a:pt x="159192" y="0"/>
                  </a:lnTo>
                  <a:lnTo>
                    <a:pt x="236061" y="0"/>
                  </a:lnTo>
                  <a:lnTo>
                    <a:pt x="236061" y="16236"/>
                  </a:lnTo>
                  <a:lnTo>
                    <a:pt x="209931" y="20169"/>
                  </a:lnTo>
                  <a:lnTo>
                    <a:pt x="209931" y="242150"/>
                  </a:lnTo>
                  <a:lnTo>
                    <a:pt x="184181" y="242150"/>
                  </a:lnTo>
                  <a:lnTo>
                    <a:pt x="73317" y="79533"/>
                  </a:lnTo>
                  <a:lnTo>
                    <a:pt x="48202" y="36532"/>
                  </a:lnTo>
                  <a:lnTo>
                    <a:pt x="48202" y="222996"/>
                  </a:lnTo>
                  <a:lnTo>
                    <a:pt x="79152" y="226294"/>
                  </a:lnTo>
                  <a:lnTo>
                    <a:pt x="79152" y="242277"/>
                  </a:lnTo>
                  <a:lnTo>
                    <a:pt x="0" y="242277"/>
                  </a:lnTo>
                  <a:lnTo>
                    <a:pt x="0" y="226294"/>
                  </a:lnTo>
                  <a:lnTo>
                    <a:pt x="26130" y="222742"/>
                  </a:lnTo>
                  <a:lnTo>
                    <a:pt x="26130" y="20295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9" name="Freeform: Shape 59"/>
            <p:cNvSpPr/>
            <p:nvPr/>
          </p:nvSpPr>
          <p:spPr>
            <a:xfrm>
              <a:off x="20791634" y="1475269"/>
              <a:ext cx="160080" cy="188493"/>
            </a:xfrm>
            <a:custGeom>
              <a:avLst/>
              <a:gdLst>
                <a:gd name="connsiteX0" fmla="*/ 30697 w 160080"/>
                <a:gd name="connsiteY0" fmla="*/ 90822 h 188493"/>
                <a:gd name="connsiteX1" fmla="*/ 108327 w 160080"/>
                <a:gd name="connsiteY1" fmla="*/ 75347 h 188493"/>
                <a:gd name="connsiteX2" fmla="*/ 108327 w 160080"/>
                <a:gd name="connsiteY2" fmla="*/ 66214 h 188493"/>
                <a:gd name="connsiteX3" fmla="*/ 105029 w 160080"/>
                <a:gd name="connsiteY3" fmla="*/ 42113 h 188493"/>
                <a:gd name="connsiteX4" fmla="*/ 93739 w 160080"/>
                <a:gd name="connsiteY4" fmla="*/ 29175 h 188493"/>
                <a:gd name="connsiteX5" fmla="*/ 71034 w 160080"/>
                <a:gd name="connsiteY5" fmla="*/ 25116 h 188493"/>
                <a:gd name="connsiteX6" fmla="*/ 41225 w 160080"/>
                <a:gd name="connsiteY6" fmla="*/ 29809 h 188493"/>
                <a:gd name="connsiteX7" fmla="*/ 14968 w 160080"/>
                <a:gd name="connsiteY7" fmla="*/ 41352 h 188493"/>
                <a:gd name="connsiteX8" fmla="*/ 6977 w 160080"/>
                <a:gd name="connsiteY8" fmla="*/ 24481 h 188493"/>
                <a:gd name="connsiteX9" fmla="*/ 22579 w 160080"/>
                <a:gd name="connsiteY9" fmla="*/ 14968 h 188493"/>
                <a:gd name="connsiteX10" fmla="*/ 48963 w 160080"/>
                <a:gd name="connsiteY10" fmla="*/ 4566 h 188493"/>
                <a:gd name="connsiteX11" fmla="*/ 78898 w 160080"/>
                <a:gd name="connsiteY11" fmla="*/ 0 h 188493"/>
                <a:gd name="connsiteX12" fmla="*/ 115557 w 160080"/>
                <a:gd name="connsiteY12" fmla="*/ 6342 h 188493"/>
                <a:gd name="connsiteX13" fmla="*/ 134965 w 160080"/>
                <a:gd name="connsiteY13" fmla="*/ 26765 h 188493"/>
                <a:gd name="connsiteX14" fmla="*/ 140800 w 160080"/>
                <a:gd name="connsiteY14" fmla="*/ 64311 h 188493"/>
                <a:gd name="connsiteX15" fmla="*/ 140800 w 160080"/>
                <a:gd name="connsiteY15" fmla="*/ 168960 h 188493"/>
                <a:gd name="connsiteX16" fmla="*/ 160080 w 160080"/>
                <a:gd name="connsiteY16" fmla="*/ 168960 h 188493"/>
                <a:gd name="connsiteX17" fmla="*/ 160080 w 160080"/>
                <a:gd name="connsiteY17" fmla="*/ 183293 h 188493"/>
                <a:gd name="connsiteX18" fmla="*/ 143590 w 160080"/>
                <a:gd name="connsiteY18" fmla="*/ 186591 h 188493"/>
                <a:gd name="connsiteX19" fmla="*/ 126212 w 160080"/>
                <a:gd name="connsiteY19" fmla="*/ 188240 h 188493"/>
                <a:gd name="connsiteX20" fmla="*/ 113781 w 160080"/>
                <a:gd name="connsiteY20" fmla="*/ 185450 h 188493"/>
                <a:gd name="connsiteX21" fmla="*/ 110483 w 160080"/>
                <a:gd name="connsiteY21" fmla="*/ 173272 h 188493"/>
                <a:gd name="connsiteX22" fmla="*/ 110483 w 160080"/>
                <a:gd name="connsiteY22" fmla="*/ 162490 h 188493"/>
                <a:gd name="connsiteX23" fmla="*/ 86509 w 160080"/>
                <a:gd name="connsiteY23" fmla="*/ 180376 h 188493"/>
                <a:gd name="connsiteX24" fmla="*/ 54417 w 160080"/>
                <a:gd name="connsiteY24" fmla="*/ 188494 h 188493"/>
                <a:gd name="connsiteX25" fmla="*/ 15475 w 160080"/>
                <a:gd name="connsiteY25" fmla="*/ 174921 h 188493"/>
                <a:gd name="connsiteX26" fmla="*/ 0 w 160080"/>
                <a:gd name="connsiteY26" fmla="*/ 135979 h 188493"/>
                <a:gd name="connsiteX27" fmla="*/ 30697 w 160080"/>
                <a:gd name="connsiteY27" fmla="*/ 90822 h 188493"/>
                <a:gd name="connsiteX28" fmla="*/ 88031 w 160080"/>
                <a:gd name="connsiteY28" fmla="*/ 161095 h 188493"/>
                <a:gd name="connsiteX29" fmla="*/ 108200 w 160080"/>
                <a:gd name="connsiteY29" fmla="*/ 148664 h 188493"/>
                <a:gd name="connsiteX30" fmla="*/ 108200 w 160080"/>
                <a:gd name="connsiteY30" fmla="*/ 92598 h 188493"/>
                <a:gd name="connsiteX31" fmla="*/ 54544 w 160080"/>
                <a:gd name="connsiteY31" fmla="*/ 103507 h 188493"/>
                <a:gd name="connsiteX32" fmla="*/ 36405 w 160080"/>
                <a:gd name="connsiteY32" fmla="*/ 132047 h 188493"/>
                <a:gd name="connsiteX33" fmla="*/ 45031 w 160080"/>
                <a:gd name="connsiteY33" fmla="*/ 157924 h 188493"/>
                <a:gd name="connsiteX34" fmla="*/ 68370 w 160080"/>
                <a:gd name="connsiteY34" fmla="*/ 166296 h 188493"/>
                <a:gd name="connsiteX35" fmla="*/ 88031 w 160080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80" h="188493">
                  <a:moveTo>
                    <a:pt x="30697" y="90822"/>
                  </a:moveTo>
                  <a:cubicBezTo>
                    <a:pt x="51119" y="81182"/>
                    <a:pt x="76996" y="75981"/>
                    <a:pt x="108327" y="75347"/>
                  </a:cubicBezTo>
                  <a:lnTo>
                    <a:pt x="108327" y="66214"/>
                  </a:lnTo>
                  <a:cubicBezTo>
                    <a:pt x="108327" y="55939"/>
                    <a:pt x="107185" y="47948"/>
                    <a:pt x="105029" y="42113"/>
                  </a:cubicBezTo>
                  <a:cubicBezTo>
                    <a:pt x="102872" y="36278"/>
                    <a:pt x="99067" y="31965"/>
                    <a:pt x="93739" y="29175"/>
                  </a:cubicBezTo>
                  <a:cubicBezTo>
                    <a:pt x="88412" y="26511"/>
                    <a:pt x="80801" y="25116"/>
                    <a:pt x="71034" y="25116"/>
                  </a:cubicBezTo>
                  <a:cubicBezTo>
                    <a:pt x="59998" y="25116"/>
                    <a:pt x="49978" y="26638"/>
                    <a:pt x="41225" y="29809"/>
                  </a:cubicBezTo>
                  <a:cubicBezTo>
                    <a:pt x="32473" y="32980"/>
                    <a:pt x="23720" y="36785"/>
                    <a:pt x="14968" y="41352"/>
                  </a:cubicBezTo>
                  <a:lnTo>
                    <a:pt x="6977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90" y="11036"/>
                    <a:pt x="38942" y="7611"/>
                    <a:pt x="48963" y="4566"/>
                  </a:cubicBezTo>
                  <a:cubicBezTo>
                    <a:pt x="58984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800" y="48582"/>
                    <a:pt x="140800" y="64311"/>
                  </a:cubicBezTo>
                  <a:lnTo>
                    <a:pt x="140800" y="168960"/>
                  </a:lnTo>
                  <a:lnTo>
                    <a:pt x="160080" y="168960"/>
                  </a:lnTo>
                  <a:lnTo>
                    <a:pt x="160080" y="183293"/>
                  </a:lnTo>
                  <a:cubicBezTo>
                    <a:pt x="155767" y="184435"/>
                    <a:pt x="150186" y="185450"/>
                    <a:pt x="143590" y="186591"/>
                  </a:cubicBezTo>
                  <a:cubicBezTo>
                    <a:pt x="136994" y="187733"/>
                    <a:pt x="131159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60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557"/>
                    <a:pt x="10275" y="100462"/>
                    <a:pt x="30697" y="90822"/>
                  </a:cubicBezTo>
                  <a:close/>
                  <a:moveTo>
                    <a:pt x="88031" y="161095"/>
                  </a:moveTo>
                  <a:cubicBezTo>
                    <a:pt x="95389" y="157670"/>
                    <a:pt x="102111" y="153484"/>
                    <a:pt x="108200" y="148664"/>
                  </a:cubicBezTo>
                  <a:lnTo>
                    <a:pt x="108200" y="92598"/>
                  </a:lnTo>
                  <a:cubicBezTo>
                    <a:pt x="84480" y="92598"/>
                    <a:pt x="66594" y="96276"/>
                    <a:pt x="54544" y="103507"/>
                  </a:cubicBezTo>
                  <a:cubicBezTo>
                    <a:pt x="42494" y="110737"/>
                    <a:pt x="36405" y="120250"/>
                    <a:pt x="36405" y="132047"/>
                  </a:cubicBezTo>
                  <a:cubicBezTo>
                    <a:pt x="36405" y="143844"/>
                    <a:pt x="39322" y="152469"/>
                    <a:pt x="45031" y="157924"/>
                  </a:cubicBezTo>
                  <a:cubicBezTo>
                    <a:pt x="50739" y="163378"/>
                    <a:pt x="58603" y="166296"/>
                    <a:pt x="68370" y="166296"/>
                  </a:cubicBezTo>
                  <a:cubicBezTo>
                    <a:pt x="74205" y="166296"/>
                    <a:pt x="80674" y="164520"/>
                    <a:pt x="88031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0" name="Freeform: Shape 60"/>
            <p:cNvSpPr/>
            <p:nvPr/>
          </p:nvSpPr>
          <p:spPr>
            <a:xfrm>
              <a:off x="20969980" y="1432395"/>
              <a:ext cx="117459" cy="316481"/>
            </a:xfrm>
            <a:custGeom>
              <a:avLst/>
              <a:gdLst>
                <a:gd name="connsiteX0" fmla="*/ 32600 w 117459"/>
                <a:gd name="connsiteY0" fmla="*/ 222489 h 316481"/>
                <a:gd name="connsiteX1" fmla="*/ 23467 w 117459"/>
                <a:gd name="connsiteY1" fmla="*/ 193441 h 316481"/>
                <a:gd name="connsiteX2" fmla="*/ 23467 w 117459"/>
                <a:gd name="connsiteY2" fmla="*/ 68370 h 316481"/>
                <a:gd name="connsiteX3" fmla="*/ 0 w 117459"/>
                <a:gd name="connsiteY3" fmla="*/ 68370 h 316481"/>
                <a:gd name="connsiteX4" fmla="*/ 0 w 117459"/>
                <a:gd name="connsiteY4" fmla="*/ 53656 h 316481"/>
                <a:gd name="connsiteX5" fmla="*/ 9133 w 117459"/>
                <a:gd name="connsiteY5" fmla="*/ 51373 h 316481"/>
                <a:gd name="connsiteX6" fmla="*/ 19281 w 117459"/>
                <a:gd name="connsiteY6" fmla="*/ 47821 h 316481"/>
                <a:gd name="connsiteX7" fmla="*/ 27399 w 117459"/>
                <a:gd name="connsiteY7" fmla="*/ 36151 h 316481"/>
                <a:gd name="connsiteX8" fmla="*/ 33614 w 117459"/>
                <a:gd name="connsiteY8" fmla="*/ 16236 h 316481"/>
                <a:gd name="connsiteX9" fmla="*/ 37800 w 117459"/>
                <a:gd name="connsiteY9" fmla="*/ 0 h 316481"/>
                <a:gd name="connsiteX10" fmla="*/ 57081 w 117459"/>
                <a:gd name="connsiteY10" fmla="*/ 0 h 316481"/>
                <a:gd name="connsiteX11" fmla="*/ 57715 w 117459"/>
                <a:gd name="connsiteY11" fmla="*/ 46933 h 316481"/>
                <a:gd name="connsiteX12" fmla="*/ 112132 w 117459"/>
                <a:gd name="connsiteY12" fmla="*/ 46933 h 316481"/>
                <a:gd name="connsiteX13" fmla="*/ 112132 w 117459"/>
                <a:gd name="connsiteY13" fmla="*/ 68497 h 316481"/>
                <a:gd name="connsiteX14" fmla="*/ 57715 w 117459"/>
                <a:gd name="connsiteY14" fmla="*/ 68497 h 316481"/>
                <a:gd name="connsiteX15" fmla="*/ 57715 w 117459"/>
                <a:gd name="connsiteY15" fmla="*/ 168579 h 316481"/>
                <a:gd name="connsiteX16" fmla="*/ 58857 w 117459"/>
                <a:gd name="connsiteY16" fmla="*/ 194709 h 316481"/>
                <a:gd name="connsiteX17" fmla="*/ 63804 w 117459"/>
                <a:gd name="connsiteY17" fmla="*/ 204476 h 316481"/>
                <a:gd name="connsiteX18" fmla="*/ 76615 w 117459"/>
                <a:gd name="connsiteY18" fmla="*/ 206760 h 316481"/>
                <a:gd name="connsiteX19" fmla="*/ 96023 w 117459"/>
                <a:gd name="connsiteY19" fmla="*/ 204476 h 316481"/>
                <a:gd name="connsiteX20" fmla="*/ 112513 w 117459"/>
                <a:gd name="connsiteY20" fmla="*/ 199656 h 316481"/>
                <a:gd name="connsiteX21" fmla="*/ 117460 w 117459"/>
                <a:gd name="connsiteY21" fmla="*/ 214371 h 316481"/>
                <a:gd name="connsiteX22" fmla="*/ 92217 w 117459"/>
                <a:gd name="connsiteY22" fmla="*/ 225787 h 316481"/>
                <a:gd name="connsiteX23" fmla="*/ 60379 w 117459"/>
                <a:gd name="connsiteY23" fmla="*/ 231368 h 316481"/>
                <a:gd name="connsiteX24" fmla="*/ 32600 w 117459"/>
                <a:gd name="connsiteY24" fmla="*/ 222489 h 316481"/>
                <a:gd name="connsiteX25" fmla="*/ 82831 w 117459"/>
                <a:gd name="connsiteY25" fmla="*/ 293269 h 316481"/>
                <a:gd name="connsiteX26" fmla="*/ 71795 w 117459"/>
                <a:gd name="connsiteY26" fmla="*/ 309252 h 316481"/>
                <a:gd name="connsiteX27" fmla="*/ 62282 w 117459"/>
                <a:gd name="connsiteY27" fmla="*/ 316482 h 316481"/>
                <a:gd name="connsiteX28" fmla="*/ 61901 w 117459"/>
                <a:gd name="connsiteY28" fmla="*/ 316482 h 316481"/>
                <a:gd name="connsiteX29" fmla="*/ 50866 w 117459"/>
                <a:gd name="connsiteY29" fmla="*/ 310647 h 316481"/>
                <a:gd name="connsiteX30" fmla="*/ 50485 w 117459"/>
                <a:gd name="connsiteY30" fmla="*/ 308744 h 316481"/>
                <a:gd name="connsiteX31" fmla="*/ 57969 w 117459"/>
                <a:gd name="connsiteY31" fmla="*/ 299992 h 316481"/>
                <a:gd name="connsiteX32" fmla="*/ 60886 w 117459"/>
                <a:gd name="connsiteY32" fmla="*/ 286292 h 316481"/>
                <a:gd name="connsiteX33" fmla="*/ 59110 w 117459"/>
                <a:gd name="connsiteY33" fmla="*/ 279443 h 316481"/>
                <a:gd name="connsiteX34" fmla="*/ 54037 w 117459"/>
                <a:gd name="connsiteY34" fmla="*/ 274496 h 316481"/>
                <a:gd name="connsiteX35" fmla="*/ 47567 w 117459"/>
                <a:gd name="connsiteY35" fmla="*/ 261431 h 316481"/>
                <a:gd name="connsiteX36" fmla="*/ 53149 w 117459"/>
                <a:gd name="connsiteY36" fmla="*/ 249380 h 316481"/>
                <a:gd name="connsiteX37" fmla="*/ 64819 w 117459"/>
                <a:gd name="connsiteY37" fmla="*/ 245828 h 316481"/>
                <a:gd name="connsiteX38" fmla="*/ 66087 w 117459"/>
                <a:gd name="connsiteY38" fmla="*/ 245828 h 316481"/>
                <a:gd name="connsiteX39" fmla="*/ 81689 w 117459"/>
                <a:gd name="connsiteY39" fmla="*/ 252678 h 316481"/>
                <a:gd name="connsiteX40" fmla="*/ 87524 w 117459"/>
                <a:gd name="connsiteY40" fmla="*/ 271959 h 316481"/>
                <a:gd name="connsiteX41" fmla="*/ 82831 w 117459"/>
                <a:gd name="connsiteY41" fmla="*/ 293269 h 316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7459" h="316481">
                  <a:moveTo>
                    <a:pt x="32600" y="222489"/>
                  </a:moveTo>
                  <a:cubicBezTo>
                    <a:pt x="26511" y="216781"/>
                    <a:pt x="23467" y="207140"/>
                    <a:pt x="23467" y="193441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015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5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4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460" y="214371"/>
                  </a:lnTo>
                  <a:cubicBezTo>
                    <a:pt x="112259" y="218303"/>
                    <a:pt x="103760" y="222108"/>
                    <a:pt x="92217" y="225787"/>
                  </a:cubicBezTo>
                  <a:cubicBezTo>
                    <a:pt x="80548" y="229465"/>
                    <a:pt x="70019" y="231368"/>
                    <a:pt x="60379" y="231368"/>
                  </a:cubicBezTo>
                  <a:cubicBezTo>
                    <a:pt x="47948" y="230987"/>
                    <a:pt x="38688" y="228197"/>
                    <a:pt x="32600" y="222489"/>
                  </a:cubicBezTo>
                  <a:close/>
                  <a:moveTo>
                    <a:pt x="82831" y="293269"/>
                  </a:moveTo>
                  <a:cubicBezTo>
                    <a:pt x="79533" y="299738"/>
                    <a:pt x="75854" y="305066"/>
                    <a:pt x="71795" y="309252"/>
                  </a:cubicBezTo>
                  <a:cubicBezTo>
                    <a:pt x="67736" y="313438"/>
                    <a:pt x="64565" y="315721"/>
                    <a:pt x="62282" y="316482"/>
                  </a:cubicBezTo>
                  <a:lnTo>
                    <a:pt x="61901" y="316482"/>
                  </a:lnTo>
                  <a:lnTo>
                    <a:pt x="50866" y="310647"/>
                  </a:lnTo>
                  <a:lnTo>
                    <a:pt x="50485" y="308744"/>
                  </a:lnTo>
                  <a:cubicBezTo>
                    <a:pt x="53529" y="307222"/>
                    <a:pt x="56066" y="304305"/>
                    <a:pt x="57969" y="299992"/>
                  </a:cubicBezTo>
                  <a:cubicBezTo>
                    <a:pt x="59872" y="295679"/>
                    <a:pt x="60886" y="291113"/>
                    <a:pt x="60886" y="286292"/>
                  </a:cubicBezTo>
                  <a:cubicBezTo>
                    <a:pt x="60886" y="283502"/>
                    <a:pt x="60252" y="281219"/>
                    <a:pt x="59110" y="279443"/>
                  </a:cubicBezTo>
                  <a:cubicBezTo>
                    <a:pt x="57969" y="277667"/>
                    <a:pt x="56193" y="276018"/>
                    <a:pt x="54037" y="274496"/>
                  </a:cubicBezTo>
                  <a:cubicBezTo>
                    <a:pt x="49724" y="271451"/>
                    <a:pt x="47567" y="267139"/>
                    <a:pt x="47567" y="261431"/>
                  </a:cubicBezTo>
                  <a:cubicBezTo>
                    <a:pt x="47567" y="255722"/>
                    <a:pt x="49470" y="251790"/>
                    <a:pt x="53149" y="249380"/>
                  </a:cubicBezTo>
                  <a:cubicBezTo>
                    <a:pt x="56827" y="246970"/>
                    <a:pt x="60760" y="245828"/>
                    <a:pt x="64819" y="245828"/>
                  </a:cubicBezTo>
                  <a:lnTo>
                    <a:pt x="66087" y="245828"/>
                  </a:lnTo>
                  <a:cubicBezTo>
                    <a:pt x="72556" y="245828"/>
                    <a:pt x="77757" y="248112"/>
                    <a:pt x="81689" y="252678"/>
                  </a:cubicBezTo>
                  <a:cubicBezTo>
                    <a:pt x="85621" y="257245"/>
                    <a:pt x="87524" y="263714"/>
                    <a:pt x="87524" y="271959"/>
                  </a:cubicBezTo>
                  <a:cubicBezTo>
                    <a:pt x="87651" y="279570"/>
                    <a:pt x="86002" y="286673"/>
                    <a:pt x="82831" y="2932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1" name="Freeform: Shape 61"/>
            <p:cNvSpPr/>
            <p:nvPr/>
          </p:nvSpPr>
          <p:spPr>
            <a:xfrm>
              <a:off x="21106213" y="140169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367 w 86382"/>
                <a:gd name="connsiteY16" fmla="*/ 0 h 258513"/>
                <a:gd name="connsiteX17" fmla="*/ 58730 w 86382"/>
                <a:gd name="connsiteY17" fmla="*/ 5835 h 258513"/>
                <a:gd name="connsiteX18" fmla="*/ 63930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367" y="0"/>
                  </a:cubicBezTo>
                  <a:cubicBezTo>
                    <a:pt x="49724" y="0"/>
                    <a:pt x="55178" y="1903"/>
                    <a:pt x="58730" y="5835"/>
                  </a:cubicBezTo>
                  <a:cubicBezTo>
                    <a:pt x="62155" y="9767"/>
                    <a:pt x="63930" y="14714"/>
                    <a:pt x="63930" y="20803"/>
                  </a:cubicBezTo>
                  <a:cubicBezTo>
                    <a:pt x="63930" y="28160"/>
                    <a:pt x="61774" y="33995"/>
                    <a:pt x="57588" y="38434"/>
                  </a:cubicBezTo>
                  <a:cubicBezTo>
                    <a:pt x="53402" y="42874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2" name="Freeform: Shape 62"/>
            <p:cNvSpPr/>
            <p:nvPr/>
          </p:nvSpPr>
          <p:spPr>
            <a:xfrm>
              <a:off x="21215681" y="1474381"/>
              <a:ext cx="168451" cy="189254"/>
            </a:xfrm>
            <a:custGeom>
              <a:avLst/>
              <a:gdLst>
                <a:gd name="connsiteX0" fmla="*/ 12050 w 168451"/>
                <a:gd name="connsiteY0" fmla="*/ 44016 h 189254"/>
                <a:gd name="connsiteX1" fmla="*/ 43762 w 168451"/>
                <a:gd name="connsiteY1" fmla="*/ 11289 h 189254"/>
                <a:gd name="connsiteX2" fmla="*/ 86002 w 168451"/>
                <a:gd name="connsiteY2" fmla="*/ 0 h 189254"/>
                <a:gd name="connsiteX3" fmla="*/ 147776 w 168451"/>
                <a:gd name="connsiteY3" fmla="*/ 26004 h 189254"/>
                <a:gd name="connsiteX4" fmla="*/ 168452 w 168451"/>
                <a:gd name="connsiteY4" fmla="*/ 94501 h 189254"/>
                <a:gd name="connsiteX5" fmla="*/ 156402 w 168451"/>
                <a:gd name="connsiteY5" fmla="*/ 145620 h 189254"/>
                <a:gd name="connsiteX6" fmla="*/ 124690 w 168451"/>
                <a:gd name="connsiteY6" fmla="*/ 178219 h 189254"/>
                <a:gd name="connsiteX7" fmla="*/ 82450 w 168451"/>
                <a:gd name="connsiteY7" fmla="*/ 189255 h 189254"/>
                <a:gd name="connsiteX8" fmla="*/ 20676 w 168451"/>
                <a:gd name="connsiteY8" fmla="*/ 163125 h 189254"/>
                <a:gd name="connsiteX9" fmla="*/ 0 w 168451"/>
                <a:gd name="connsiteY9" fmla="*/ 94627 h 189254"/>
                <a:gd name="connsiteX10" fmla="*/ 12050 w 168451"/>
                <a:gd name="connsiteY10" fmla="*/ 44016 h 189254"/>
                <a:gd name="connsiteX11" fmla="*/ 118982 w 168451"/>
                <a:gd name="connsiteY11" fmla="*/ 152216 h 189254"/>
                <a:gd name="connsiteX12" fmla="*/ 131032 w 168451"/>
                <a:gd name="connsiteY12" fmla="*/ 97164 h 189254"/>
                <a:gd name="connsiteX13" fmla="*/ 119997 w 168451"/>
                <a:gd name="connsiteY13" fmla="*/ 39830 h 189254"/>
                <a:gd name="connsiteX14" fmla="*/ 84480 w 168451"/>
                <a:gd name="connsiteY14" fmla="*/ 18646 h 189254"/>
                <a:gd name="connsiteX15" fmla="*/ 49724 w 168451"/>
                <a:gd name="connsiteY15" fmla="*/ 37166 h 189254"/>
                <a:gd name="connsiteX16" fmla="*/ 37546 w 168451"/>
                <a:gd name="connsiteY16" fmla="*/ 92217 h 189254"/>
                <a:gd name="connsiteX17" fmla="*/ 48963 w 168451"/>
                <a:gd name="connsiteY17" fmla="*/ 149552 h 189254"/>
                <a:gd name="connsiteX18" fmla="*/ 84480 w 168451"/>
                <a:gd name="connsiteY18" fmla="*/ 170735 h 189254"/>
                <a:gd name="connsiteX19" fmla="*/ 118982 w 168451"/>
                <a:gd name="connsiteY19" fmla="*/ 152216 h 18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1" h="189254">
                  <a:moveTo>
                    <a:pt x="12050" y="44016"/>
                  </a:moveTo>
                  <a:cubicBezTo>
                    <a:pt x="20042" y="29682"/>
                    <a:pt x="30697" y="18773"/>
                    <a:pt x="43762" y="11289"/>
                  </a:cubicBezTo>
                  <a:cubicBezTo>
                    <a:pt x="56827" y="3805"/>
                    <a:pt x="71034" y="0"/>
                    <a:pt x="86002" y="0"/>
                  </a:cubicBezTo>
                  <a:cubicBezTo>
                    <a:pt x="113401" y="0"/>
                    <a:pt x="133950" y="8626"/>
                    <a:pt x="147776" y="26004"/>
                  </a:cubicBezTo>
                  <a:cubicBezTo>
                    <a:pt x="161602" y="43381"/>
                    <a:pt x="168452" y="66214"/>
                    <a:pt x="168452" y="94501"/>
                  </a:cubicBezTo>
                  <a:cubicBezTo>
                    <a:pt x="168452" y="114289"/>
                    <a:pt x="164393" y="131286"/>
                    <a:pt x="156402" y="145620"/>
                  </a:cubicBezTo>
                  <a:cubicBezTo>
                    <a:pt x="148410" y="159953"/>
                    <a:pt x="137755" y="170862"/>
                    <a:pt x="124690" y="178219"/>
                  </a:cubicBezTo>
                  <a:cubicBezTo>
                    <a:pt x="111498" y="185576"/>
                    <a:pt x="97418" y="189255"/>
                    <a:pt x="82450" y="189255"/>
                  </a:cubicBezTo>
                  <a:cubicBezTo>
                    <a:pt x="55051" y="189255"/>
                    <a:pt x="34502" y="180629"/>
                    <a:pt x="20676" y="163125"/>
                  </a:cubicBezTo>
                  <a:cubicBezTo>
                    <a:pt x="6850" y="145747"/>
                    <a:pt x="0" y="122914"/>
                    <a:pt x="0" y="94627"/>
                  </a:cubicBezTo>
                  <a:cubicBezTo>
                    <a:pt x="0" y="75220"/>
                    <a:pt x="4059" y="58349"/>
                    <a:pt x="12050" y="44016"/>
                  </a:cubicBezTo>
                  <a:close/>
                  <a:moveTo>
                    <a:pt x="118982" y="152216"/>
                  </a:moveTo>
                  <a:cubicBezTo>
                    <a:pt x="126973" y="139785"/>
                    <a:pt x="131032" y="121519"/>
                    <a:pt x="131032" y="97164"/>
                  </a:cubicBezTo>
                  <a:cubicBezTo>
                    <a:pt x="131032" y="73064"/>
                    <a:pt x="127354" y="53910"/>
                    <a:pt x="119997" y="39830"/>
                  </a:cubicBezTo>
                  <a:cubicBezTo>
                    <a:pt x="112639" y="25750"/>
                    <a:pt x="100716" y="18646"/>
                    <a:pt x="84480" y="18646"/>
                  </a:cubicBezTo>
                  <a:cubicBezTo>
                    <a:pt x="69512" y="18646"/>
                    <a:pt x="57969" y="24862"/>
                    <a:pt x="49724" y="37166"/>
                  </a:cubicBezTo>
                  <a:cubicBezTo>
                    <a:pt x="41606" y="49597"/>
                    <a:pt x="37546" y="67863"/>
                    <a:pt x="37546" y="92217"/>
                  </a:cubicBezTo>
                  <a:cubicBezTo>
                    <a:pt x="37546" y="116318"/>
                    <a:pt x="41352" y="135472"/>
                    <a:pt x="48963" y="149552"/>
                  </a:cubicBezTo>
                  <a:cubicBezTo>
                    <a:pt x="56573" y="163632"/>
                    <a:pt x="68370" y="170735"/>
                    <a:pt x="84480" y="170735"/>
                  </a:cubicBezTo>
                  <a:cubicBezTo>
                    <a:pt x="99448" y="170735"/>
                    <a:pt x="110991" y="164520"/>
                    <a:pt x="118982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3" name="Freeform: Shape 1023"/>
            <p:cNvSpPr/>
            <p:nvPr/>
          </p:nvSpPr>
          <p:spPr>
            <a:xfrm>
              <a:off x="21410010" y="1475015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4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588 w 196865"/>
                <a:gd name="connsiteY24" fmla="*/ 42620 h 185195"/>
                <a:gd name="connsiteX25" fmla="*/ 57588 w 196865"/>
                <a:gd name="connsiteY25" fmla="*/ 166169 h 185195"/>
                <a:gd name="connsiteX26" fmla="*/ 79786 w 196865"/>
                <a:gd name="connsiteY26" fmla="*/ 169086 h 185195"/>
                <a:gd name="connsiteX27" fmla="*/ 79786 w 196865"/>
                <a:gd name="connsiteY27" fmla="*/ 185069 h 185195"/>
                <a:gd name="connsiteX28" fmla="*/ 2917 w 196865"/>
                <a:gd name="connsiteY28" fmla="*/ 185069 h 185195"/>
                <a:gd name="connsiteX29" fmla="*/ 2917 w 196865"/>
                <a:gd name="connsiteY29" fmla="*/ 169086 h 185195"/>
                <a:gd name="connsiteX30" fmla="*/ 23467 w 196865"/>
                <a:gd name="connsiteY30" fmla="*/ 166169 h 185195"/>
                <a:gd name="connsiteX31" fmla="*/ 23467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4"/>
                  </a:cubicBezTo>
                  <a:cubicBezTo>
                    <a:pt x="161095" y="13065"/>
                    <a:pt x="166423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4" name="Freeform: Shape 1024"/>
            <p:cNvSpPr/>
            <p:nvPr/>
          </p:nvSpPr>
          <p:spPr>
            <a:xfrm>
              <a:off x="21629961" y="1475142"/>
              <a:ext cx="160207" cy="188493"/>
            </a:xfrm>
            <a:custGeom>
              <a:avLst/>
              <a:gdLst>
                <a:gd name="connsiteX0" fmla="*/ 30951 w 160207"/>
                <a:gd name="connsiteY0" fmla="*/ 90949 h 188493"/>
                <a:gd name="connsiteX1" fmla="*/ 108581 w 160207"/>
                <a:gd name="connsiteY1" fmla="*/ 75474 h 188493"/>
                <a:gd name="connsiteX2" fmla="*/ 108581 w 160207"/>
                <a:gd name="connsiteY2" fmla="*/ 66341 h 188493"/>
                <a:gd name="connsiteX3" fmla="*/ 105283 w 160207"/>
                <a:gd name="connsiteY3" fmla="*/ 42240 h 188493"/>
                <a:gd name="connsiteX4" fmla="*/ 93993 w 160207"/>
                <a:gd name="connsiteY4" fmla="*/ 29302 h 188493"/>
                <a:gd name="connsiteX5" fmla="*/ 71288 w 160207"/>
                <a:gd name="connsiteY5" fmla="*/ 25242 h 188493"/>
                <a:gd name="connsiteX6" fmla="*/ 41479 w 160207"/>
                <a:gd name="connsiteY6" fmla="*/ 29936 h 188493"/>
                <a:gd name="connsiteX7" fmla="*/ 15222 w 160207"/>
                <a:gd name="connsiteY7" fmla="*/ 41479 h 188493"/>
                <a:gd name="connsiteX8" fmla="*/ 7104 w 160207"/>
                <a:gd name="connsiteY8" fmla="*/ 24481 h 188493"/>
                <a:gd name="connsiteX9" fmla="*/ 22706 w 160207"/>
                <a:gd name="connsiteY9" fmla="*/ 14968 h 188493"/>
                <a:gd name="connsiteX10" fmla="*/ 49090 w 160207"/>
                <a:gd name="connsiteY10" fmla="*/ 4566 h 188493"/>
                <a:gd name="connsiteX11" fmla="*/ 79025 w 160207"/>
                <a:gd name="connsiteY11" fmla="*/ 0 h 188493"/>
                <a:gd name="connsiteX12" fmla="*/ 115684 w 160207"/>
                <a:gd name="connsiteY12" fmla="*/ 6342 h 188493"/>
                <a:gd name="connsiteX13" fmla="*/ 135092 w 160207"/>
                <a:gd name="connsiteY13" fmla="*/ 26765 h 188493"/>
                <a:gd name="connsiteX14" fmla="*/ 140926 w 160207"/>
                <a:gd name="connsiteY14" fmla="*/ 64311 h 188493"/>
                <a:gd name="connsiteX15" fmla="*/ 140926 w 160207"/>
                <a:gd name="connsiteY15" fmla="*/ 168959 h 188493"/>
                <a:gd name="connsiteX16" fmla="*/ 160207 w 160207"/>
                <a:gd name="connsiteY16" fmla="*/ 168959 h 188493"/>
                <a:gd name="connsiteX17" fmla="*/ 160207 w 160207"/>
                <a:gd name="connsiteY17" fmla="*/ 183293 h 188493"/>
                <a:gd name="connsiteX18" fmla="*/ 143717 w 160207"/>
                <a:gd name="connsiteY18" fmla="*/ 186591 h 188493"/>
                <a:gd name="connsiteX19" fmla="*/ 126212 w 160207"/>
                <a:gd name="connsiteY19" fmla="*/ 188240 h 188493"/>
                <a:gd name="connsiteX20" fmla="*/ 113781 w 160207"/>
                <a:gd name="connsiteY20" fmla="*/ 185450 h 188493"/>
                <a:gd name="connsiteX21" fmla="*/ 110483 w 160207"/>
                <a:gd name="connsiteY21" fmla="*/ 173272 h 188493"/>
                <a:gd name="connsiteX22" fmla="*/ 110483 w 160207"/>
                <a:gd name="connsiteY22" fmla="*/ 162490 h 188493"/>
                <a:gd name="connsiteX23" fmla="*/ 86509 w 160207"/>
                <a:gd name="connsiteY23" fmla="*/ 180376 h 188493"/>
                <a:gd name="connsiteX24" fmla="*/ 54417 w 160207"/>
                <a:gd name="connsiteY24" fmla="*/ 188494 h 188493"/>
                <a:gd name="connsiteX25" fmla="*/ 15475 w 160207"/>
                <a:gd name="connsiteY25" fmla="*/ 174921 h 188493"/>
                <a:gd name="connsiteX26" fmla="*/ 0 w 160207"/>
                <a:gd name="connsiteY26" fmla="*/ 135979 h 188493"/>
                <a:gd name="connsiteX27" fmla="*/ 30951 w 160207"/>
                <a:gd name="connsiteY27" fmla="*/ 90949 h 188493"/>
                <a:gd name="connsiteX28" fmla="*/ 88285 w 160207"/>
                <a:gd name="connsiteY28" fmla="*/ 161222 h 188493"/>
                <a:gd name="connsiteX29" fmla="*/ 108454 w 160207"/>
                <a:gd name="connsiteY29" fmla="*/ 148791 h 188493"/>
                <a:gd name="connsiteX30" fmla="*/ 108454 w 160207"/>
                <a:gd name="connsiteY30" fmla="*/ 92725 h 188493"/>
                <a:gd name="connsiteX31" fmla="*/ 54798 w 160207"/>
                <a:gd name="connsiteY31" fmla="*/ 103634 h 188493"/>
                <a:gd name="connsiteX32" fmla="*/ 36659 w 160207"/>
                <a:gd name="connsiteY32" fmla="*/ 132174 h 188493"/>
                <a:gd name="connsiteX33" fmla="*/ 45284 w 160207"/>
                <a:gd name="connsiteY33" fmla="*/ 158051 h 188493"/>
                <a:gd name="connsiteX34" fmla="*/ 68624 w 160207"/>
                <a:gd name="connsiteY34" fmla="*/ 166423 h 188493"/>
                <a:gd name="connsiteX35" fmla="*/ 88285 w 160207"/>
                <a:gd name="connsiteY35" fmla="*/ 161222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207" h="188493">
                  <a:moveTo>
                    <a:pt x="30951" y="90949"/>
                  </a:moveTo>
                  <a:cubicBezTo>
                    <a:pt x="51373" y="81309"/>
                    <a:pt x="77250" y="76108"/>
                    <a:pt x="108581" y="75474"/>
                  </a:cubicBezTo>
                  <a:lnTo>
                    <a:pt x="108581" y="66341"/>
                  </a:lnTo>
                  <a:cubicBezTo>
                    <a:pt x="108581" y="56066"/>
                    <a:pt x="107439" y="48075"/>
                    <a:pt x="105283" y="42240"/>
                  </a:cubicBezTo>
                  <a:cubicBezTo>
                    <a:pt x="103126" y="36405"/>
                    <a:pt x="99321" y="32092"/>
                    <a:pt x="93993" y="29302"/>
                  </a:cubicBezTo>
                  <a:cubicBezTo>
                    <a:pt x="88666" y="26638"/>
                    <a:pt x="81182" y="25242"/>
                    <a:pt x="71288" y="25242"/>
                  </a:cubicBezTo>
                  <a:cubicBezTo>
                    <a:pt x="60252" y="25242"/>
                    <a:pt x="50231" y="26765"/>
                    <a:pt x="41479" y="29936"/>
                  </a:cubicBezTo>
                  <a:cubicBezTo>
                    <a:pt x="32726" y="33107"/>
                    <a:pt x="23974" y="36912"/>
                    <a:pt x="15222" y="41479"/>
                  </a:cubicBezTo>
                  <a:lnTo>
                    <a:pt x="7104" y="24481"/>
                  </a:lnTo>
                  <a:cubicBezTo>
                    <a:pt x="9894" y="22071"/>
                    <a:pt x="15095" y="18900"/>
                    <a:pt x="22706" y="14968"/>
                  </a:cubicBezTo>
                  <a:cubicBezTo>
                    <a:pt x="30316" y="11036"/>
                    <a:pt x="39069" y="7611"/>
                    <a:pt x="49090" y="4566"/>
                  </a:cubicBezTo>
                  <a:cubicBezTo>
                    <a:pt x="59110" y="1522"/>
                    <a:pt x="69131" y="0"/>
                    <a:pt x="79025" y="0"/>
                  </a:cubicBezTo>
                  <a:cubicBezTo>
                    <a:pt x="94501" y="0"/>
                    <a:pt x="106678" y="2156"/>
                    <a:pt x="115684" y="6342"/>
                  </a:cubicBezTo>
                  <a:cubicBezTo>
                    <a:pt x="124690" y="10528"/>
                    <a:pt x="131159" y="17378"/>
                    <a:pt x="135092" y="26765"/>
                  </a:cubicBezTo>
                  <a:cubicBezTo>
                    <a:pt x="139024" y="36151"/>
                    <a:pt x="140926" y="48582"/>
                    <a:pt x="140926" y="64311"/>
                  </a:cubicBezTo>
                  <a:lnTo>
                    <a:pt x="140926" y="168959"/>
                  </a:lnTo>
                  <a:lnTo>
                    <a:pt x="160207" y="168959"/>
                  </a:lnTo>
                  <a:lnTo>
                    <a:pt x="160207" y="183293"/>
                  </a:lnTo>
                  <a:cubicBezTo>
                    <a:pt x="155894" y="184435"/>
                    <a:pt x="150313" y="185450"/>
                    <a:pt x="143717" y="186591"/>
                  </a:cubicBezTo>
                  <a:cubicBezTo>
                    <a:pt x="137121" y="187733"/>
                    <a:pt x="131286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381" y="115684"/>
                    <a:pt x="10528" y="100589"/>
                    <a:pt x="30951" y="90949"/>
                  </a:cubicBezTo>
                  <a:close/>
                  <a:moveTo>
                    <a:pt x="88285" y="161222"/>
                  </a:moveTo>
                  <a:cubicBezTo>
                    <a:pt x="95642" y="157797"/>
                    <a:pt x="102365" y="153611"/>
                    <a:pt x="108454" y="148791"/>
                  </a:cubicBezTo>
                  <a:lnTo>
                    <a:pt x="108454" y="92725"/>
                  </a:lnTo>
                  <a:cubicBezTo>
                    <a:pt x="84733" y="92725"/>
                    <a:pt x="66848" y="96403"/>
                    <a:pt x="54798" y="103634"/>
                  </a:cubicBezTo>
                  <a:cubicBezTo>
                    <a:pt x="42747" y="110864"/>
                    <a:pt x="36659" y="120377"/>
                    <a:pt x="36659" y="132174"/>
                  </a:cubicBezTo>
                  <a:cubicBezTo>
                    <a:pt x="36659" y="143971"/>
                    <a:pt x="39576" y="152596"/>
                    <a:pt x="45284" y="158051"/>
                  </a:cubicBezTo>
                  <a:cubicBezTo>
                    <a:pt x="50992" y="163632"/>
                    <a:pt x="58857" y="166423"/>
                    <a:pt x="68624" y="166423"/>
                  </a:cubicBezTo>
                  <a:cubicBezTo>
                    <a:pt x="74459" y="166423"/>
                    <a:pt x="80928" y="164647"/>
                    <a:pt x="88285" y="16122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5" name="Freeform: Shape 1027"/>
            <p:cNvSpPr/>
            <p:nvPr/>
          </p:nvSpPr>
          <p:spPr>
            <a:xfrm>
              <a:off x="21810464" y="1393200"/>
              <a:ext cx="88031" cy="267011"/>
            </a:xfrm>
            <a:custGeom>
              <a:avLst/>
              <a:gdLst>
                <a:gd name="connsiteX0" fmla="*/ 26511 w 88031"/>
                <a:gd name="connsiteY0" fmla="*/ 23847 h 267011"/>
                <a:gd name="connsiteX1" fmla="*/ 127 w 88031"/>
                <a:gd name="connsiteY1" fmla="*/ 20295 h 267011"/>
                <a:gd name="connsiteX2" fmla="*/ 127 w 88031"/>
                <a:gd name="connsiteY2" fmla="*/ 6342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847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511" y="23847"/>
                  </a:moveTo>
                  <a:lnTo>
                    <a:pt x="127" y="20295"/>
                  </a:lnTo>
                  <a:lnTo>
                    <a:pt x="127" y="6342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6" name="Freeform: Shape 1028"/>
            <p:cNvSpPr/>
            <p:nvPr/>
          </p:nvSpPr>
          <p:spPr>
            <a:xfrm>
              <a:off x="21997943" y="1393200"/>
              <a:ext cx="177331" cy="270323"/>
            </a:xfrm>
            <a:custGeom>
              <a:avLst/>
              <a:gdLst>
                <a:gd name="connsiteX0" fmla="*/ 35517 w 177331"/>
                <a:gd name="connsiteY0" fmla="*/ 260796 h 270323"/>
                <a:gd name="connsiteX1" fmla="*/ 9640 w 177331"/>
                <a:gd name="connsiteY1" fmla="*/ 230861 h 270323"/>
                <a:gd name="connsiteX2" fmla="*/ 0 w 177331"/>
                <a:gd name="connsiteY2" fmla="*/ 181010 h 270323"/>
                <a:gd name="connsiteX3" fmla="*/ 11416 w 177331"/>
                <a:gd name="connsiteY3" fmla="*/ 130525 h 270323"/>
                <a:gd name="connsiteX4" fmla="*/ 44142 w 177331"/>
                <a:gd name="connsiteY4" fmla="*/ 94501 h 270323"/>
                <a:gd name="connsiteX5" fmla="*/ 94501 w 177331"/>
                <a:gd name="connsiteY5" fmla="*/ 81309 h 270323"/>
                <a:gd name="connsiteX6" fmla="*/ 124817 w 177331"/>
                <a:gd name="connsiteY6" fmla="*/ 84860 h 270323"/>
                <a:gd name="connsiteX7" fmla="*/ 124817 w 177331"/>
                <a:gd name="connsiteY7" fmla="*/ 23974 h 270323"/>
                <a:gd name="connsiteX8" fmla="*/ 91583 w 177331"/>
                <a:gd name="connsiteY8" fmla="*/ 20042 h 270323"/>
                <a:gd name="connsiteX9" fmla="*/ 91583 w 177331"/>
                <a:gd name="connsiteY9" fmla="*/ 6089 h 270323"/>
                <a:gd name="connsiteX10" fmla="*/ 150186 w 177331"/>
                <a:gd name="connsiteY10" fmla="*/ 0 h 270323"/>
                <a:gd name="connsiteX11" fmla="*/ 151201 w 177331"/>
                <a:gd name="connsiteY11" fmla="*/ 0 h 270323"/>
                <a:gd name="connsiteX12" fmla="*/ 158431 w 177331"/>
                <a:gd name="connsiteY12" fmla="*/ 5201 h 270323"/>
                <a:gd name="connsiteX13" fmla="*/ 158431 w 177331"/>
                <a:gd name="connsiteY13" fmla="*/ 250268 h 270323"/>
                <a:gd name="connsiteX14" fmla="*/ 177331 w 177331"/>
                <a:gd name="connsiteY14" fmla="*/ 250268 h 270323"/>
                <a:gd name="connsiteX15" fmla="*/ 177331 w 177331"/>
                <a:gd name="connsiteY15" fmla="*/ 265236 h 270323"/>
                <a:gd name="connsiteX16" fmla="*/ 159192 w 177331"/>
                <a:gd name="connsiteY16" fmla="*/ 268788 h 270323"/>
                <a:gd name="connsiteX17" fmla="*/ 143083 w 177331"/>
                <a:gd name="connsiteY17" fmla="*/ 270056 h 270323"/>
                <a:gd name="connsiteX18" fmla="*/ 131032 w 177331"/>
                <a:gd name="connsiteY18" fmla="*/ 267139 h 270323"/>
                <a:gd name="connsiteX19" fmla="*/ 127481 w 177331"/>
                <a:gd name="connsiteY19" fmla="*/ 254708 h 270323"/>
                <a:gd name="connsiteX20" fmla="*/ 127481 w 177331"/>
                <a:gd name="connsiteY20" fmla="*/ 244306 h 270323"/>
                <a:gd name="connsiteX21" fmla="*/ 103507 w 177331"/>
                <a:gd name="connsiteY21" fmla="*/ 262826 h 270323"/>
                <a:gd name="connsiteX22" fmla="*/ 71414 w 177331"/>
                <a:gd name="connsiteY22" fmla="*/ 270310 h 270323"/>
                <a:gd name="connsiteX23" fmla="*/ 35517 w 177331"/>
                <a:gd name="connsiteY23" fmla="*/ 260796 h 270323"/>
                <a:gd name="connsiteX24" fmla="*/ 108200 w 177331"/>
                <a:gd name="connsiteY24" fmla="*/ 241642 h 270323"/>
                <a:gd name="connsiteX25" fmla="*/ 124817 w 177331"/>
                <a:gd name="connsiteY25" fmla="*/ 228450 h 270323"/>
                <a:gd name="connsiteX26" fmla="*/ 124817 w 177331"/>
                <a:gd name="connsiteY26" fmla="*/ 109215 h 270323"/>
                <a:gd name="connsiteX27" fmla="*/ 112639 w 177331"/>
                <a:gd name="connsiteY27" fmla="*/ 102238 h 270323"/>
                <a:gd name="connsiteX28" fmla="*/ 92217 w 177331"/>
                <a:gd name="connsiteY28" fmla="*/ 99194 h 270323"/>
                <a:gd name="connsiteX29" fmla="*/ 51626 w 177331"/>
                <a:gd name="connsiteY29" fmla="*/ 118601 h 270323"/>
                <a:gd name="connsiteX30" fmla="*/ 36532 w 177331"/>
                <a:gd name="connsiteY30" fmla="*/ 178346 h 270323"/>
                <a:gd name="connsiteX31" fmla="*/ 49851 w 177331"/>
                <a:gd name="connsiteY31" fmla="*/ 230480 h 270323"/>
                <a:gd name="connsiteX32" fmla="*/ 84353 w 177331"/>
                <a:gd name="connsiteY32" fmla="*/ 247477 h 270323"/>
                <a:gd name="connsiteX33" fmla="*/ 108200 w 177331"/>
                <a:gd name="connsiteY33" fmla="*/ 241642 h 270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23">
                  <a:moveTo>
                    <a:pt x="35517" y="260796"/>
                  </a:moveTo>
                  <a:cubicBezTo>
                    <a:pt x="24608" y="254327"/>
                    <a:pt x="15983" y="244306"/>
                    <a:pt x="9640" y="230861"/>
                  </a:cubicBezTo>
                  <a:cubicBezTo>
                    <a:pt x="3171" y="217415"/>
                    <a:pt x="0" y="200798"/>
                    <a:pt x="0" y="181010"/>
                  </a:cubicBezTo>
                  <a:cubicBezTo>
                    <a:pt x="0" y="162490"/>
                    <a:pt x="3805" y="145747"/>
                    <a:pt x="11416" y="130525"/>
                  </a:cubicBezTo>
                  <a:cubicBezTo>
                    <a:pt x="19027" y="115303"/>
                    <a:pt x="29936" y="103253"/>
                    <a:pt x="44142" y="94501"/>
                  </a:cubicBezTo>
                  <a:cubicBezTo>
                    <a:pt x="58349" y="85748"/>
                    <a:pt x="75220" y="81309"/>
                    <a:pt x="94501" y="81309"/>
                  </a:cubicBezTo>
                  <a:cubicBezTo>
                    <a:pt x="105536" y="81309"/>
                    <a:pt x="115684" y="82450"/>
                    <a:pt x="124817" y="84860"/>
                  </a:cubicBezTo>
                  <a:lnTo>
                    <a:pt x="124817" y="23974"/>
                  </a:lnTo>
                  <a:lnTo>
                    <a:pt x="91583" y="20042"/>
                  </a:lnTo>
                  <a:lnTo>
                    <a:pt x="91583" y="6089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1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7" y="270310"/>
                    <a:pt x="71414" y="270310"/>
                  </a:cubicBezTo>
                  <a:cubicBezTo>
                    <a:pt x="58349" y="270564"/>
                    <a:pt x="46426" y="267265"/>
                    <a:pt x="35517" y="260796"/>
                  </a:cubicBezTo>
                  <a:close/>
                  <a:moveTo>
                    <a:pt x="108200" y="241642"/>
                  </a:moveTo>
                  <a:cubicBezTo>
                    <a:pt x="115557" y="237837"/>
                    <a:pt x="121138" y="233397"/>
                    <a:pt x="124817" y="228450"/>
                  </a:cubicBezTo>
                  <a:lnTo>
                    <a:pt x="124817" y="109215"/>
                  </a:lnTo>
                  <a:cubicBezTo>
                    <a:pt x="123041" y="106551"/>
                    <a:pt x="118982" y="104268"/>
                    <a:pt x="112639" y="102238"/>
                  </a:cubicBezTo>
                  <a:cubicBezTo>
                    <a:pt x="106297" y="100209"/>
                    <a:pt x="99448" y="99194"/>
                    <a:pt x="92217" y="99194"/>
                  </a:cubicBezTo>
                  <a:cubicBezTo>
                    <a:pt x="75220" y="99194"/>
                    <a:pt x="61774" y="105663"/>
                    <a:pt x="51626" y="118601"/>
                  </a:cubicBezTo>
                  <a:cubicBezTo>
                    <a:pt x="41479" y="131540"/>
                    <a:pt x="36532" y="151455"/>
                    <a:pt x="36532" y="178346"/>
                  </a:cubicBezTo>
                  <a:cubicBezTo>
                    <a:pt x="36532" y="201813"/>
                    <a:pt x="40971" y="219191"/>
                    <a:pt x="49851" y="230480"/>
                  </a:cubicBezTo>
                  <a:cubicBezTo>
                    <a:pt x="58730" y="241769"/>
                    <a:pt x="70273" y="247477"/>
                    <a:pt x="84353" y="247477"/>
                  </a:cubicBezTo>
                  <a:cubicBezTo>
                    <a:pt x="92851" y="247351"/>
                    <a:pt x="100843" y="245448"/>
                    <a:pt x="108200" y="24164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7" name="Freeform: Shape 1029"/>
            <p:cNvSpPr/>
            <p:nvPr/>
          </p:nvSpPr>
          <p:spPr>
            <a:xfrm>
              <a:off x="22200643" y="147450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3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771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2" y="5581"/>
                    <a:pt x="132174" y="16744"/>
                  </a:cubicBezTo>
                  <a:cubicBezTo>
                    <a:pt x="143336" y="27906"/>
                    <a:pt x="149298" y="44016"/>
                    <a:pt x="149933" y="64819"/>
                  </a:cubicBezTo>
                  <a:cubicBezTo>
                    <a:pt x="149933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6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5" y="56447"/>
                    <a:pt x="35771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8" name="Freeform: Shape 1030"/>
            <p:cNvSpPr/>
            <p:nvPr/>
          </p:nvSpPr>
          <p:spPr>
            <a:xfrm>
              <a:off x="19238400" y="1786804"/>
              <a:ext cx="318891" cy="242276"/>
            </a:xfrm>
            <a:custGeom>
              <a:avLst/>
              <a:gdLst>
                <a:gd name="connsiteX0" fmla="*/ 51500 w 318891"/>
                <a:gd name="connsiteY0" fmla="*/ 20295 h 242276"/>
                <a:gd name="connsiteX1" fmla="*/ 15983 w 318891"/>
                <a:gd name="connsiteY1" fmla="*/ 16363 h 242276"/>
                <a:gd name="connsiteX2" fmla="*/ 15983 w 318891"/>
                <a:gd name="connsiteY2" fmla="*/ 0 h 242276"/>
                <a:gd name="connsiteX3" fmla="*/ 102365 w 318891"/>
                <a:gd name="connsiteY3" fmla="*/ 0 h 242276"/>
                <a:gd name="connsiteX4" fmla="*/ 148283 w 318891"/>
                <a:gd name="connsiteY4" fmla="*/ 146635 h 242276"/>
                <a:gd name="connsiteX5" fmla="*/ 159065 w 318891"/>
                <a:gd name="connsiteY5" fmla="*/ 187986 h 242276"/>
                <a:gd name="connsiteX6" fmla="*/ 168833 w 318891"/>
                <a:gd name="connsiteY6" fmla="*/ 146635 h 242276"/>
                <a:gd name="connsiteX7" fmla="*/ 214497 w 318891"/>
                <a:gd name="connsiteY7" fmla="*/ 0 h 242276"/>
                <a:gd name="connsiteX8" fmla="*/ 300245 w 318891"/>
                <a:gd name="connsiteY8" fmla="*/ 0 h 242276"/>
                <a:gd name="connsiteX9" fmla="*/ 300245 w 318891"/>
                <a:gd name="connsiteY9" fmla="*/ 16363 h 242276"/>
                <a:gd name="connsiteX10" fmla="*/ 264348 w 318891"/>
                <a:gd name="connsiteY10" fmla="*/ 20295 h 242276"/>
                <a:gd name="connsiteX11" fmla="*/ 290478 w 318891"/>
                <a:gd name="connsiteY11" fmla="*/ 222742 h 242276"/>
                <a:gd name="connsiteX12" fmla="*/ 318892 w 318891"/>
                <a:gd name="connsiteY12" fmla="*/ 226294 h 242276"/>
                <a:gd name="connsiteX13" fmla="*/ 318892 w 318891"/>
                <a:gd name="connsiteY13" fmla="*/ 242277 h 242276"/>
                <a:gd name="connsiteX14" fmla="*/ 225026 w 318891"/>
                <a:gd name="connsiteY14" fmla="*/ 242277 h 242276"/>
                <a:gd name="connsiteX15" fmla="*/ 225026 w 318891"/>
                <a:gd name="connsiteY15" fmla="*/ 226294 h 242276"/>
                <a:gd name="connsiteX16" fmla="*/ 254708 w 318891"/>
                <a:gd name="connsiteY16" fmla="*/ 222996 h 242276"/>
                <a:gd name="connsiteX17" fmla="*/ 239993 w 318891"/>
                <a:gd name="connsiteY17" fmla="*/ 76615 h 242276"/>
                <a:gd name="connsiteX18" fmla="*/ 233144 w 318891"/>
                <a:gd name="connsiteY18" fmla="*/ 13699 h 242276"/>
                <a:gd name="connsiteX19" fmla="*/ 219444 w 318891"/>
                <a:gd name="connsiteY19" fmla="*/ 60633 h 242276"/>
                <a:gd name="connsiteX20" fmla="*/ 164900 w 318891"/>
                <a:gd name="connsiteY20" fmla="*/ 231114 h 242276"/>
                <a:gd name="connsiteX21" fmla="*/ 143717 w 318891"/>
                <a:gd name="connsiteY21" fmla="*/ 231114 h 242276"/>
                <a:gd name="connsiteX22" fmla="*/ 90949 w 318891"/>
                <a:gd name="connsiteY22" fmla="*/ 74966 h 242276"/>
                <a:gd name="connsiteX23" fmla="*/ 71668 w 318891"/>
                <a:gd name="connsiteY23" fmla="*/ 13319 h 242276"/>
                <a:gd name="connsiteX24" fmla="*/ 65833 w 318891"/>
                <a:gd name="connsiteY24" fmla="*/ 76488 h 242276"/>
                <a:gd name="connsiteX25" fmla="*/ 52768 w 318891"/>
                <a:gd name="connsiteY25" fmla="*/ 222996 h 242276"/>
                <a:gd name="connsiteX26" fmla="*/ 84987 w 318891"/>
                <a:gd name="connsiteY26" fmla="*/ 226294 h 242276"/>
                <a:gd name="connsiteX27" fmla="*/ 84987 w 318891"/>
                <a:gd name="connsiteY27" fmla="*/ 242277 h 242276"/>
                <a:gd name="connsiteX28" fmla="*/ 0 w 318891"/>
                <a:gd name="connsiteY28" fmla="*/ 242277 h 242276"/>
                <a:gd name="connsiteX29" fmla="*/ 0 w 318891"/>
                <a:gd name="connsiteY29" fmla="*/ 226294 h 242276"/>
                <a:gd name="connsiteX30" fmla="*/ 27653 w 318891"/>
                <a:gd name="connsiteY30" fmla="*/ 222996 h 242276"/>
                <a:gd name="connsiteX31" fmla="*/ 51500 w 318891"/>
                <a:gd name="connsiteY31" fmla="*/ 20295 h 24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8891" h="242276">
                  <a:moveTo>
                    <a:pt x="51500" y="20295"/>
                  </a:moveTo>
                  <a:lnTo>
                    <a:pt x="15983" y="16363"/>
                  </a:lnTo>
                  <a:lnTo>
                    <a:pt x="15983" y="0"/>
                  </a:lnTo>
                  <a:lnTo>
                    <a:pt x="102365" y="0"/>
                  </a:lnTo>
                  <a:lnTo>
                    <a:pt x="148283" y="146635"/>
                  </a:lnTo>
                  <a:lnTo>
                    <a:pt x="159065" y="187986"/>
                  </a:lnTo>
                  <a:lnTo>
                    <a:pt x="168833" y="146635"/>
                  </a:lnTo>
                  <a:lnTo>
                    <a:pt x="214497" y="0"/>
                  </a:lnTo>
                  <a:lnTo>
                    <a:pt x="300245" y="0"/>
                  </a:lnTo>
                  <a:lnTo>
                    <a:pt x="300245" y="16363"/>
                  </a:lnTo>
                  <a:lnTo>
                    <a:pt x="264348" y="20295"/>
                  </a:lnTo>
                  <a:lnTo>
                    <a:pt x="290478" y="222742"/>
                  </a:lnTo>
                  <a:lnTo>
                    <a:pt x="318892" y="226294"/>
                  </a:lnTo>
                  <a:lnTo>
                    <a:pt x="318892" y="242277"/>
                  </a:lnTo>
                  <a:lnTo>
                    <a:pt x="225026" y="242277"/>
                  </a:lnTo>
                  <a:lnTo>
                    <a:pt x="225026" y="226294"/>
                  </a:lnTo>
                  <a:lnTo>
                    <a:pt x="254708" y="222996"/>
                  </a:lnTo>
                  <a:lnTo>
                    <a:pt x="239993" y="76615"/>
                  </a:lnTo>
                  <a:lnTo>
                    <a:pt x="233144" y="13699"/>
                  </a:lnTo>
                  <a:lnTo>
                    <a:pt x="219444" y="60633"/>
                  </a:lnTo>
                  <a:lnTo>
                    <a:pt x="164900" y="231114"/>
                  </a:lnTo>
                  <a:lnTo>
                    <a:pt x="143717" y="231114"/>
                  </a:lnTo>
                  <a:lnTo>
                    <a:pt x="90949" y="74966"/>
                  </a:lnTo>
                  <a:lnTo>
                    <a:pt x="71668" y="13319"/>
                  </a:lnTo>
                  <a:lnTo>
                    <a:pt x="65833" y="76488"/>
                  </a:lnTo>
                  <a:lnTo>
                    <a:pt x="52768" y="222996"/>
                  </a:lnTo>
                  <a:lnTo>
                    <a:pt x="84987" y="226294"/>
                  </a:lnTo>
                  <a:lnTo>
                    <a:pt x="84987" y="242277"/>
                  </a:lnTo>
                  <a:lnTo>
                    <a:pt x="0" y="242277"/>
                  </a:lnTo>
                  <a:lnTo>
                    <a:pt x="0" y="226294"/>
                  </a:lnTo>
                  <a:lnTo>
                    <a:pt x="27653" y="222996"/>
                  </a:lnTo>
                  <a:lnTo>
                    <a:pt x="51500" y="20295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9" name="Freeform: Shape 1031"/>
            <p:cNvSpPr/>
            <p:nvPr/>
          </p:nvSpPr>
          <p:spPr>
            <a:xfrm>
              <a:off x="19573781" y="1843251"/>
              <a:ext cx="168452" cy="189381"/>
            </a:xfrm>
            <a:custGeom>
              <a:avLst/>
              <a:gdLst>
                <a:gd name="connsiteX0" fmla="*/ 12050 w 168452"/>
                <a:gd name="connsiteY0" fmla="*/ 44016 h 189381"/>
                <a:gd name="connsiteX1" fmla="*/ 43762 w 168452"/>
                <a:gd name="connsiteY1" fmla="*/ 11289 h 189381"/>
                <a:gd name="connsiteX2" fmla="*/ 86002 w 168452"/>
                <a:gd name="connsiteY2" fmla="*/ 0 h 189381"/>
                <a:gd name="connsiteX3" fmla="*/ 147776 w 168452"/>
                <a:gd name="connsiteY3" fmla="*/ 26130 h 189381"/>
                <a:gd name="connsiteX4" fmla="*/ 168452 w 168452"/>
                <a:gd name="connsiteY4" fmla="*/ 94627 h 189381"/>
                <a:gd name="connsiteX5" fmla="*/ 156402 w 168452"/>
                <a:gd name="connsiteY5" fmla="*/ 145747 h 189381"/>
                <a:gd name="connsiteX6" fmla="*/ 124690 w 168452"/>
                <a:gd name="connsiteY6" fmla="*/ 178346 h 189381"/>
                <a:gd name="connsiteX7" fmla="*/ 82450 w 168452"/>
                <a:gd name="connsiteY7" fmla="*/ 189382 h 189381"/>
                <a:gd name="connsiteX8" fmla="*/ 20676 w 168452"/>
                <a:gd name="connsiteY8" fmla="*/ 163251 h 189381"/>
                <a:gd name="connsiteX9" fmla="*/ 0 w 168452"/>
                <a:gd name="connsiteY9" fmla="*/ 94754 h 189381"/>
                <a:gd name="connsiteX10" fmla="*/ 12050 w 168452"/>
                <a:gd name="connsiteY10" fmla="*/ 44016 h 189381"/>
                <a:gd name="connsiteX11" fmla="*/ 118982 w 168452"/>
                <a:gd name="connsiteY11" fmla="*/ 152216 h 189381"/>
                <a:gd name="connsiteX12" fmla="*/ 131032 w 168452"/>
                <a:gd name="connsiteY12" fmla="*/ 97164 h 189381"/>
                <a:gd name="connsiteX13" fmla="*/ 119997 w 168452"/>
                <a:gd name="connsiteY13" fmla="*/ 39830 h 189381"/>
                <a:gd name="connsiteX14" fmla="*/ 84480 w 168452"/>
                <a:gd name="connsiteY14" fmla="*/ 18646 h 189381"/>
                <a:gd name="connsiteX15" fmla="*/ 49724 w 168452"/>
                <a:gd name="connsiteY15" fmla="*/ 37166 h 189381"/>
                <a:gd name="connsiteX16" fmla="*/ 37547 w 168452"/>
                <a:gd name="connsiteY16" fmla="*/ 92217 h 189381"/>
                <a:gd name="connsiteX17" fmla="*/ 48963 w 168452"/>
                <a:gd name="connsiteY17" fmla="*/ 149552 h 189381"/>
                <a:gd name="connsiteX18" fmla="*/ 84480 w 168452"/>
                <a:gd name="connsiteY18" fmla="*/ 170735 h 189381"/>
                <a:gd name="connsiteX19" fmla="*/ 118982 w 168452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2" h="189381">
                  <a:moveTo>
                    <a:pt x="12050" y="44016"/>
                  </a:moveTo>
                  <a:cubicBezTo>
                    <a:pt x="20042" y="29682"/>
                    <a:pt x="30697" y="18773"/>
                    <a:pt x="43762" y="11289"/>
                  </a:cubicBezTo>
                  <a:cubicBezTo>
                    <a:pt x="56827" y="3805"/>
                    <a:pt x="71034" y="0"/>
                    <a:pt x="86002" y="0"/>
                  </a:cubicBezTo>
                  <a:cubicBezTo>
                    <a:pt x="113401" y="0"/>
                    <a:pt x="133950" y="8752"/>
                    <a:pt x="147776" y="26130"/>
                  </a:cubicBezTo>
                  <a:cubicBezTo>
                    <a:pt x="161602" y="43508"/>
                    <a:pt x="168452" y="66341"/>
                    <a:pt x="168452" y="94627"/>
                  </a:cubicBezTo>
                  <a:cubicBezTo>
                    <a:pt x="168452" y="114416"/>
                    <a:pt x="164393" y="131413"/>
                    <a:pt x="156402" y="145747"/>
                  </a:cubicBezTo>
                  <a:cubicBezTo>
                    <a:pt x="148410" y="160080"/>
                    <a:pt x="137755" y="170989"/>
                    <a:pt x="124690" y="178346"/>
                  </a:cubicBezTo>
                  <a:cubicBezTo>
                    <a:pt x="111498" y="185703"/>
                    <a:pt x="97418" y="189382"/>
                    <a:pt x="82450" y="189382"/>
                  </a:cubicBezTo>
                  <a:cubicBezTo>
                    <a:pt x="55051" y="189382"/>
                    <a:pt x="34502" y="180629"/>
                    <a:pt x="20676" y="163251"/>
                  </a:cubicBezTo>
                  <a:cubicBezTo>
                    <a:pt x="6850" y="145873"/>
                    <a:pt x="0" y="123041"/>
                    <a:pt x="0" y="94754"/>
                  </a:cubicBezTo>
                  <a:cubicBezTo>
                    <a:pt x="0" y="75220"/>
                    <a:pt x="4059" y="58349"/>
                    <a:pt x="12050" y="44016"/>
                  </a:cubicBezTo>
                  <a:close/>
                  <a:moveTo>
                    <a:pt x="118982" y="152216"/>
                  </a:moveTo>
                  <a:cubicBezTo>
                    <a:pt x="126973" y="139785"/>
                    <a:pt x="131032" y="121519"/>
                    <a:pt x="131032" y="97164"/>
                  </a:cubicBezTo>
                  <a:cubicBezTo>
                    <a:pt x="131032" y="73064"/>
                    <a:pt x="127354" y="53910"/>
                    <a:pt x="119997" y="39830"/>
                  </a:cubicBezTo>
                  <a:cubicBezTo>
                    <a:pt x="112640" y="25750"/>
                    <a:pt x="100716" y="18646"/>
                    <a:pt x="84480" y="18646"/>
                  </a:cubicBezTo>
                  <a:cubicBezTo>
                    <a:pt x="69512" y="18646"/>
                    <a:pt x="57969" y="24862"/>
                    <a:pt x="49724" y="37166"/>
                  </a:cubicBezTo>
                  <a:cubicBezTo>
                    <a:pt x="41606" y="49597"/>
                    <a:pt x="37547" y="67863"/>
                    <a:pt x="37547" y="92217"/>
                  </a:cubicBezTo>
                  <a:cubicBezTo>
                    <a:pt x="37547" y="116318"/>
                    <a:pt x="41352" y="135472"/>
                    <a:pt x="48963" y="149552"/>
                  </a:cubicBezTo>
                  <a:cubicBezTo>
                    <a:pt x="56573" y="163632"/>
                    <a:pt x="68370" y="170735"/>
                    <a:pt x="84480" y="170735"/>
                  </a:cubicBezTo>
                  <a:cubicBezTo>
                    <a:pt x="99448" y="170735"/>
                    <a:pt x="110864" y="164520"/>
                    <a:pt x="118982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0" name="Freeform: Shape 1032"/>
            <p:cNvSpPr/>
            <p:nvPr/>
          </p:nvSpPr>
          <p:spPr>
            <a:xfrm>
              <a:off x="19767983" y="1843885"/>
              <a:ext cx="196865" cy="185068"/>
            </a:xfrm>
            <a:custGeom>
              <a:avLst/>
              <a:gdLst>
                <a:gd name="connsiteX0" fmla="*/ 23467 w 196865"/>
                <a:gd name="connsiteY0" fmla="*/ 29302 h 185068"/>
                <a:gd name="connsiteX1" fmla="*/ 0 w 196865"/>
                <a:gd name="connsiteY1" fmla="*/ 23467 h 185068"/>
                <a:gd name="connsiteX2" fmla="*/ 0 w 196865"/>
                <a:gd name="connsiteY2" fmla="*/ 5835 h 185068"/>
                <a:gd name="connsiteX3" fmla="*/ 46553 w 196865"/>
                <a:gd name="connsiteY3" fmla="*/ 0 h 185068"/>
                <a:gd name="connsiteX4" fmla="*/ 47567 w 196865"/>
                <a:gd name="connsiteY4" fmla="*/ 0 h 185068"/>
                <a:gd name="connsiteX5" fmla="*/ 54417 w 196865"/>
                <a:gd name="connsiteY5" fmla="*/ 5835 h 185068"/>
                <a:gd name="connsiteX6" fmla="*/ 54417 w 196865"/>
                <a:gd name="connsiteY6" fmla="*/ 19534 h 185068"/>
                <a:gd name="connsiteX7" fmla="*/ 54037 w 196865"/>
                <a:gd name="connsiteY7" fmla="*/ 27399 h 185068"/>
                <a:gd name="connsiteX8" fmla="*/ 84987 w 196865"/>
                <a:gd name="connsiteY8" fmla="*/ 8499 h 185068"/>
                <a:gd name="connsiteX9" fmla="*/ 121773 w 196865"/>
                <a:gd name="connsiteY9" fmla="*/ 0 h 185068"/>
                <a:gd name="connsiteX10" fmla="*/ 153611 w 196865"/>
                <a:gd name="connsiteY10" fmla="*/ 7865 h 185068"/>
                <a:gd name="connsiteX11" fmla="*/ 169467 w 196865"/>
                <a:gd name="connsiteY11" fmla="*/ 31838 h 185068"/>
                <a:gd name="connsiteX12" fmla="*/ 174033 w 196865"/>
                <a:gd name="connsiteY12" fmla="*/ 75347 h 185068"/>
                <a:gd name="connsiteX13" fmla="*/ 174033 w 196865"/>
                <a:gd name="connsiteY13" fmla="*/ 166549 h 185068"/>
                <a:gd name="connsiteX14" fmla="*/ 196866 w 196865"/>
                <a:gd name="connsiteY14" fmla="*/ 168833 h 185068"/>
                <a:gd name="connsiteX15" fmla="*/ 196866 w 196865"/>
                <a:gd name="connsiteY15" fmla="*/ 185069 h 185068"/>
                <a:gd name="connsiteX16" fmla="*/ 119616 w 196865"/>
                <a:gd name="connsiteY16" fmla="*/ 185069 h 185068"/>
                <a:gd name="connsiteX17" fmla="*/ 119616 w 196865"/>
                <a:gd name="connsiteY17" fmla="*/ 169086 h 185068"/>
                <a:gd name="connsiteX18" fmla="*/ 139785 w 196865"/>
                <a:gd name="connsiteY18" fmla="*/ 166423 h 185068"/>
                <a:gd name="connsiteX19" fmla="*/ 139785 w 196865"/>
                <a:gd name="connsiteY19" fmla="*/ 74839 h 185068"/>
                <a:gd name="connsiteX20" fmla="*/ 137121 w 196865"/>
                <a:gd name="connsiteY20" fmla="*/ 44650 h 185068"/>
                <a:gd name="connsiteX21" fmla="*/ 127354 w 196865"/>
                <a:gd name="connsiteY21" fmla="*/ 28414 h 185068"/>
                <a:gd name="connsiteX22" fmla="*/ 106551 w 196865"/>
                <a:gd name="connsiteY22" fmla="*/ 23086 h 185068"/>
                <a:gd name="connsiteX23" fmla="*/ 81435 w 196865"/>
                <a:gd name="connsiteY23" fmla="*/ 28921 h 185068"/>
                <a:gd name="connsiteX24" fmla="*/ 57588 w 196865"/>
                <a:gd name="connsiteY24" fmla="*/ 42620 h 185068"/>
                <a:gd name="connsiteX25" fmla="*/ 57588 w 196865"/>
                <a:gd name="connsiteY25" fmla="*/ 166169 h 185068"/>
                <a:gd name="connsiteX26" fmla="*/ 79786 w 196865"/>
                <a:gd name="connsiteY26" fmla="*/ 169086 h 185068"/>
                <a:gd name="connsiteX27" fmla="*/ 79786 w 196865"/>
                <a:gd name="connsiteY27" fmla="*/ 185069 h 185068"/>
                <a:gd name="connsiteX28" fmla="*/ 2917 w 196865"/>
                <a:gd name="connsiteY28" fmla="*/ 185069 h 185068"/>
                <a:gd name="connsiteX29" fmla="*/ 2917 w 196865"/>
                <a:gd name="connsiteY29" fmla="*/ 169086 h 185068"/>
                <a:gd name="connsiteX30" fmla="*/ 23467 w 196865"/>
                <a:gd name="connsiteY30" fmla="*/ 166169 h 185068"/>
                <a:gd name="connsiteX31" fmla="*/ 23467 w 196865"/>
                <a:gd name="connsiteY31" fmla="*/ 29302 h 185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068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5"/>
                  </a:cubicBezTo>
                  <a:cubicBezTo>
                    <a:pt x="161095" y="13065"/>
                    <a:pt x="166422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069"/>
                  </a:lnTo>
                  <a:lnTo>
                    <a:pt x="119616" y="185069"/>
                  </a:lnTo>
                  <a:lnTo>
                    <a:pt x="119616" y="169086"/>
                  </a:lnTo>
                  <a:lnTo>
                    <a:pt x="139785" y="166423"/>
                  </a:lnTo>
                  <a:lnTo>
                    <a:pt x="139785" y="74839"/>
                  </a:lnTo>
                  <a:cubicBezTo>
                    <a:pt x="139785" y="62028"/>
                    <a:pt x="138897" y="52007"/>
                    <a:pt x="137121" y="44650"/>
                  </a:cubicBezTo>
                  <a:cubicBezTo>
                    <a:pt x="135345" y="37420"/>
                    <a:pt x="132174" y="31965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1" name="Freeform: Shape 1033"/>
            <p:cNvSpPr/>
            <p:nvPr/>
          </p:nvSpPr>
          <p:spPr>
            <a:xfrm>
              <a:off x="19987301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367 w 86382"/>
                <a:gd name="connsiteY16" fmla="*/ 0 h 258513"/>
                <a:gd name="connsiteX17" fmla="*/ 58730 w 86382"/>
                <a:gd name="connsiteY17" fmla="*/ 5835 h 258513"/>
                <a:gd name="connsiteX18" fmla="*/ 63931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367" y="0"/>
                  </a:cubicBezTo>
                  <a:cubicBezTo>
                    <a:pt x="49724" y="0"/>
                    <a:pt x="55178" y="1903"/>
                    <a:pt x="58730" y="5835"/>
                  </a:cubicBezTo>
                  <a:cubicBezTo>
                    <a:pt x="62155" y="9767"/>
                    <a:pt x="63931" y="14714"/>
                    <a:pt x="63931" y="20803"/>
                  </a:cubicBezTo>
                  <a:cubicBezTo>
                    <a:pt x="63931" y="28160"/>
                    <a:pt x="61774" y="33995"/>
                    <a:pt x="57588" y="38434"/>
                  </a:cubicBezTo>
                  <a:cubicBezTo>
                    <a:pt x="53402" y="42747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2" name="Freeform: Shape 1034"/>
            <p:cNvSpPr/>
            <p:nvPr/>
          </p:nvSpPr>
          <p:spPr>
            <a:xfrm>
              <a:off x="20092329" y="1801138"/>
              <a:ext cx="117459" cy="231241"/>
            </a:xfrm>
            <a:custGeom>
              <a:avLst/>
              <a:gdLst>
                <a:gd name="connsiteX0" fmla="*/ 32600 w 117459"/>
                <a:gd name="connsiteY0" fmla="*/ 222616 h 231241"/>
                <a:gd name="connsiteX1" fmla="*/ 23467 w 117459"/>
                <a:gd name="connsiteY1" fmla="*/ 193568 h 231241"/>
                <a:gd name="connsiteX2" fmla="*/ 23467 w 117459"/>
                <a:gd name="connsiteY2" fmla="*/ 68370 h 231241"/>
                <a:gd name="connsiteX3" fmla="*/ 0 w 117459"/>
                <a:gd name="connsiteY3" fmla="*/ 68370 h 231241"/>
                <a:gd name="connsiteX4" fmla="*/ 0 w 117459"/>
                <a:gd name="connsiteY4" fmla="*/ 53783 h 231241"/>
                <a:gd name="connsiteX5" fmla="*/ 9133 w 117459"/>
                <a:gd name="connsiteY5" fmla="*/ 51500 h 231241"/>
                <a:gd name="connsiteX6" fmla="*/ 19281 w 117459"/>
                <a:gd name="connsiteY6" fmla="*/ 47948 h 231241"/>
                <a:gd name="connsiteX7" fmla="*/ 27399 w 117459"/>
                <a:gd name="connsiteY7" fmla="*/ 36278 h 231241"/>
                <a:gd name="connsiteX8" fmla="*/ 33614 w 117459"/>
                <a:gd name="connsiteY8" fmla="*/ 16363 h 231241"/>
                <a:gd name="connsiteX9" fmla="*/ 37800 w 117459"/>
                <a:gd name="connsiteY9" fmla="*/ 0 h 231241"/>
                <a:gd name="connsiteX10" fmla="*/ 57081 w 117459"/>
                <a:gd name="connsiteY10" fmla="*/ 0 h 231241"/>
                <a:gd name="connsiteX11" fmla="*/ 57715 w 117459"/>
                <a:gd name="connsiteY11" fmla="*/ 46933 h 231241"/>
                <a:gd name="connsiteX12" fmla="*/ 112132 w 117459"/>
                <a:gd name="connsiteY12" fmla="*/ 46933 h 231241"/>
                <a:gd name="connsiteX13" fmla="*/ 112132 w 117459"/>
                <a:gd name="connsiteY13" fmla="*/ 68497 h 231241"/>
                <a:gd name="connsiteX14" fmla="*/ 57715 w 117459"/>
                <a:gd name="connsiteY14" fmla="*/ 68497 h 231241"/>
                <a:gd name="connsiteX15" fmla="*/ 57715 w 117459"/>
                <a:gd name="connsiteY15" fmla="*/ 168579 h 231241"/>
                <a:gd name="connsiteX16" fmla="*/ 58857 w 117459"/>
                <a:gd name="connsiteY16" fmla="*/ 194709 h 231241"/>
                <a:gd name="connsiteX17" fmla="*/ 63804 w 117459"/>
                <a:gd name="connsiteY17" fmla="*/ 204476 h 231241"/>
                <a:gd name="connsiteX18" fmla="*/ 76615 w 117459"/>
                <a:gd name="connsiteY18" fmla="*/ 206760 h 231241"/>
                <a:gd name="connsiteX19" fmla="*/ 96023 w 117459"/>
                <a:gd name="connsiteY19" fmla="*/ 204476 h 231241"/>
                <a:gd name="connsiteX20" fmla="*/ 112513 w 117459"/>
                <a:gd name="connsiteY20" fmla="*/ 199529 h 231241"/>
                <a:gd name="connsiteX21" fmla="*/ 117460 w 117459"/>
                <a:gd name="connsiteY21" fmla="*/ 214244 h 231241"/>
                <a:gd name="connsiteX22" fmla="*/ 92217 w 117459"/>
                <a:gd name="connsiteY22" fmla="*/ 225660 h 231241"/>
                <a:gd name="connsiteX23" fmla="*/ 60379 w 117459"/>
                <a:gd name="connsiteY23" fmla="*/ 231241 h 231241"/>
                <a:gd name="connsiteX24" fmla="*/ 32600 w 117459"/>
                <a:gd name="connsiteY24" fmla="*/ 222616 h 231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459" h="231241">
                  <a:moveTo>
                    <a:pt x="32600" y="222616"/>
                  </a:moveTo>
                  <a:cubicBezTo>
                    <a:pt x="26511" y="216907"/>
                    <a:pt x="23467" y="207267"/>
                    <a:pt x="23467" y="193568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783"/>
                  </a:lnTo>
                  <a:cubicBezTo>
                    <a:pt x="1015" y="53529"/>
                    <a:pt x="4186" y="52768"/>
                    <a:pt x="9133" y="51500"/>
                  </a:cubicBezTo>
                  <a:cubicBezTo>
                    <a:pt x="14080" y="50231"/>
                    <a:pt x="17505" y="48963"/>
                    <a:pt x="19281" y="47948"/>
                  </a:cubicBezTo>
                  <a:cubicBezTo>
                    <a:pt x="22706" y="46045"/>
                    <a:pt x="25496" y="42113"/>
                    <a:pt x="27399" y="36278"/>
                  </a:cubicBezTo>
                  <a:cubicBezTo>
                    <a:pt x="29175" y="32092"/>
                    <a:pt x="31204" y="25496"/>
                    <a:pt x="33614" y="16363"/>
                  </a:cubicBezTo>
                  <a:cubicBezTo>
                    <a:pt x="36024" y="7230"/>
                    <a:pt x="37420" y="1776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3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0" y="201305"/>
                    <a:pt x="112513" y="199529"/>
                  </a:cubicBezTo>
                  <a:lnTo>
                    <a:pt x="117460" y="214244"/>
                  </a:lnTo>
                  <a:cubicBezTo>
                    <a:pt x="112259" y="218176"/>
                    <a:pt x="103760" y="221981"/>
                    <a:pt x="92217" y="225660"/>
                  </a:cubicBezTo>
                  <a:cubicBezTo>
                    <a:pt x="80547" y="229338"/>
                    <a:pt x="70019" y="231241"/>
                    <a:pt x="60379" y="231241"/>
                  </a:cubicBezTo>
                  <a:cubicBezTo>
                    <a:pt x="47821" y="231114"/>
                    <a:pt x="38688" y="228324"/>
                    <a:pt x="32600" y="2226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3" name="Freeform: Shape 1035"/>
            <p:cNvSpPr/>
            <p:nvPr/>
          </p:nvSpPr>
          <p:spPr>
            <a:xfrm>
              <a:off x="20229574" y="1843251"/>
              <a:ext cx="168454" cy="189381"/>
            </a:xfrm>
            <a:custGeom>
              <a:avLst/>
              <a:gdLst>
                <a:gd name="connsiteX0" fmla="*/ 11926 w 168454"/>
                <a:gd name="connsiteY0" fmla="*/ 44016 h 189381"/>
                <a:gd name="connsiteX1" fmla="*/ 43765 w 168454"/>
                <a:gd name="connsiteY1" fmla="*/ 11289 h 189381"/>
                <a:gd name="connsiteX2" fmla="*/ 86005 w 168454"/>
                <a:gd name="connsiteY2" fmla="*/ 0 h 189381"/>
                <a:gd name="connsiteX3" fmla="*/ 147779 w 168454"/>
                <a:gd name="connsiteY3" fmla="*/ 26130 h 189381"/>
                <a:gd name="connsiteX4" fmla="*/ 168455 w 168454"/>
                <a:gd name="connsiteY4" fmla="*/ 94627 h 189381"/>
                <a:gd name="connsiteX5" fmla="*/ 156405 w 168454"/>
                <a:gd name="connsiteY5" fmla="*/ 145747 h 189381"/>
                <a:gd name="connsiteX6" fmla="*/ 124693 w 168454"/>
                <a:gd name="connsiteY6" fmla="*/ 178346 h 189381"/>
                <a:gd name="connsiteX7" fmla="*/ 82453 w 168454"/>
                <a:gd name="connsiteY7" fmla="*/ 189382 h 189381"/>
                <a:gd name="connsiteX8" fmla="*/ 20679 w 168454"/>
                <a:gd name="connsiteY8" fmla="*/ 163251 h 189381"/>
                <a:gd name="connsiteX9" fmla="*/ 3 w 168454"/>
                <a:gd name="connsiteY9" fmla="*/ 94754 h 189381"/>
                <a:gd name="connsiteX10" fmla="*/ 11926 w 168454"/>
                <a:gd name="connsiteY10" fmla="*/ 44016 h 189381"/>
                <a:gd name="connsiteX11" fmla="*/ 118858 w 168454"/>
                <a:gd name="connsiteY11" fmla="*/ 152216 h 189381"/>
                <a:gd name="connsiteX12" fmla="*/ 130908 w 168454"/>
                <a:gd name="connsiteY12" fmla="*/ 97164 h 189381"/>
                <a:gd name="connsiteX13" fmla="*/ 119873 w 168454"/>
                <a:gd name="connsiteY13" fmla="*/ 39830 h 189381"/>
                <a:gd name="connsiteX14" fmla="*/ 84356 w 168454"/>
                <a:gd name="connsiteY14" fmla="*/ 18646 h 189381"/>
                <a:gd name="connsiteX15" fmla="*/ 49600 w 168454"/>
                <a:gd name="connsiteY15" fmla="*/ 37166 h 189381"/>
                <a:gd name="connsiteX16" fmla="*/ 37423 w 168454"/>
                <a:gd name="connsiteY16" fmla="*/ 92217 h 189381"/>
                <a:gd name="connsiteX17" fmla="*/ 48839 w 168454"/>
                <a:gd name="connsiteY17" fmla="*/ 149552 h 189381"/>
                <a:gd name="connsiteX18" fmla="*/ 84356 w 168454"/>
                <a:gd name="connsiteY18" fmla="*/ 170735 h 189381"/>
                <a:gd name="connsiteX19" fmla="*/ 118858 w 168454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381">
                  <a:moveTo>
                    <a:pt x="11926" y="44016"/>
                  </a:moveTo>
                  <a:cubicBezTo>
                    <a:pt x="19918" y="29682"/>
                    <a:pt x="30573" y="18773"/>
                    <a:pt x="43765" y="11289"/>
                  </a:cubicBezTo>
                  <a:cubicBezTo>
                    <a:pt x="56957" y="3805"/>
                    <a:pt x="70910" y="0"/>
                    <a:pt x="86005" y="0"/>
                  </a:cubicBezTo>
                  <a:cubicBezTo>
                    <a:pt x="113404" y="0"/>
                    <a:pt x="133953" y="8752"/>
                    <a:pt x="147779" y="26130"/>
                  </a:cubicBezTo>
                  <a:cubicBezTo>
                    <a:pt x="161605" y="43508"/>
                    <a:pt x="168455" y="66341"/>
                    <a:pt x="168455" y="94627"/>
                  </a:cubicBezTo>
                  <a:cubicBezTo>
                    <a:pt x="168455" y="114416"/>
                    <a:pt x="164396" y="131413"/>
                    <a:pt x="156405" y="145747"/>
                  </a:cubicBezTo>
                  <a:cubicBezTo>
                    <a:pt x="148413" y="160080"/>
                    <a:pt x="137758" y="170989"/>
                    <a:pt x="124693" y="178346"/>
                  </a:cubicBezTo>
                  <a:cubicBezTo>
                    <a:pt x="111501" y="185703"/>
                    <a:pt x="97421" y="189382"/>
                    <a:pt x="82453" y="189382"/>
                  </a:cubicBezTo>
                  <a:cubicBezTo>
                    <a:pt x="55054" y="189382"/>
                    <a:pt x="34505" y="180629"/>
                    <a:pt x="20679" y="163251"/>
                  </a:cubicBezTo>
                  <a:cubicBezTo>
                    <a:pt x="6853" y="145873"/>
                    <a:pt x="3" y="123041"/>
                    <a:pt x="3" y="94754"/>
                  </a:cubicBezTo>
                  <a:cubicBezTo>
                    <a:pt x="-124" y="75220"/>
                    <a:pt x="3935" y="58349"/>
                    <a:pt x="11926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482" y="49597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49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4" name="Freeform: Shape 1036"/>
            <p:cNvSpPr/>
            <p:nvPr/>
          </p:nvSpPr>
          <p:spPr>
            <a:xfrm>
              <a:off x="20428346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1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537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1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5" name="Freeform: Shape 1037"/>
            <p:cNvSpPr/>
            <p:nvPr/>
          </p:nvSpPr>
          <p:spPr>
            <a:xfrm>
              <a:off x="20575995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2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6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2" y="38434"/>
                  </a:cubicBezTo>
                  <a:cubicBezTo>
                    <a:pt x="53276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6" name="Freeform: Shape 1038"/>
            <p:cNvSpPr/>
            <p:nvPr/>
          </p:nvSpPr>
          <p:spPr>
            <a:xfrm>
              <a:off x="20680516" y="1848198"/>
              <a:ext cx="159065" cy="180756"/>
            </a:xfrm>
            <a:custGeom>
              <a:avLst/>
              <a:gdLst>
                <a:gd name="connsiteX0" fmla="*/ 37800 w 159065"/>
                <a:gd name="connsiteY0" fmla="*/ 20803 h 180756"/>
                <a:gd name="connsiteX1" fmla="*/ 31965 w 159065"/>
                <a:gd name="connsiteY1" fmla="*/ 51753 h 180756"/>
                <a:gd name="connsiteX2" fmla="*/ 12050 w 159065"/>
                <a:gd name="connsiteY2" fmla="*/ 51753 h 180756"/>
                <a:gd name="connsiteX3" fmla="*/ 12050 w 159065"/>
                <a:gd name="connsiteY3" fmla="*/ 0 h 180756"/>
                <a:gd name="connsiteX4" fmla="*/ 150567 w 159065"/>
                <a:gd name="connsiteY4" fmla="*/ 0 h 180756"/>
                <a:gd name="connsiteX5" fmla="*/ 157036 w 159065"/>
                <a:gd name="connsiteY5" fmla="*/ 13953 h 180756"/>
                <a:gd name="connsiteX6" fmla="*/ 61267 w 159065"/>
                <a:gd name="connsiteY6" fmla="*/ 142322 h 180756"/>
                <a:gd name="connsiteX7" fmla="*/ 38815 w 159065"/>
                <a:gd name="connsiteY7" fmla="*/ 162490 h 180756"/>
                <a:gd name="connsiteX8" fmla="*/ 126466 w 159065"/>
                <a:gd name="connsiteY8" fmla="*/ 159573 h 180756"/>
                <a:gd name="connsiteX9" fmla="*/ 140165 w 159065"/>
                <a:gd name="connsiteY9" fmla="*/ 123041 h 180756"/>
                <a:gd name="connsiteX10" fmla="*/ 159065 w 159065"/>
                <a:gd name="connsiteY10" fmla="*/ 125324 h 180756"/>
                <a:gd name="connsiteX11" fmla="*/ 153230 w 159065"/>
                <a:gd name="connsiteY11" fmla="*/ 180756 h 180756"/>
                <a:gd name="connsiteX12" fmla="*/ 6850 w 159065"/>
                <a:gd name="connsiteY12" fmla="*/ 180756 h 180756"/>
                <a:gd name="connsiteX13" fmla="*/ 0 w 159065"/>
                <a:gd name="connsiteY13" fmla="*/ 166423 h 180756"/>
                <a:gd name="connsiteX14" fmla="*/ 97418 w 159065"/>
                <a:gd name="connsiteY14" fmla="*/ 39322 h 180756"/>
                <a:gd name="connsiteX15" fmla="*/ 118982 w 159065"/>
                <a:gd name="connsiteY15" fmla="*/ 18520 h 180756"/>
                <a:gd name="connsiteX16" fmla="*/ 37800 w 159065"/>
                <a:gd name="connsiteY16" fmla="*/ 20803 h 180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065" h="180756">
                  <a:moveTo>
                    <a:pt x="37800" y="20803"/>
                  </a:moveTo>
                  <a:lnTo>
                    <a:pt x="31965" y="51753"/>
                  </a:lnTo>
                  <a:lnTo>
                    <a:pt x="12050" y="51753"/>
                  </a:lnTo>
                  <a:lnTo>
                    <a:pt x="12050" y="0"/>
                  </a:lnTo>
                  <a:lnTo>
                    <a:pt x="150567" y="0"/>
                  </a:lnTo>
                  <a:lnTo>
                    <a:pt x="157036" y="13953"/>
                  </a:lnTo>
                  <a:lnTo>
                    <a:pt x="61267" y="142322"/>
                  </a:lnTo>
                  <a:lnTo>
                    <a:pt x="38815" y="162490"/>
                  </a:lnTo>
                  <a:lnTo>
                    <a:pt x="126466" y="159573"/>
                  </a:lnTo>
                  <a:lnTo>
                    <a:pt x="140165" y="123041"/>
                  </a:lnTo>
                  <a:lnTo>
                    <a:pt x="159065" y="125324"/>
                  </a:lnTo>
                  <a:lnTo>
                    <a:pt x="153230" y="180756"/>
                  </a:lnTo>
                  <a:lnTo>
                    <a:pt x="6850" y="180756"/>
                  </a:lnTo>
                  <a:lnTo>
                    <a:pt x="0" y="166423"/>
                  </a:lnTo>
                  <a:lnTo>
                    <a:pt x="97418" y="39322"/>
                  </a:lnTo>
                  <a:lnTo>
                    <a:pt x="118982" y="18520"/>
                  </a:lnTo>
                  <a:lnTo>
                    <a:pt x="37800" y="20803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7" name="Freeform: Shape 1039"/>
            <p:cNvSpPr/>
            <p:nvPr/>
          </p:nvSpPr>
          <p:spPr>
            <a:xfrm>
              <a:off x="20865712" y="1844139"/>
              <a:ext cx="160207" cy="188493"/>
            </a:xfrm>
            <a:custGeom>
              <a:avLst/>
              <a:gdLst>
                <a:gd name="connsiteX0" fmla="*/ 30951 w 160207"/>
                <a:gd name="connsiteY0" fmla="*/ 90822 h 188493"/>
                <a:gd name="connsiteX1" fmla="*/ 108581 w 160207"/>
                <a:gd name="connsiteY1" fmla="*/ 75347 h 188493"/>
                <a:gd name="connsiteX2" fmla="*/ 108581 w 160207"/>
                <a:gd name="connsiteY2" fmla="*/ 66214 h 188493"/>
                <a:gd name="connsiteX3" fmla="*/ 105283 w 160207"/>
                <a:gd name="connsiteY3" fmla="*/ 42113 h 188493"/>
                <a:gd name="connsiteX4" fmla="*/ 93993 w 160207"/>
                <a:gd name="connsiteY4" fmla="*/ 29302 h 188493"/>
                <a:gd name="connsiteX5" fmla="*/ 71288 w 160207"/>
                <a:gd name="connsiteY5" fmla="*/ 25242 h 188493"/>
                <a:gd name="connsiteX6" fmla="*/ 41479 w 160207"/>
                <a:gd name="connsiteY6" fmla="*/ 29936 h 188493"/>
                <a:gd name="connsiteX7" fmla="*/ 15222 w 160207"/>
                <a:gd name="connsiteY7" fmla="*/ 41479 h 188493"/>
                <a:gd name="connsiteX8" fmla="*/ 7104 w 160207"/>
                <a:gd name="connsiteY8" fmla="*/ 24481 h 188493"/>
                <a:gd name="connsiteX9" fmla="*/ 22706 w 160207"/>
                <a:gd name="connsiteY9" fmla="*/ 14968 h 188493"/>
                <a:gd name="connsiteX10" fmla="*/ 49090 w 160207"/>
                <a:gd name="connsiteY10" fmla="*/ 4566 h 188493"/>
                <a:gd name="connsiteX11" fmla="*/ 79025 w 160207"/>
                <a:gd name="connsiteY11" fmla="*/ 0 h 188493"/>
                <a:gd name="connsiteX12" fmla="*/ 115684 w 160207"/>
                <a:gd name="connsiteY12" fmla="*/ 6342 h 188493"/>
                <a:gd name="connsiteX13" fmla="*/ 135092 w 160207"/>
                <a:gd name="connsiteY13" fmla="*/ 26765 h 188493"/>
                <a:gd name="connsiteX14" fmla="*/ 140926 w 160207"/>
                <a:gd name="connsiteY14" fmla="*/ 64184 h 188493"/>
                <a:gd name="connsiteX15" fmla="*/ 140926 w 160207"/>
                <a:gd name="connsiteY15" fmla="*/ 168833 h 188493"/>
                <a:gd name="connsiteX16" fmla="*/ 160207 w 160207"/>
                <a:gd name="connsiteY16" fmla="*/ 168833 h 188493"/>
                <a:gd name="connsiteX17" fmla="*/ 160207 w 160207"/>
                <a:gd name="connsiteY17" fmla="*/ 183293 h 188493"/>
                <a:gd name="connsiteX18" fmla="*/ 143717 w 160207"/>
                <a:gd name="connsiteY18" fmla="*/ 186591 h 188493"/>
                <a:gd name="connsiteX19" fmla="*/ 126212 w 160207"/>
                <a:gd name="connsiteY19" fmla="*/ 188240 h 188493"/>
                <a:gd name="connsiteX20" fmla="*/ 113781 w 160207"/>
                <a:gd name="connsiteY20" fmla="*/ 185450 h 188493"/>
                <a:gd name="connsiteX21" fmla="*/ 110483 w 160207"/>
                <a:gd name="connsiteY21" fmla="*/ 173272 h 188493"/>
                <a:gd name="connsiteX22" fmla="*/ 110483 w 160207"/>
                <a:gd name="connsiteY22" fmla="*/ 162490 h 188493"/>
                <a:gd name="connsiteX23" fmla="*/ 86509 w 160207"/>
                <a:gd name="connsiteY23" fmla="*/ 180376 h 188493"/>
                <a:gd name="connsiteX24" fmla="*/ 54417 w 160207"/>
                <a:gd name="connsiteY24" fmla="*/ 188494 h 188493"/>
                <a:gd name="connsiteX25" fmla="*/ 15475 w 160207"/>
                <a:gd name="connsiteY25" fmla="*/ 174921 h 188493"/>
                <a:gd name="connsiteX26" fmla="*/ 0 w 160207"/>
                <a:gd name="connsiteY26" fmla="*/ 135979 h 188493"/>
                <a:gd name="connsiteX27" fmla="*/ 30951 w 160207"/>
                <a:gd name="connsiteY27" fmla="*/ 90822 h 188493"/>
                <a:gd name="connsiteX28" fmla="*/ 88285 w 160207"/>
                <a:gd name="connsiteY28" fmla="*/ 161095 h 188493"/>
                <a:gd name="connsiteX29" fmla="*/ 108454 w 160207"/>
                <a:gd name="connsiteY29" fmla="*/ 148664 h 188493"/>
                <a:gd name="connsiteX30" fmla="*/ 108454 w 160207"/>
                <a:gd name="connsiteY30" fmla="*/ 92598 h 188493"/>
                <a:gd name="connsiteX31" fmla="*/ 54798 w 160207"/>
                <a:gd name="connsiteY31" fmla="*/ 103507 h 188493"/>
                <a:gd name="connsiteX32" fmla="*/ 36659 w 160207"/>
                <a:gd name="connsiteY32" fmla="*/ 132047 h 188493"/>
                <a:gd name="connsiteX33" fmla="*/ 45284 w 160207"/>
                <a:gd name="connsiteY33" fmla="*/ 157924 h 188493"/>
                <a:gd name="connsiteX34" fmla="*/ 68624 w 160207"/>
                <a:gd name="connsiteY34" fmla="*/ 166296 h 188493"/>
                <a:gd name="connsiteX35" fmla="*/ 88285 w 160207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207" h="188493">
                  <a:moveTo>
                    <a:pt x="30951" y="90822"/>
                  </a:moveTo>
                  <a:cubicBezTo>
                    <a:pt x="51373" y="81182"/>
                    <a:pt x="77250" y="75981"/>
                    <a:pt x="108581" y="75347"/>
                  </a:cubicBezTo>
                  <a:lnTo>
                    <a:pt x="108581" y="66214"/>
                  </a:lnTo>
                  <a:cubicBezTo>
                    <a:pt x="108581" y="56066"/>
                    <a:pt x="107439" y="47948"/>
                    <a:pt x="105283" y="42113"/>
                  </a:cubicBezTo>
                  <a:cubicBezTo>
                    <a:pt x="103126" y="36278"/>
                    <a:pt x="99321" y="31965"/>
                    <a:pt x="93993" y="29302"/>
                  </a:cubicBezTo>
                  <a:cubicBezTo>
                    <a:pt x="88666" y="26638"/>
                    <a:pt x="81182" y="25242"/>
                    <a:pt x="71288" y="25242"/>
                  </a:cubicBezTo>
                  <a:cubicBezTo>
                    <a:pt x="60252" y="25242"/>
                    <a:pt x="50231" y="26765"/>
                    <a:pt x="41479" y="29936"/>
                  </a:cubicBezTo>
                  <a:cubicBezTo>
                    <a:pt x="32726" y="33107"/>
                    <a:pt x="23974" y="36912"/>
                    <a:pt x="15222" y="41479"/>
                  </a:cubicBezTo>
                  <a:lnTo>
                    <a:pt x="7104" y="24481"/>
                  </a:lnTo>
                  <a:cubicBezTo>
                    <a:pt x="9894" y="22071"/>
                    <a:pt x="15095" y="18900"/>
                    <a:pt x="22706" y="14968"/>
                  </a:cubicBezTo>
                  <a:cubicBezTo>
                    <a:pt x="30316" y="11036"/>
                    <a:pt x="39069" y="7611"/>
                    <a:pt x="49090" y="4566"/>
                  </a:cubicBezTo>
                  <a:cubicBezTo>
                    <a:pt x="59110" y="1522"/>
                    <a:pt x="69131" y="0"/>
                    <a:pt x="79025" y="0"/>
                  </a:cubicBezTo>
                  <a:cubicBezTo>
                    <a:pt x="94501" y="0"/>
                    <a:pt x="106678" y="2156"/>
                    <a:pt x="115684" y="6342"/>
                  </a:cubicBezTo>
                  <a:cubicBezTo>
                    <a:pt x="124690" y="10528"/>
                    <a:pt x="131159" y="17378"/>
                    <a:pt x="135092" y="26765"/>
                  </a:cubicBezTo>
                  <a:cubicBezTo>
                    <a:pt x="139024" y="36151"/>
                    <a:pt x="140926" y="48582"/>
                    <a:pt x="140926" y="64184"/>
                  </a:cubicBezTo>
                  <a:lnTo>
                    <a:pt x="140926" y="168833"/>
                  </a:lnTo>
                  <a:lnTo>
                    <a:pt x="160207" y="168833"/>
                  </a:lnTo>
                  <a:lnTo>
                    <a:pt x="160207" y="183293"/>
                  </a:lnTo>
                  <a:cubicBezTo>
                    <a:pt x="155894" y="184435"/>
                    <a:pt x="150313" y="185450"/>
                    <a:pt x="143717" y="186591"/>
                  </a:cubicBezTo>
                  <a:cubicBezTo>
                    <a:pt x="137121" y="187606"/>
                    <a:pt x="131286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703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254" y="115557"/>
                    <a:pt x="10528" y="100462"/>
                    <a:pt x="30951" y="90822"/>
                  </a:cubicBezTo>
                  <a:close/>
                  <a:moveTo>
                    <a:pt x="88285" y="161095"/>
                  </a:moveTo>
                  <a:cubicBezTo>
                    <a:pt x="95642" y="157670"/>
                    <a:pt x="102365" y="153484"/>
                    <a:pt x="108454" y="148664"/>
                  </a:cubicBezTo>
                  <a:lnTo>
                    <a:pt x="108454" y="92598"/>
                  </a:lnTo>
                  <a:cubicBezTo>
                    <a:pt x="84733" y="92598"/>
                    <a:pt x="66848" y="96276"/>
                    <a:pt x="54798" y="103507"/>
                  </a:cubicBezTo>
                  <a:cubicBezTo>
                    <a:pt x="42747" y="110737"/>
                    <a:pt x="36659" y="120250"/>
                    <a:pt x="36659" y="132047"/>
                  </a:cubicBezTo>
                  <a:cubicBezTo>
                    <a:pt x="36659" y="143844"/>
                    <a:pt x="39576" y="152469"/>
                    <a:pt x="45284" y="157924"/>
                  </a:cubicBezTo>
                  <a:cubicBezTo>
                    <a:pt x="50992" y="163505"/>
                    <a:pt x="58857" y="166296"/>
                    <a:pt x="68624" y="166296"/>
                  </a:cubicBezTo>
                  <a:cubicBezTo>
                    <a:pt x="74459" y="166296"/>
                    <a:pt x="80928" y="164520"/>
                    <a:pt x="88285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8" name="Freeform: Shape 1040"/>
            <p:cNvSpPr/>
            <p:nvPr/>
          </p:nvSpPr>
          <p:spPr>
            <a:xfrm>
              <a:off x="21049512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80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80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9" name="Freeform: Shape 1041"/>
            <p:cNvSpPr/>
            <p:nvPr/>
          </p:nvSpPr>
          <p:spPr>
            <a:xfrm>
              <a:off x="21197542" y="184337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3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1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644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2" y="5581"/>
                    <a:pt x="132174" y="16744"/>
                  </a:cubicBezTo>
                  <a:cubicBezTo>
                    <a:pt x="143336" y="27906"/>
                    <a:pt x="149298" y="44016"/>
                    <a:pt x="149933" y="64819"/>
                  </a:cubicBezTo>
                  <a:cubicBezTo>
                    <a:pt x="149933" y="78011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1"/>
                  </a:cubicBezTo>
                  <a:cubicBezTo>
                    <a:pt x="106171" y="186972"/>
                    <a:pt x="93613" y="189382"/>
                    <a:pt x="80801" y="189382"/>
                  </a:cubicBezTo>
                  <a:cubicBezTo>
                    <a:pt x="54417" y="189255"/>
                    <a:pt x="34375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209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6" y="56447"/>
                    <a:pt x="35644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0" name="Freeform: Shape 1042"/>
            <p:cNvSpPr/>
            <p:nvPr/>
          </p:nvSpPr>
          <p:spPr>
            <a:xfrm>
              <a:off x="21452503" y="1844139"/>
              <a:ext cx="160080" cy="188493"/>
            </a:xfrm>
            <a:custGeom>
              <a:avLst/>
              <a:gdLst>
                <a:gd name="connsiteX0" fmla="*/ 30824 w 160080"/>
                <a:gd name="connsiteY0" fmla="*/ 90822 h 188493"/>
                <a:gd name="connsiteX1" fmla="*/ 108454 w 160080"/>
                <a:gd name="connsiteY1" fmla="*/ 75347 h 188493"/>
                <a:gd name="connsiteX2" fmla="*/ 108454 w 160080"/>
                <a:gd name="connsiteY2" fmla="*/ 66214 h 188493"/>
                <a:gd name="connsiteX3" fmla="*/ 105156 w 160080"/>
                <a:gd name="connsiteY3" fmla="*/ 42113 h 188493"/>
                <a:gd name="connsiteX4" fmla="*/ 93866 w 160080"/>
                <a:gd name="connsiteY4" fmla="*/ 29302 h 188493"/>
                <a:gd name="connsiteX5" fmla="*/ 71161 w 160080"/>
                <a:gd name="connsiteY5" fmla="*/ 25242 h 188493"/>
                <a:gd name="connsiteX6" fmla="*/ 41352 w 160080"/>
                <a:gd name="connsiteY6" fmla="*/ 29936 h 188493"/>
                <a:gd name="connsiteX7" fmla="*/ 15095 w 160080"/>
                <a:gd name="connsiteY7" fmla="*/ 41479 h 188493"/>
                <a:gd name="connsiteX8" fmla="*/ 6977 w 160080"/>
                <a:gd name="connsiteY8" fmla="*/ 24481 h 188493"/>
                <a:gd name="connsiteX9" fmla="*/ 22579 w 160080"/>
                <a:gd name="connsiteY9" fmla="*/ 14968 h 188493"/>
                <a:gd name="connsiteX10" fmla="*/ 48963 w 160080"/>
                <a:gd name="connsiteY10" fmla="*/ 4566 h 188493"/>
                <a:gd name="connsiteX11" fmla="*/ 78898 w 160080"/>
                <a:gd name="connsiteY11" fmla="*/ 0 h 188493"/>
                <a:gd name="connsiteX12" fmla="*/ 115557 w 160080"/>
                <a:gd name="connsiteY12" fmla="*/ 6342 h 188493"/>
                <a:gd name="connsiteX13" fmla="*/ 134965 w 160080"/>
                <a:gd name="connsiteY13" fmla="*/ 26765 h 188493"/>
                <a:gd name="connsiteX14" fmla="*/ 140799 w 160080"/>
                <a:gd name="connsiteY14" fmla="*/ 64184 h 188493"/>
                <a:gd name="connsiteX15" fmla="*/ 140799 w 160080"/>
                <a:gd name="connsiteY15" fmla="*/ 168833 h 188493"/>
                <a:gd name="connsiteX16" fmla="*/ 160080 w 160080"/>
                <a:gd name="connsiteY16" fmla="*/ 168833 h 188493"/>
                <a:gd name="connsiteX17" fmla="*/ 160080 w 160080"/>
                <a:gd name="connsiteY17" fmla="*/ 183293 h 188493"/>
                <a:gd name="connsiteX18" fmla="*/ 143590 w 160080"/>
                <a:gd name="connsiteY18" fmla="*/ 186591 h 188493"/>
                <a:gd name="connsiteX19" fmla="*/ 126212 w 160080"/>
                <a:gd name="connsiteY19" fmla="*/ 188240 h 188493"/>
                <a:gd name="connsiteX20" fmla="*/ 113781 w 160080"/>
                <a:gd name="connsiteY20" fmla="*/ 185450 h 188493"/>
                <a:gd name="connsiteX21" fmla="*/ 110483 w 160080"/>
                <a:gd name="connsiteY21" fmla="*/ 173272 h 188493"/>
                <a:gd name="connsiteX22" fmla="*/ 110483 w 160080"/>
                <a:gd name="connsiteY22" fmla="*/ 162490 h 188493"/>
                <a:gd name="connsiteX23" fmla="*/ 86509 w 160080"/>
                <a:gd name="connsiteY23" fmla="*/ 180376 h 188493"/>
                <a:gd name="connsiteX24" fmla="*/ 54417 w 160080"/>
                <a:gd name="connsiteY24" fmla="*/ 188494 h 188493"/>
                <a:gd name="connsiteX25" fmla="*/ 15475 w 160080"/>
                <a:gd name="connsiteY25" fmla="*/ 174921 h 188493"/>
                <a:gd name="connsiteX26" fmla="*/ 0 w 160080"/>
                <a:gd name="connsiteY26" fmla="*/ 135979 h 188493"/>
                <a:gd name="connsiteX27" fmla="*/ 30824 w 160080"/>
                <a:gd name="connsiteY27" fmla="*/ 90822 h 188493"/>
                <a:gd name="connsiteX28" fmla="*/ 88158 w 160080"/>
                <a:gd name="connsiteY28" fmla="*/ 161095 h 188493"/>
                <a:gd name="connsiteX29" fmla="*/ 108327 w 160080"/>
                <a:gd name="connsiteY29" fmla="*/ 148664 h 188493"/>
                <a:gd name="connsiteX30" fmla="*/ 108327 w 160080"/>
                <a:gd name="connsiteY30" fmla="*/ 92598 h 188493"/>
                <a:gd name="connsiteX31" fmla="*/ 54671 w 160080"/>
                <a:gd name="connsiteY31" fmla="*/ 103507 h 188493"/>
                <a:gd name="connsiteX32" fmla="*/ 36532 w 160080"/>
                <a:gd name="connsiteY32" fmla="*/ 132047 h 188493"/>
                <a:gd name="connsiteX33" fmla="*/ 45157 w 160080"/>
                <a:gd name="connsiteY33" fmla="*/ 157924 h 188493"/>
                <a:gd name="connsiteX34" fmla="*/ 68497 w 160080"/>
                <a:gd name="connsiteY34" fmla="*/ 166296 h 188493"/>
                <a:gd name="connsiteX35" fmla="*/ 88158 w 160080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80" h="188493">
                  <a:moveTo>
                    <a:pt x="30824" y="90822"/>
                  </a:moveTo>
                  <a:cubicBezTo>
                    <a:pt x="51246" y="81182"/>
                    <a:pt x="77123" y="75981"/>
                    <a:pt x="108454" y="75347"/>
                  </a:cubicBezTo>
                  <a:lnTo>
                    <a:pt x="108454" y="66214"/>
                  </a:lnTo>
                  <a:cubicBezTo>
                    <a:pt x="108454" y="56066"/>
                    <a:pt x="107312" y="47948"/>
                    <a:pt x="105156" y="42113"/>
                  </a:cubicBezTo>
                  <a:cubicBezTo>
                    <a:pt x="102999" y="36278"/>
                    <a:pt x="99194" y="31965"/>
                    <a:pt x="93866" y="29302"/>
                  </a:cubicBezTo>
                  <a:cubicBezTo>
                    <a:pt x="88539" y="26638"/>
                    <a:pt x="80928" y="25242"/>
                    <a:pt x="71161" y="25242"/>
                  </a:cubicBezTo>
                  <a:cubicBezTo>
                    <a:pt x="60125" y="25242"/>
                    <a:pt x="50104" y="26765"/>
                    <a:pt x="41352" y="29936"/>
                  </a:cubicBezTo>
                  <a:cubicBezTo>
                    <a:pt x="32599" y="33107"/>
                    <a:pt x="23847" y="36912"/>
                    <a:pt x="15095" y="41479"/>
                  </a:cubicBezTo>
                  <a:lnTo>
                    <a:pt x="6977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89" y="11036"/>
                    <a:pt x="38942" y="7611"/>
                    <a:pt x="48963" y="4566"/>
                  </a:cubicBezTo>
                  <a:cubicBezTo>
                    <a:pt x="58983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799" y="48582"/>
                    <a:pt x="140799" y="64184"/>
                  </a:cubicBezTo>
                  <a:lnTo>
                    <a:pt x="140799" y="168833"/>
                  </a:lnTo>
                  <a:lnTo>
                    <a:pt x="160080" y="168833"/>
                  </a:lnTo>
                  <a:lnTo>
                    <a:pt x="160080" y="183293"/>
                  </a:lnTo>
                  <a:cubicBezTo>
                    <a:pt x="155767" y="184435"/>
                    <a:pt x="150186" y="185450"/>
                    <a:pt x="143590" y="186591"/>
                  </a:cubicBezTo>
                  <a:cubicBezTo>
                    <a:pt x="136994" y="187606"/>
                    <a:pt x="131159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703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557"/>
                    <a:pt x="10401" y="100462"/>
                    <a:pt x="30824" y="90822"/>
                  </a:cubicBezTo>
                  <a:close/>
                  <a:moveTo>
                    <a:pt x="88158" y="161095"/>
                  </a:moveTo>
                  <a:cubicBezTo>
                    <a:pt x="95515" y="157670"/>
                    <a:pt x="102238" y="153484"/>
                    <a:pt x="108327" y="148664"/>
                  </a:cubicBezTo>
                  <a:lnTo>
                    <a:pt x="108327" y="92598"/>
                  </a:lnTo>
                  <a:cubicBezTo>
                    <a:pt x="84607" y="92598"/>
                    <a:pt x="66721" y="96276"/>
                    <a:pt x="54671" y="103507"/>
                  </a:cubicBezTo>
                  <a:cubicBezTo>
                    <a:pt x="42620" y="110737"/>
                    <a:pt x="36532" y="120250"/>
                    <a:pt x="36532" y="132047"/>
                  </a:cubicBezTo>
                  <a:cubicBezTo>
                    <a:pt x="36532" y="143844"/>
                    <a:pt x="39449" y="152469"/>
                    <a:pt x="45157" y="157924"/>
                  </a:cubicBezTo>
                  <a:cubicBezTo>
                    <a:pt x="50865" y="163505"/>
                    <a:pt x="58730" y="166296"/>
                    <a:pt x="68497" y="166296"/>
                  </a:cubicBezTo>
                  <a:cubicBezTo>
                    <a:pt x="74205" y="166296"/>
                    <a:pt x="80801" y="164520"/>
                    <a:pt x="88158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1" name="Freeform: Shape 1043"/>
            <p:cNvSpPr/>
            <p:nvPr/>
          </p:nvSpPr>
          <p:spPr>
            <a:xfrm>
              <a:off x="21712792" y="1784394"/>
              <a:ext cx="214877" cy="244940"/>
            </a:xfrm>
            <a:custGeom>
              <a:avLst/>
              <a:gdLst>
                <a:gd name="connsiteX0" fmla="*/ 254 w 214877"/>
                <a:gd name="connsiteY0" fmla="*/ 228577 h 244940"/>
                <a:gd name="connsiteX1" fmla="*/ 27272 w 214877"/>
                <a:gd name="connsiteY1" fmla="*/ 225279 h 244940"/>
                <a:gd name="connsiteX2" fmla="*/ 27272 w 214877"/>
                <a:gd name="connsiteY2" fmla="*/ 22706 h 244940"/>
                <a:gd name="connsiteX3" fmla="*/ 1903 w 214877"/>
                <a:gd name="connsiteY3" fmla="*/ 18520 h 244940"/>
                <a:gd name="connsiteX4" fmla="*/ 1903 w 214877"/>
                <a:gd name="connsiteY4" fmla="*/ 2537 h 244940"/>
                <a:gd name="connsiteX5" fmla="*/ 44650 w 214877"/>
                <a:gd name="connsiteY5" fmla="*/ 2537 h 244940"/>
                <a:gd name="connsiteX6" fmla="*/ 69385 w 214877"/>
                <a:gd name="connsiteY6" fmla="*/ 1268 h 244940"/>
                <a:gd name="connsiteX7" fmla="*/ 94754 w 214877"/>
                <a:gd name="connsiteY7" fmla="*/ 0 h 244940"/>
                <a:gd name="connsiteX8" fmla="*/ 162998 w 214877"/>
                <a:gd name="connsiteY8" fmla="*/ 15475 h 244940"/>
                <a:gd name="connsiteX9" fmla="*/ 183420 w 214877"/>
                <a:gd name="connsiteY9" fmla="*/ 64184 h 244940"/>
                <a:gd name="connsiteX10" fmla="*/ 170481 w 214877"/>
                <a:gd name="connsiteY10" fmla="*/ 106551 h 244940"/>
                <a:gd name="connsiteX11" fmla="*/ 135091 w 214877"/>
                <a:gd name="connsiteY11" fmla="*/ 132681 h 244940"/>
                <a:gd name="connsiteX12" fmla="*/ 154499 w 214877"/>
                <a:gd name="connsiteY12" fmla="*/ 151708 h 244940"/>
                <a:gd name="connsiteX13" fmla="*/ 176443 w 214877"/>
                <a:gd name="connsiteY13" fmla="*/ 189382 h 244940"/>
                <a:gd name="connsiteX14" fmla="*/ 191918 w 214877"/>
                <a:gd name="connsiteY14" fmla="*/ 216146 h 244940"/>
                <a:gd name="connsiteX15" fmla="*/ 202193 w 214877"/>
                <a:gd name="connsiteY15" fmla="*/ 225660 h 244940"/>
                <a:gd name="connsiteX16" fmla="*/ 214878 w 214877"/>
                <a:gd name="connsiteY16" fmla="*/ 228958 h 244940"/>
                <a:gd name="connsiteX17" fmla="*/ 214878 w 214877"/>
                <a:gd name="connsiteY17" fmla="*/ 244941 h 244940"/>
                <a:gd name="connsiteX18" fmla="*/ 169847 w 214877"/>
                <a:gd name="connsiteY18" fmla="*/ 244941 h 244940"/>
                <a:gd name="connsiteX19" fmla="*/ 158177 w 214877"/>
                <a:gd name="connsiteY19" fmla="*/ 233651 h 244940"/>
                <a:gd name="connsiteX20" fmla="*/ 140926 w 214877"/>
                <a:gd name="connsiteY20" fmla="*/ 198895 h 244940"/>
                <a:gd name="connsiteX21" fmla="*/ 120504 w 214877"/>
                <a:gd name="connsiteY21" fmla="*/ 158051 h 244940"/>
                <a:gd name="connsiteX22" fmla="*/ 103380 w 214877"/>
                <a:gd name="connsiteY22" fmla="*/ 138643 h 244940"/>
                <a:gd name="connsiteX23" fmla="*/ 62028 w 214877"/>
                <a:gd name="connsiteY23" fmla="*/ 138263 h 244940"/>
                <a:gd name="connsiteX24" fmla="*/ 62028 w 214877"/>
                <a:gd name="connsiteY24" fmla="*/ 225660 h 244940"/>
                <a:gd name="connsiteX25" fmla="*/ 94247 w 214877"/>
                <a:gd name="connsiteY25" fmla="*/ 228958 h 244940"/>
                <a:gd name="connsiteX26" fmla="*/ 94247 w 214877"/>
                <a:gd name="connsiteY26" fmla="*/ 244941 h 244940"/>
                <a:gd name="connsiteX27" fmla="*/ 0 w 214877"/>
                <a:gd name="connsiteY27" fmla="*/ 244941 h 244940"/>
                <a:gd name="connsiteX28" fmla="*/ 0 w 214877"/>
                <a:gd name="connsiteY28" fmla="*/ 228577 h 244940"/>
                <a:gd name="connsiteX29" fmla="*/ 133950 w 214877"/>
                <a:gd name="connsiteY29" fmla="*/ 107058 h 244940"/>
                <a:gd name="connsiteX30" fmla="*/ 146000 w 214877"/>
                <a:gd name="connsiteY30" fmla="*/ 66341 h 244940"/>
                <a:gd name="connsiteX31" fmla="*/ 133823 w 214877"/>
                <a:gd name="connsiteY31" fmla="*/ 30063 h 244940"/>
                <a:gd name="connsiteX32" fmla="*/ 91583 w 214877"/>
                <a:gd name="connsiteY32" fmla="*/ 17505 h 244940"/>
                <a:gd name="connsiteX33" fmla="*/ 70780 w 214877"/>
                <a:gd name="connsiteY33" fmla="*/ 18773 h 244940"/>
                <a:gd name="connsiteX34" fmla="*/ 62281 w 214877"/>
                <a:gd name="connsiteY34" fmla="*/ 19407 h 244940"/>
                <a:gd name="connsiteX35" fmla="*/ 62281 w 214877"/>
                <a:gd name="connsiteY35" fmla="*/ 120504 h 244940"/>
                <a:gd name="connsiteX36" fmla="*/ 82450 w 214877"/>
                <a:gd name="connsiteY36" fmla="*/ 120885 h 244940"/>
                <a:gd name="connsiteX37" fmla="*/ 100970 w 214877"/>
                <a:gd name="connsiteY37" fmla="*/ 120885 h 244940"/>
                <a:gd name="connsiteX38" fmla="*/ 133950 w 214877"/>
                <a:gd name="connsiteY38" fmla="*/ 107058 h 24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14877" h="244940">
                  <a:moveTo>
                    <a:pt x="254" y="228577"/>
                  </a:moveTo>
                  <a:lnTo>
                    <a:pt x="27272" y="225279"/>
                  </a:lnTo>
                  <a:lnTo>
                    <a:pt x="27272" y="22706"/>
                  </a:lnTo>
                  <a:lnTo>
                    <a:pt x="1903" y="18520"/>
                  </a:lnTo>
                  <a:lnTo>
                    <a:pt x="1903" y="2537"/>
                  </a:lnTo>
                  <a:lnTo>
                    <a:pt x="44650" y="2537"/>
                  </a:lnTo>
                  <a:cubicBezTo>
                    <a:pt x="50739" y="2537"/>
                    <a:pt x="58983" y="2156"/>
                    <a:pt x="69385" y="1268"/>
                  </a:cubicBezTo>
                  <a:cubicBezTo>
                    <a:pt x="80294" y="381"/>
                    <a:pt x="88666" y="0"/>
                    <a:pt x="94754" y="0"/>
                  </a:cubicBezTo>
                  <a:cubicBezTo>
                    <a:pt x="126719" y="0"/>
                    <a:pt x="149425" y="5201"/>
                    <a:pt x="162998" y="15475"/>
                  </a:cubicBezTo>
                  <a:cubicBezTo>
                    <a:pt x="176570" y="25750"/>
                    <a:pt x="183420" y="41986"/>
                    <a:pt x="183420" y="64184"/>
                  </a:cubicBezTo>
                  <a:cubicBezTo>
                    <a:pt x="183420" y="79660"/>
                    <a:pt x="179107" y="93740"/>
                    <a:pt x="170481" y="106551"/>
                  </a:cubicBezTo>
                  <a:cubicBezTo>
                    <a:pt x="161856" y="119363"/>
                    <a:pt x="150059" y="128115"/>
                    <a:pt x="135091" y="132681"/>
                  </a:cubicBezTo>
                  <a:cubicBezTo>
                    <a:pt x="142068" y="136360"/>
                    <a:pt x="148537" y="142702"/>
                    <a:pt x="154499" y="151708"/>
                  </a:cubicBezTo>
                  <a:cubicBezTo>
                    <a:pt x="160461" y="160714"/>
                    <a:pt x="167818" y="173272"/>
                    <a:pt x="176443" y="189382"/>
                  </a:cubicBezTo>
                  <a:cubicBezTo>
                    <a:pt x="183166" y="201559"/>
                    <a:pt x="188367" y="210438"/>
                    <a:pt x="191918" y="216146"/>
                  </a:cubicBezTo>
                  <a:cubicBezTo>
                    <a:pt x="195470" y="221854"/>
                    <a:pt x="198895" y="224899"/>
                    <a:pt x="202193" y="225660"/>
                  </a:cubicBezTo>
                  <a:lnTo>
                    <a:pt x="214878" y="228958"/>
                  </a:lnTo>
                  <a:lnTo>
                    <a:pt x="214878" y="244941"/>
                  </a:lnTo>
                  <a:lnTo>
                    <a:pt x="169847" y="244941"/>
                  </a:lnTo>
                  <a:cubicBezTo>
                    <a:pt x="166422" y="244941"/>
                    <a:pt x="162490" y="241262"/>
                    <a:pt x="158177" y="233651"/>
                  </a:cubicBezTo>
                  <a:cubicBezTo>
                    <a:pt x="153865" y="226167"/>
                    <a:pt x="148030" y="214624"/>
                    <a:pt x="140926" y="198895"/>
                  </a:cubicBezTo>
                  <a:cubicBezTo>
                    <a:pt x="133062" y="181771"/>
                    <a:pt x="126339" y="168072"/>
                    <a:pt x="120504" y="158051"/>
                  </a:cubicBezTo>
                  <a:cubicBezTo>
                    <a:pt x="114796" y="147903"/>
                    <a:pt x="109088" y="141434"/>
                    <a:pt x="103380" y="138643"/>
                  </a:cubicBezTo>
                  <a:cubicBezTo>
                    <a:pt x="80167" y="138643"/>
                    <a:pt x="66341" y="138516"/>
                    <a:pt x="62028" y="138263"/>
                  </a:cubicBezTo>
                  <a:lnTo>
                    <a:pt x="62028" y="225660"/>
                  </a:lnTo>
                  <a:lnTo>
                    <a:pt x="94247" y="228958"/>
                  </a:lnTo>
                  <a:lnTo>
                    <a:pt x="94247" y="244941"/>
                  </a:lnTo>
                  <a:lnTo>
                    <a:pt x="0" y="244941"/>
                  </a:lnTo>
                  <a:lnTo>
                    <a:pt x="0" y="228577"/>
                  </a:lnTo>
                  <a:close/>
                  <a:moveTo>
                    <a:pt x="133950" y="107058"/>
                  </a:moveTo>
                  <a:cubicBezTo>
                    <a:pt x="141941" y="97925"/>
                    <a:pt x="146000" y="84353"/>
                    <a:pt x="146000" y="66341"/>
                  </a:cubicBezTo>
                  <a:cubicBezTo>
                    <a:pt x="146000" y="50485"/>
                    <a:pt x="141941" y="38308"/>
                    <a:pt x="133823" y="30063"/>
                  </a:cubicBezTo>
                  <a:cubicBezTo>
                    <a:pt x="125705" y="21691"/>
                    <a:pt x="111625" y="17505"/>
                    <a:pt x="91583" y="17505"/>
                  </a:cubicBezTo>
                  <a:cubicBezTo>
                    <a:pt x="84607" y="17505"/>
                    <a:pt x="77630" y="17885"/>
                    <a:pt x="70780" y="18773"/>
                  </a:cubicBezTo>
                  <a:cubicBezTo>
                    <a:pt x="66467" y="19154"/>
                    <a:pt x="63550" y="19407"/>
                    <a:pt x="62281" y="19407"/>
                  </a:cubicBezTo>
                  <a:lnTo>
                    <a:pt x="62281" y="120504"/>
                  </a:lnTo>
                  <a:cubicBezTo>
                    <a:pt x="65580" y="120758"/>
                    <a:pt x="72302" y="120885"/>
                    <a:pt x="82450" y="120885"/>
                  </a:cubicBezTo>
                  <a:lnTo>
                    <a:pt x="100970" y="120885"/>
                  </a:lnTo>
                  <a:cubicBezTo>
                    <a:pt x="114923" y="120758"/>
                    <a:pt x="125832" y="116191"/>
                    <a:pt x="133950" y="107058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2" name="Freeform: Shape 1044"/>
            <p:cNvSpPr/>
            <p:nvPr/>
          </p:nvSpPr>
          <p:spPr>
            <a:xfrm>
              <a:off x="21941243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19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5" y="35136"/>
                    <a:pt x="18519" y="30189"/>
                    <a:pt x="18519" y="24101"/>
                  </a:cubicBezTo>
                  <a:cubicBezTo>
                    <a:pt x="18519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1" y="38434"/>
                  </a:cubicBezTo>
                  <a:cubicBezTo>
                    <a:pt x="53275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3" name="Freeform: Shape 1045"/>
            <p:cNvSpPr/>
            <p:nvPr/>
          </p:nvSpPr>
          <p:spPr>
            <a:xfrm>
              <a:off x="22053882" y="1844012"/>
              <a:ext cx="132046" cy="188366"/>
            </a:xfrm>
            <a:custGeom>
              <a:avLst/>
              <a:gdLst>
                <a:gd name="connsiteX0" fmla="*/ 27145 w 132046"/>
                <a:gd name="connsiteY0" fmla="*/ 158939 h 188366"/>
                <a:gd name="connsiteX1" fmla="*/ 40971 w 132046"/>
                <a:gd name="connsiteY1" fmla="*/ 167691 h 188366"/>
                <a:gd name="connsiteX2" fmla="*/ 63296 w 132046"/>
                <a:gd name="connsiteY2" fmla="*/ 171623 h 188366"/>
                <a:gd name="connsiteX3" fmla="*/ 90695 w 132046"/>
                <a:gd name="connsiteY3" fmla="*/ 164393 h 188366"/>
                <a:gd name="connsiteX4" fmla="*/ 99448 w 132046"/>
                <a:gd name="connsiteY4" fmla="*/ 144478 h 188366"/>
                <a:gd name="connsiteX5" fmla="*/ 93866 w 132046"/>
                <a:gd name="connsiteY5" fmla="*/ 129130 h 188366"/>
                <a:gd name="connsiteX6" fmla="*/ 78391 w 132046"/>
                <a:gd name="connsiteY6" fmla="*/ 117587 h 188366"/>
                <a:gd name="connsiteX7" fmla="*/ 49851 w 132046"/>
                <a:gd name="connsiteY7" fmla="*/ 105409 h 188366"/>
                <a:gd name="connsiteX8" fmla="*/ 13192 w 132046"/>
                <a:gd name="connsiteY8" fmla="*/ 82704 h 188366"/>
                <a:gd name="connsiteX9" fmla="*/ 1649 w 132046"/>
                <a:gd name="connsiteY9" fmla="*/ 47948 h 188366"/>
                <a:gd name="connsiteX10" fmla="*/ 10275 w 132046"/>
                <a:gd name="connsiteY10" fmla="*/ 22832 h 188366"/>
                <a:gd name="connsiteX11" fmla="*/ 34122 w 132046"/>
                <a:gd name="connsiteY11" fmla="*/ 6089 h 188366"/>
                <a:gd name="connsiteX12" fmla="*/ 67863 w 132046"/>
                <a:gd name="connsiteY12" fmla="*/ 0 h 188366"/>
                <a:gd name="connsiteX13" fmla="*/ 94120 w 132046"/>
                <a:gd name="connsiteY13" fmla="*/ 2283 h 188366"/>
                <a:gd name="connsiteX14" fmla="*/ 112259 w 132046"/>
                <a:gd name="connsiteY14" fmla="*/ 6850 h 188366"/>
                <a:gd name="connsiteX15" fmla="*/ 121392 w 132046"/>
                <a:gd name="connsiteY15" fmla="*/ 9767 h 188366"/>
                <a:gd name="connsiteX16" fmla="*/ 121392 w 132046"/>
                <a:gd name="connsiteY16" fmla="*/ 50231 h 188366"/>
                <a:gd name="connsiteX17" fmla="*/ 101477 w 132046"/>
                <a:gd name="connsiteY17" fmla="*/ 50231 h 188366"/>
                <a:gd name="connsiteX18" fmla="*/ 95008 w 132046"/>
                <a:gd name="connsiteY18" fmla="*/ 26130 h 188366"/>
                <a:gd name="connsiteX19" fmla="*/ 84607 w 132046"/>
                <a:gd name="connsiteY19" fmla="*/ 19407 h 188366"/>
                <a:gd name="connsiteX20" fmla="*/ 65706 w 132046"/>
                <a:gd name="connsiteY20" fmla="*/ 16617 h 188366"/>
                <a:gd name="connsiteX21" fmla="*/ 42113 w 132046"/>
                <a:gd name="connsiteY21" fmla="*/ 23086 h 188366"/>
                <a:gd name="connsiteX22" fmla="*/ 33107 w 132046"/>
                <a:gd name="connsiteY22" fmla="*/ 40718 h 188366"/>
                <a:gd name="connsiteX23" fmla="*/ 37800 w 132046"/>
                <a:gd name="connsiteY23" fmla="*/ 56827 h 188366"/>
                <a:gd name="connsiteX24" fmla="*/ 49724 w 132046"/>
                <a:gd name="connsiteY24" fmla="*/ 67102 h 188366"/>
                <a:gd name="connsiteX25" fmla="*/ 69258 w 132046"/>
                <a:gd name="connsiteY25" fmla="*/ 76235 h 188366"/>
                <a:gd name="connsiteX26" fmla="*/ 75727 w 132046"/>
                <a:gd name="connsiteY26" fmla="*/ 78898 h 188366"/>
                <a:gd name="connsiteX27" fmla="*/ 105409 w 132046"/>
                <a:gd name="connsiteY27" fmla="*/ 92598 h 188366"/>
                <a:gd name="connsiteX28" fmla="*/ 124436 w 132046"/>
                <a:gd name="connsiteY28" fmla="*/ 109722 h 188366"/>
                <a:gd name="connsiteX29" fmla="*/ 132047 w 132046"/>
                <a:gd name="connsiteY29" fmla="*/ 135599 h 188366"/>
                <a:gd name="connsiteX30" fmla="*/ 113274 w 132046"/>
                <a:gd name="connsiteY30" fmla="*/ 174033 h 188366"/>
                <a:gd name="connsiteX31" fmla="*/ 61901 w 132046"/>
                <a:gd name="connsiteY31" fmla="*/ 188367 h 188366"/>
                <a:gd name="connsiteX32" fmla="*/ 28540 w 132046"/>
                <a:gd name="connsiteY32" fmla="*/ 183927 h 188366"/>
                <a:gd name="connsiteX33" fmla="*/ 0 w 132046"/>
                <a:gd name="connsiteY33" fmla="*/ 174921 h 188366"/>
                <a:gd name="connsiteX34" fmla="*/ 0 w 132046"/>
                <a:gd name="connsiteY34" fmla="*/ 133189 h 188366"/>
                <a:gd name="connsiteX35" fmla="*/ 21183 w 132046"/>
                <a:gd name="connsiteY35" fmla="*/ 133189 h 188366"/>
                <a:gd name="connsiteX36" fmla="*/ 27145 w 132046"/>
                <a:gd name="connsiteY36" fmla="*/ 158939 h 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32046" h="188366">
                  <a:moveTo>
                    <a:pt x="27145" y="158939"/>
                  </a:moveTo>
                  <a:cubicBezTo>
                    <a:pt x="29301" y="162237"/>
                    <a:pt x="33995" y="165154"/>
                    <a:pt x="40971" y="167691"/>
                  </a:cubicBezTo>
                  <a:cubicBezTo>
                    <a:pt x="48075" y="170355"/>
                    <a:pt x="55432" y="171623"/>
                    <a:pt x="63296" y="171623"/>
                  </a:cubicBezTo>
                  <a:cubicBezTo>
                    <a:pt x="75727" y="171623"/>
                    <a:pt x="84860" y="169213"/>
                    <a:pt x="90695" y="164393"/>
                  </a:cubicBezTo>
                  <a:cubicBezTo>
                    <a:pt x="96530" y="159573"/>
                    <a:pt x="99448" y="152977"/>
                    <a:pt x="99448" y="144478"/>
                  </a:cubicBezTo>
                  <a:cubicBezTo>
                    <a:pt x="99448" y="138643"/>
                    <a:pt x="97545" y="133442"/>
                    <a:pt x="93866" y="129130"/>
                  </a:cubicBezTo>
                  <a:cubicBezTo>
                    <a:pt x="90188" y="124817"/>
                    <a:pt x="84987" y="120885"/>
                    <a:pt x="78391" y="117587"/>
                  </a:cubicBezTo>
                  <a:cubicBezTo>
                    <a:pt x="71795" y="114162"/>
                    <a:pt x="62281" y="110103"/>
                    <a:pt x="49851" y="105409"/>
                  </a:cubicBezTo>
                  <a:cubicBezTo>
                    <a:pt x="33107" y="99067"/>
                    <a:pt x="20930" y="91583"/>
                    <a:pt x="13192" y="82704"/>
                  </a:cubicBezTo>
                  <a:cubicBezTo>
                    <a:pt x="5454" y="73951"/>
                    <a:pt x="1649" y="62282"/>
                    <a:pt x="1649" y="47948"/>
                  </a:cubicBezTo>
                  <a:cubicBezTo>
                    <a:pt x="1649" y="38434"/>
                    <a:pt x="4566" y="30063"/>
                    <a:pt x="10275" y="22832"/>
                  </a:cubicBezTo>
                  <a:cubicBezTo>
                    <a:pt x="15983" y="15602"/>
                    <a:pt x="23974" y="10021"/>
                    <a:pt x="34122" y="6089"/>
                  </a:cubicBezTo>
                  <a:cubicBezTo>
                    <a:pt x="44269" y="2030"/>
                    <a:pt x="55432" y="0"/>
                    <a:pt x="67863" y="0"/>
                  </a:cubicBezTo>
                  <a:cubicBezTo>
                    <a:pt x="77884" y="0"/>
                    <a:pt x="86636" y="761"/>
                    <a:pt x="94120" y="2283"/>
                  </a:cubicBezTo>
                  <a:cubicBezTo>
                    <a:pt x="101604" y="3805"/>
                    <a:pt x="107692" y="5328"/>
                    <a:pt x="112259" y="6850"/>
                  </a:cubicBezTo>
                  <a:cubicBezTo>
                    <a:pt x="116825" y="8372"/>
                    <a:pt x="119870" y="9387"/>
                    <a:pt x="121392" y="9767"/>
                  </a:cubicBezTo>
                  <a:lnTo>
                    <a:pt x="121392" y="50231"/>
                  </a:lnTo>
                  <a:lnTo>
                    <a:pt x="101477" y="50231"/>
                  </a:lnTo>
                  <a:lnTo>
                    <a:pt x="95008" y="26130"/>
                  </a:lnTo>
                  <a:cubicBezTo>
                    <a:pt x="93739" y="23467"/>
                    <a:pt x="90188" y="21310"/>
                    <a:pt x="84607" y="19407"/>
                  </a:cubicBezTo>
                  <a:cubicBezTo>
                    <a:pt x="79025" y="17505"/>
                    <a:pt x="72683" y="16617"/>
                    <a:pt x="65706" y="16617"/>
                  </a:cubicBezTo>
                  <a:cubicBezTo>
                    <a:pt x="55939" y="16617"/>
                    <a:pt x="48075" y="18773"/>
                    <a:pt x="42113" y="23086"/>
                  </a:cubicBezTo>
                  <a:cubicBezTo>
                    <a:pt x="36151" y="27399"/>
                    <a:pt x="33107" y="33361"/>
                    <a:pt x="33107" y="40718"/>
                  </a:cubicBezTo>
                  <a:cubicBezTo>
                    <a:pt x="33107" y="47187"/>
                    <a:pt x="34629" y="52641"/>
                    <a:pt x="37800" y="56827"/>
                  </a:cubicBezTo>
                  <a:cubicBezTo>
                    <a:pt x="40971" y="61013"/>
                    <a:pt x="44904" y="64438"/>
                    <a:pt x="49724" y="67102"/>
                  </a:cubicBezTo>
                  <a:cubicBezTo>
                    <a:pt x="54544" y="69766"/>
                    <a:pt x="61013" y="72810"/>
                    <a:pt x="69258" y="76235"/>
                  </a:cubicBezTo>
                  <a:lnTo>
                    <a:pt x="75727" y="78898"/>
                  </a:lnTo>
                  <a:cubicBezTo>
                    <a:pt x="87904" y="83719"/>
                    <a:pt x="97798" y="88285"/>
                    <a:pt x="105409" y="92598"/>
                  </a:cubicBezTo>
                  <a:cubicBezTo>
                    <a:pt x="113020" y="96911"/>
                    <a:pt x="119362" y="102619"/>
                    <a:pt x="124436" y="109722"/>
                  </a:cubicBezTo>
                  <a:cubicBezTo>
                    <a:pt x="129510" y="116826"/>
                    <a:pt x="132047" y="125451"/>
                    <a:pt x="132047" y="135599"/>
                  </a:cubicBezTo>
                  <a:cubicBezTo>
                    <a:pt x="132047" y="151708"/>
                    <a:pt x="125832" y="164520"/>
                    <a:pt x="113274" y="174033"/>
                  </a:cubicBezTo>
                  <a:cubicBezTo>
                    <a:pt x="100716" y="183547"/>
                    <a:pt x="83719" y="188367"/>
                    <a:pt x="61901" y="188367"/>
                  </a:cubicBezTo>
                  <a:cubicBezTo>
                    <a:pt x="51246" y="188367"/>
                    <a:pt x="40083" y="186845"/>
                    <a:pt x="28540" y="183927"/>
                  </a:cubicBezTo>
                  <a:cubicBezTo>
                    <a:pt x="16870" y="181010"/>
                    <a:pt x="7357" y="177966"/>
                    <a:pt x="0" y="174921"/>
                  </a:cubicBezTo>
                  <a:lnTo>
                    <a:pt x="0" y="133189"/>
                  </a:lnTo>
                  <a:lnTo>
                    <a:pt x="21183" y="133189"/>
                  </a:lnTo>
                  <a:lnTo>
                    <a:pt x="27145" y="158939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4" name="Freeform: Shape 1046"/>
            <p:cNvSpPr/>
            <p:nvPr/>
          </p:nvSpPr>
          <p:spPr>
            <a:xfrm>
              <a:off x="22211549" y="1843251"/>
              <a:ext cx="142705" cy="189381"/>
            </a:xfrm>
            <a:custGeom>
              <a:avLst/>
              <a:gdLst>
                <a:gd name="connsiteX0" fmla="*/ 10405 w 142705"/>
                <a:gd name="connsiteY0" fmla="*/ 47567 h 189381"/>
                <a:gd name="connsiteX1" fmla="*/ 41736 w 142705"/>
                <a:gd name="connsiteY1" fmla="*/ 12812 h 189381"/>
                <a:gd name="connsiteX2" fmla="*/ 91460 w 142705"/>
                <a:gd name="connsiteY2" fmla="*/ 0 h 189381"/>
                <a:gd name="connsiteX3" fmla="*/ 115560 w 142705"/>
                <a:gd name="connsiteY3" fmla="*/ 2664 h 189381"/>
                <a:gd name="connsiteX4" fmla="*/ 139661 w 142705"/>
                <a:gd name="connsiteY4" fmla="*/ 9767 h 189381"/>
                <a:gd name="connsiteX5" fmla="*/ 138393 w 142705"/>
                <a:gd name="connsiteY5" fmla="*/ 59998 h 189381"/>
                <a:gd name="connsiteX6" fmla="*/ 117209 w 142705"/>
                <a:gd name="connsiteY6" fmla="*/ 59998 h 189381"/>
                <a:gd name="connsiteX7" fmla="*/ 110106 w 142705"/>
                <a:gd name="connsiteY7" fmla="*/ 26765 h 189381"/>
                <a:gd name="connsiteX8" fmla="*/ 85371 w 142705"/>
                <a:gd name="connsiteY8" fmla="*/ 17632 h 189381"/>
                <a:gd name="connsiteX9" fmla="*/ 49347 w 142705"/>
                <a:gd name="connsiteY9" fmla="*/ 36024 h 189381"/>
                <a:gd name="connsiteX10" fmla="*/ 36155 w 142705"/>
                <a:gd name="connsiteY10" fmla="*/ 88285 h 189381"/>
                <a:gd name="connsiteX11" fmla="*/ 50996 w 142705"/>
                <a:gd name="connsiteY11" fmla="*/ 146761 h 189381"/>
                <a:gd name="connsiteX12" fmla="*/ 89557 w 142705"/>
                <a:gd name="connsiteY12" fmla="*/ 166803 h 189381"/>
                <a:gd name="connsiteX13" fmla="*/ 115434 w 142705"/>
                <a:gd name="connsiteY13" fmla="*/ 162617 h 189381"/>
                <a:gd name="connsiteX14" fmla="*/ 136490 w 142705"/>
                <a:gd name="connsiteY14" fmla="*/ 152469 h 189381"/>
                <a:gd name="connsiteX15" fmla="*/ 142705 w 142705"/>
                <a:gd name="connsiteY15" fmla="*/ 165535 h 189381"/>
                <a:gd name="connsiteX16" fmla="*/ 116829 w 142705"/>
                <a:gd name="connsiteY16" fmla="*/ 182025 h 189381"/>
                <a:gd name="connsiteX17" fmla="*/ 82073 w 142705"/>
                <a:gd name="connsiteY17" fmla="*/ 189382 h 189381"/>
                <a:gd name="connsiteX18" fmla="*/ 36916 w 142705"/>
                <a:gd name="connsiteY18" fmla="*/ 177331 h 189381"/>
                <a:gd name="connsiteX19" fmla="*/ 9263 w 142705"/>
                <a:gd name="connsiteY19" fmla="*/ 144224 h 189381"/>
                <a:gd name="connsiteX20" fmla="*/ 3 w 142705"/>
                <a:gd name="connsiteY20" fmla="*/ 96530 h 189381"/>
                <a:gd name="connsiteX21" fmla="*/ 10405 w 142705"/>
                <a:gd name="connsiteY21" fmla="*/ 47567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2705" h="189381">
                  <a:moveTo>
                    <a:pt x="10405" y="47567"/>
                  </a:moveTo>
                  <a:cubicBezTo>
                    <a:pt x="17508" y="32980"/>
                    <a:pt x="27909" y="21437"/>
                    <a:pt x="41736" y="12812"/>
                  </a:cubicBezTo>
                  <a:cubicBezTo>
                    <a:pt x="55562" y="4186"/>
                    <a:pt x="72052" y="0"/>
                    <a:pt x="91460" y="0"/>
                  </a:cubicBezTo>
                  <a:cubicBezTo>
                    <a:pt x="100846" y="0"/>
                    <a:pt x="108838" y="888"/>
                    <a:pt x="115560" y="2664"/>
                  </a:cubicBezTo>
                  <a:cubicBezTo>
                    <a:pt x="122283" y="4440"/>
                    <a:pt x="130275" y="6850"/>
                    <a:pt x="139661" y="9767"/>
                  </a:cubicBezTo>
                  <a:lnTo>
                    <a:pt x="138393" y="59998"/>
                  </a:lnTo>
                  <a:lnTo>
                    <a:pt x="117209" y="59998"/>
                  </a:lnTo>
                  <a:lnTo>
                    <a:pt x="110106" y="26765"/>
                  </a:lnTo>
                  <a:cubicBezTo>
                    <a:pt x="108838" y="20676"/>
                    <a:pt x="100593" y="17632"/>
                    <a:pt x="85371" y="17632"/>
                  </a:cubicBezTo>
                  <a:cubicBezTo>
                    <a:pt x="70149" y="17632"/>
                    <a:pt x="58099" y="23720"/>
                    <a:pt x="49347" y="36024"/>
                  </a:cubicBezTo>
                  <a:cubicBezTo>
                    <a:pt x="40594" y="48329"/>
                    <a:pt x="36155" y="65706"/>
                    <a:pt x="36155" y="88285"/>
                  </a:cubicBezTo>
                  <a:cubicBezTo>
                    <a:pt x="36155" y="113908"/>
                    <a:pt x="41102" y="133442"/>
                    <a:pt x="50996" y="146761"/>
                  </a:cubicBezTo>
                  <a:cubicBezTo>
                    <a:pt x="60890" y="160080"/>
                    <a:pt x="73701" y="166803"/>
                    <a:pt x="89557" y="166803"/>
                  </a:cubicBezTo>
                  <a:cubicBezTo>
                    <a:pt x="98690" y="166803"/>
                    <a:pt x="107315" y="165408"/>
                    <a:pt x="115434" y="162617"/>
                  </a:cubicBezTo>
                  <a:cubicBezTo>
                    <a:pt x="123552" y="159827"/>
                    <a:pt x="130528" y="156402"/>
                    <a:pt x="136490" y="152469"/>
                  </a:cubicBezTo>
                  <a:lnTo>
                    <a:pt x="142705" y="165535"/>
                  </a:lnTo>
                  <a:cubicBezTo>
                    <a:pt x="136870" y="171623"/>
                    <a:pt x="128245" y="177078"/>
                    <a:pt x="116829" y="182025"/>
                  </a:cubicBezTo>
                  <a:cubicBezTo>
                    <a:pt x="105413" y="186845"/>
                    <a:pt x="93870" y="189382"/>
                    <a:pt x="82073" y="189382"/>
                  </a:cubicBezTo>
                  <a:cubicBezTo>
                    <a:pt x="64188" y="189382"/>
                    <a:pt x="49220" y="185323"/>
                    <a:pt x="36916" y="177331"/>
                  </a:cubicBezTo>
                  <a:cubicBezTo>
                    <a:pt x="24612" y="169340"/>
                    <a:pt x="15352" y="158304"/>
                    <a:pt x="9263" y="144224"/>
                  </a:cubicBezTo>
                  <a:cubicBezTo>
                    <a:pt x="3048" y="130144"/>
                    <a:pt x="3" y="114289"/>
                    <a:pt x="3" y="96530"/>
                  </a:cubicBezTo>
                  <a:cubicBezTo>
                    <a:pt x="-123" y="78391"/>
                    <a:pt x="3428" y="62155"/>
                    <a:pt x="10405" y="4756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5" name="Freeform: Shape 1047"/>
            <p:cNvSpPr/>
            <p:nvPr/>
          </p:nvSpPr>
          <p:spPr>
            <a:xfrm>
              <a:off x="22379497" y="1844139"/>
              <a:ext cx="183166" cy="188367"/>
            </a:xfrm>
            <a:custGeom>
              <a:avLst/>
              <a:gdLst>
                <a:gd name="connsiteX0" fmla="*/ 137755 w 183166"/>
                <a:gd name="connsiteY0" fmla="*/ 184181 h 188367"/>
                <a:gd name="connsiteX1" fmla="*/ 133316 w 183166"/>
                <a:gd name="connsiteY1" fmla="*/ 172384 h 188367"/>
                <a:gd name="connsiteX2" fmla="*/ 133316 w 183166"/>
                <a:gd name="connsiteY2" fmla="*/ 161349 h 188367"/>
                <a:gd name="connsiteX3" fmla="*/ 106424 w 183166"/>
                <a:gd name="connsiteY3" fmla="*/ 180249 h 188367"/>
                <a:gd name="connsiteX4" fmla="*/ 73951 w 183166"/>
                <a:gd name="connsiteY4" fmla="*/ 188367 h 188367"/>
                <a:gd name="connsiteX5" fmla="*/ 30951 w 183166"/>
                <a:gd name="connsiteY5" fmla="*/ 172004 h 188367"/>
                <a:gd name="connsiteX6" fmla="*/ 18266 w 183166"/>
                <a:gd name="connsiteY6" fmla="*/ 118221 h 188367"/>
                <a:gd name="connsiteX7" fmla="*/ 18266 w 183166"/>
                <a:gd name="connsiteY7" fmla="*/ 23720 h 188367"/>
                <a:gd name="connsiteX8" fmla="*/ 0 w 183166"/>
                <a:gd name="connsiteY8" fmla="*/ 18520 h 188367"/>
                <a:gd name="connsiteX9" fmla="*/ 0 w 183166"/>
                <a:gd name="connsiteY9" fmla="*/ 4186 h 188367"/>
                <a:gd name="connsiteX10" fmla="*/ 45665 w 183166"/>
                <a:gd name="connsiteY10" fmla="*/ 0 h 188367"/>
                <a:gd name="connsiteX11" fmla="*/ 46045 w 183166"/>
                <a:gd name="connsiteY11" fmla="*/ 0 h 188367"/>
                <a:gd name="connsiteX12" fmla="*/ 52261 w 183166"/>
                <a:gd name="connsiteY12" fmla="*/ 3932 h 188367"/>
                <a:gd name="connsiteX13" fmla="*/ 52261 w 183166"/>
                <a:gd name="connsiteY13" fmla="*/ 115684 h 188367"/>
                <a:gd name="connsiteX14" fmla="*/ 55051 w 183166"/>
                <a:gd name="connsiteY14" fmla="*/ 145239 h 188367"/>
                <a:gd name="connsiteX15" fmla="*/ 64819 w 183166"/>
                <a:gd name="connsiteY15" fmla="*/ 160841 h 188367"/>
                <a:gd name="connsiteX16" fmla="*/ 85241 w 183166"/>
                <a:gd name="connsiteY16" fmla="*/ 165915 h 188367"/>
                <a:gd name="connsiteX17" fmla="*/ 109722 w 183166"/>
                <a:gd name="connsiteY17" fmla="*/ 160334 h 188367"/>
                <a:gd name="connsiteX18" fmla="*/ 129637 w 183166"/>
                <a:gd name="connsiteY18" fmla="*/ 147269 h 188367"/>
                <a:gd name="connsiteX19" fmla="*/ 129637 w 183166"/>
                <a:gd name="connsiteY19" fmla="*/ 23720 h 188367"/>
                <a:gd name="connsiteX20" fmla="*/ 106170 w 183166"/>
                <a:gd name="connsiteY20" fmla="*/ 18520 h 188367"/>
                <a:gd name="connsiteX21" fmla="*/ 106170 w 183166"/>
                <a:gd name="connsiteY21" fmla="*/ 4186 h 188367"/>
                <a:gd name="connsiteX22" fmla="*/ 155767 w 183166"/>
                <a:gd name="connsiteY22" fmla="*/ 0 h 188367"/>
                <a:gd name="connsiteX23" fmla="*/ 156148 w 183166"/>
                <a:gd name="connsiteY23" fmla="*/ 0 h 188367"/>
                <a:gd name="connsiteX24" fmla="*/ 163632 w 183166"/>
                <a:gd name="connsiteY24" fmla="*/ 3932 h 188367"/>
                <a:gd name="connsiteX25" fmla="*/ 163632 w 183166"/>
                <a:gd name="connsiteY25" fmla="*/ 168198 h 188367"/>
                <a:gd name="connsiteX26" fmla="*/ 183166 w 183166"/>
                <a:gd name="connsiteY26" fmla="*/ 168198 h 188367"/>
                <a:gd name="connsiteX27" fmla="*/ 182786 w 183166"/>
                <a:gd name="connsiteY27" fmla="*/ 182913 h 188367"/>
                <a:gd name="connsiteX28" fmla="*/ 166930 w 183166"/>
                <a:gd name="connsiteY28" fmla="*/ 186464 h 188367"/>
                <a:gd name="connsiteX29" fmla="*/ 151455 w 183166"/>
                <a:gd name="connsiteY29" fmla="*/ 187733 h 188367"/>
                <a:gd name="connsiteX30" fmla="*/ 137755 w 183166"/>
                <a:gd name="connsiteY30" fmla="*/ 184181 h 18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367">
                  <a:moveTo>
                    <a:pt x="137755" y="184181"/>
                  </a:moveTo>
                  <a:cubicBezTo>
                    <a:pt x="134838" y="181771"/>
                    <a:pt x="133316" y="177839"/>
                    <a:pt x="133316" y="172384"/>
                  </a:cubicBezTo>
                  <a:lnTo>
                    <a:pt x="133316" y="161349"/>
                  </a:lnTo>
                  <a:cubicBezTo>
                    <a:pt x="126085" y="168579"/>
                    <a:pt x="117206" y="174794"/>
                    <a:pt x="106424" y="180249"/>
                  </a:cubicBezTo>
                  <a:cubicBezTo>
                    <a:pt x="95642" y="185703"/>
                    <a:pt x="84860" y="188367"/>
                    <a:pt x="73951" y="188367"/>
                  </a:cubicBezTo>
                  <a:cubicBezTo>
                    <a:pt x="53783" y="188367"/>
                    <a:pt x="39449" y="182913"/>
                    <a:pt x="30951" y="172004"/>
                  </a:cubicBezTo>
                  <a:cubicBezTo>
                    <a:pt x="22452" y="161095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266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89" y="187733"/>
                    <a:pt x="151455" y="187733"/>
                  </a:cubicBezTo>
                  <a:cubicBezTo>
                    <a:pt x="145239" y="187733"/>
                    <a:pt x="140673" y="186591"/>
                    <a:pt x="137755" y="184181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6" name="Freeform: Shape 1048"/>
            <p:cNvSpPr/>
            <p:nvPr/>
          </p:nvSpPr>
          <p:spPr>
            <a:xfrm>
              <a:off x="22589174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79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79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537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7" name="Freeform: Shape 1049"/>
            <p:cNvSpPr/>
            <p:nvPr/>
          </p:nvSpPr>
          <p:spPr>
            <a:xfrm>
              <a:off x="22736823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1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1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1" y="39069"/>
                  </a:moveTo>
                  <a:cubicBezTo>
                    <a:pt x="20296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8" y="33995"/>
                    <a:pt x="57461" y="38434"/>
                  </a:cubicBezTo>
                  <a:cubicBezTo>
                    <a:pt x="53276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145" y="43001"/>
                    <a:pt x="23721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8" name="Freeform: Shape 1050"/>
            <p:cNvSpPr/>
            <p:nvPr/>
          </p:nvSpPr>
          <p:spPr>
            <a:xfrm>
              <a:off x="22843628" y="1762196"/>
              <a:ext cx="88031" cy="266884"/>
            </a:xfrm>
            <a:custGeom>
              <a:avLst/>
              <a:gdLst>
                <a:gd name="connsiteX0" fmla="*/ 26384 w 88031"/>
                <a:gd name="connsiteY0" fmla="*/ 23720 h 266884"/>
                <a:gd name="connsiteX1" fmla="*/ 0 w 88031"/>
                <a:gd name="connsiteY1" fmla="*/ 20169 h 266884"/>
                <a:gd name="connsiteX2" fmla="*/ 0 w 88031"/>
                <a:gd name="connsiteY2" fmla="*/ 6215 h 266884"/>
                <a:gd name="connsiteX3" fmla="*/ 52514 w 88031"/>
                <a:gd name="connsiteY3" fmla="*/ 0 h 266884"/>
                <a:gd name="connsiteX4" fmla="*/ 53149 w 88031"/>
                <a:gd name="connsiteY4" fmla="*/ 0 h 266884"/>
                <a:gd name="connsiteX5" fmla="*/ 60379 w 88031"/>
                <a:gd name="connsiteY5" fmla="*/ 4820 h 266884"/>
                <a:gd name="connsiteX6" fmla="*/ 60379 w 88031"/>
                <a:gd name="connsiteY6" fmla="*/ 248239 h 266884"/>
                <a:gd name="connsiteX7" fmla="*/ 88031 w 88031"/>
                <a:gd name="connsiteY7" fmla="*/ 250902 h 266884"/>
                <a:gd name="connsiteX8" fmla="*/ 88031 w 88031"/>
                <a:gd name="connsiteY8" fmla="*/ 266885 h 266884"/>
                <a:gd name="connsiteX9" fmla="*/ 0 w 88031"/>
                <a:gd name="connsiteY9" fmla="*/ 266885 h 266884"/>
                <a:gd name="connsiteX10" fmla="*/ 0 w 88031"/>
                <a:gd name="connsiteY10" fmla="*/ 250902 h 266884"/>
                <a:gd name="connsiteX11" fmla="*/ 26384 w 88031"/>
                <a:gd name="connsiteY11" fmla="*/ 247985 h 266884"/>
                <a:gd name="connsiteX12" fmla="*/ 26384 w 88031"/>
                <a:gd name="connsiteY12" fmla="*/ 23720 h 266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6884">
                  <a:moveTo>
                    <a:pt x="26384" y="23720"/>
                  </a:moveTo>
                  <a:lnTo>
                    <a:pt x="0" y="20169"/>
                  </a:lnTo>
                  <a:lnTo>
                    <a:pt x="0" y="6215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820"/>
                  </a:lnTo>
                  <a:lnTo>
                    <a:pt x="60379" y="248239"/>
                  </a:lnTo>
                  <a:lnTo>
                    <a:pt x="88031" y="250902"/>
                  </a:lnTo>
                  <a:lnTo>
                    <a:pt x="88031" y="266885"/>
                  </a:lnTo>
                  <a:lnTo>
                    <a:pt x="0" y="266885"/>
                  </a:lnTo>
                  <a:lnTo>
                    <a:pt x="0" y="250902"/>
                  </a:lnTo>
                  <a:lnTo>
                    <a:pt x="26384" y="247985"/>
                  </a:lnTo>
                  <a:lnTo>
                    <a:pt x="26384" y="23720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9" name="Freeform: Shape 1051"/>
            <p:cNvSpPr/>
            <p:nvPr/>
          </p:nvSpPr>
          <p:spPr>
            <a:xfrm>
              <a:off x="22954869" y="1843251"/>
              <a:ext cx="168454" cy="189381"/>
            </a:xfrm>
            <a:custGeom>
              <a:avLst/>
              <a:gdLst>
                <a:gd name="connsiteX0" fmla="*/ 12053 w 168454"/>
                <a:gd name="connsiteY0" fmla="*/ 44016 h 189381"/>
                <a:gd name="connsiteX1" fmla="*/ 43765 w 168454"/>
                <a:gd name="connsiteY1" fmla="*/ 11289 h 189381"/>
                <a:gd name="connsiteX2" fmla="*/ 86005 w 168454"/>
                <a:gd name="connsiteY2" fmla="*/ 0 h 189381"/>
                <a:gd name="connsiteX3" fmla="*/ 147779 w 168454"/>
                <a:gd name="connsiteY3" fmla="*/ 26130 h 189381"/>
                <a:gd name="connsiteX4" fmla="*/ 168455 w 168454"/>
                <a:gd name="connsiteY4" fmla="*/ 94627 h 189381"/>
                <a:gd name="connsiteX5" fmla="*/ 156405 w 168454"/>
                <a:gd name="connsiteY5" fmla="*/ 145747 h 189381"/>
                <a:gd name="connsiteX6" fmla="*/ 124693 w 168454"/>
                <a:gd name="connsiteY6" fmla="*/ 178346 h 189381"/>
                <a:gd name="connsiteX7" fmla="*/ 82453 w 168454"/>
                <a:gd name="connsiteY7" fmla="*/ 189382 h 189381"/>
                <a:gd name="connsiteX8" fmla="*/ 20679 w 168454"/>
                <a:gd name="connsiteY8" fmla="*/ 163251 h 189381"/>
                <a:gd name="connsiteX9" fmla="*/ 3 w 168454"/>
                <a:gd name="connsiteY9" fmla="*/ 94754 h 189381"/>
                <a:gd name="connsiteX10" fmla="*/ 12053 w 168454"/>
                <a:gd name="connsiteY10" fmla="*/ 44016 h 189381"/>
                <a:gd name="connsiteX11" fmla="*/ 118858 w 168454"/>
                <a:gd name="connsiteY11" fmla="*/ 152216 h 189381"/>
                <a:gd name="connsiteX12" fmla="*/ 130908 w 168454"/>
                <a:gd name="connsiteY12" fmla="*/ 97164 h 189381"/>
                <a:gd name="connsiteX13" fmla="*/ 119873 w 168454"/>
                <a:gd name="connsiteY13" fmla="*/ 39830 h 189381"/>
                <a:gd name="connsiteX14" fmla="*/ 84356 w 168454"/>
                <a:gd name="connsiteY14" fmla="*/ 18646 h 189381"/>
                <a:gd name="connsiteX15" fmla="*/ 49600 w 168454"/>
                <a:gd name="connsiteY15" fmla="*/ 37166 h 189381"/>
                <a:gd name="connsiteX16" fmla="*/ 37423 w 168454"/>
                <a:gd name="connsiteY16" fmla="*/ 92217 h 189381"/>
                <a:gd name="connsiteX17" fmla="*/ 48839 w 168454"/>
                <a:gd name="connsiteY17" fmla="*/ 149552 h 189381"/>
                <a:gd name="connsiteX18" fmla="*/ 84356 w 168454"/>
                <a:gd name="connsiteY18" fmla="*/ 170735 h 189381"/>
                <a:gd name="connsiteX19" fmla="*/ 118858 w 168454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381">
                  <a:moveTo>
                    <a:pt x="12053" y="44016"/>
                  </a:moveTo>
                  <a:cubicBezTo>
                    <a:pt x="20045" y="29682"/>
                    <a:pt x="30700" y="18773"/>
                    <a:pt x="43765" y="11289"/>
                  </a:cubicBezTo>
                  <a:cubicBezTo>
                    <a:pt x="56830" y="3805"/>
                    <a:pt x="71037" y="0"/>
                    <a:pt x="86005" y="0"/>
                  </a:cubicBezTo>
                  <a:cubicBezTo>
                    <a:pt x="113404" y="0"/>
                    <a:pt x="133953" y="8752"/>
                    <a:pt x="147779" y="26130"/>
                  </a:cubicBezTo>
                  <a:cubicBezTo>
                    <a:pt x="161605" y="43508"/>
                    <a:pt x="168455" y="66341"/>
                    <a:pt x="168455" y="94627"/>
                  </a:cubicBezTo>
                  <a:cubicBezTo>
                    <a:pt x="168455" y="114416"/>
                    <a:pt x="164396" y="131413"/>
                    <a:pt x="156405" y="145747"/>
                  </a:cubicBezTo>
                  <a:cubicBezTo>
                    <a:pt x="148413" y="160080"/>
                    <a:pt x="137758" y="170989"/>
                    <a:pt x="124693" y="178346"/>
                  </a:cubicBezTo>
                  <a:cubicBezTo>
                    <a:pt x="111501" y="185703"/>
                    <a:pt x="97421" y="189382"/>
                    <a:pt x="82453" y="189382"/>
                  </a:cubicBezTo>
                  <a:cubicBezTo>
                    <a:pt x="55054" y="189382"/>
                    <a:pt x="34505" y="180629"/>
                    <a:pt x="20679" y="163251"/>
                  </a:cubicBezTo>
                  <a:cubicBezTo>
                    <a:pt x="6853" y="145873"/>
                    <a:pt x="3" y="123041"/>
                    <a:pt x="3" y="94754"/>
                  </a:cubicBezTo>
                  <a:cubicBezTo>
                    <a:pt x="-124" y="75220"/>
                    <a:pt x="3935" y="58349"/>
                    <a:pt x="12053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482" y="49597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50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0" name="Freeform: Shape 1052"/>
            <p:cNvSpPr/>
            <p:nvPr/>
          </p:nvSpPr>
          <p:spPr>
            <a:xfrm>
              <a:off x="23153640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79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79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1" name="Freeform: Shape 1053"/>
            <p:cNvSpPr/>
            <p:nvPr/>
          </p:nvSpPr>
          <p:spPr>
            <a:xfrm>
              <a:off x="19250196" y="2131065"/>
              <a:ext cx="177331" cy="270313"/>
            </a:xfrm>
            <a:custGeom>
              <a:avLst/>
              <a:gdLst>
                <a:gd name="connsiteX0" fmla="*/ 35517 w 177331"/>
                <a:gd name="connsiteY0" fmla="*/ 260543 h 270313"/>
                <a:gd name="connsiteX1" fmla="*/ 9640 w 177331"/>
                <a:gd name="connsiteY1" fmla="*/ 230607 h 270313"/>
                <a:gd name="connsiteX2" fmla="*/ 0 w 177331"/>
                <a:gd name="connsiteY2" fmla="*/ 180756 h 270313"/>
                <a:gd name="connsiteX3" fmla="*/ 11416 w 177331"/>
                <a:gd name="connsiteY3" fmla="*/ 130271 h 270313"/>
                <a:gd name="connsiteX4" fmla="*/ 44143 w 177331"/>
                <a:gd name="connsiteY4" fmla="*/ 94247 h 270313"/>
                <a:gd name="connsiteX5" fmla="*/ 94501 w 177331"/>
                <a:gd name="connsiteY5" fmla="*/ 81055 h 270313"/>
                <a:gd name="connsiteX6" fmla="*/ 124817 w 177331"/>
                <a:gd name="connsiteY6" fmla="*/ 84607 h 270313"/>
                <a:gd name="connsiteX7" fmla="*/ 124817 w 177331"/>
                <a:gd name="connsiteY7" fmla="*/ 23720 h 270313"/>
                <a:gd name="connsiteX8" fmla="*/ 91583 w 177331"/>
                <a:gd name="connsiteY8" fmla="*/ 19788 h 270313"/>
                <a:gd name="connsiteX9" fmla="*/ 91583 w 177331"/>
                <a:gd name="connsiteY9" fmla="*/ 5835 h 270313"/>
                <a:gd name="connsiteX10" fmla="*/ 150186 w 177331"/>
                <a:gd name="connsiteY10" fmla="*/ 0 h 270313"/>
                <a:gd name="connsiteX11" fmla="*/ 151201 w 177331"/>
                <a:gd name="connsiteY11" fmla="*/ 0 h 270313"/>
                <a:gd name="connsiteX12" fmla="*/ 158431 w 177331"/>
                <a:gd name="connsiteY12" fmla="*/ 5201 h 270313"/>
                <a:gd name="connsiteX13" fmla="*/ 158431 w 177331"/>
                <a:gd name="connsiteY13" fmla="*/ 250268 h 270313"/>
                <a:gd name="connsiteX14" fmla="*/ 177331 w 177331"/>
                <a:gd name="connsiteY14" fmla="*/ 250268 h 270313"/>
                <a:gd name="connsiteX15" fmla="*/ 177331 w 177331"/>
                <a:gd name="connsiteY15" fmla="*/ 265236 h 270313"/>
                <a:gd name="connsiteX16" fmla="*/ 159192 w 177331"/>
                <a:gd name="connsiteY16" fmla="*/ 268788 h 270313"/>
                <a:gd name="connsiteX17" fmla="*/ 143083 w 177331"/>
                <a:gd name="connsiteY17" fmla="*/ 270056 h 270313"/>
                <a:gd name="connsiteX18" fmla="*/ 131032 w 177331"/>
                <a:gd name="connsiteY18" fmla="*/ 267139 h 270313"/>
                <a:gd name="connsiteX19" fmla="*/ 127481 w 177331"/>
                <a:gd name="connsiteY19" fmla="*/ 254708 h 270313"/>
                <a:gd name="connsiteX20" fmla="*/ 127481 w 177331"/>
                <a:gd name="connsiteY20" fmla="*/ 244306 h 270313"/>
                <a:gd name="connsiteX21" fmla="*/ 103507 w 177331"/>
                <a:gd name="connsiteY21" fmla="*/ 262826 h 270313"/>
                <a:gd name="connsiteX22" fmla="*/ 71415 w 177331"/>
                <a:gd name="connsiteY22" fmla="*/ 270310 h 270313"/>
                <a:gd name="connsiteX23" fmla="*/ 35517 w 177331"/>
                <a:gd name="connsiteY23" fmla="*/ 260543 h 270313"/>
                <a:gd name="connsiteX24" fmla="*/ 108200 w 177331"/>
                <a:gd name="connsiteY24" fmla="*/ 241516 h 270313"/>
                <a:gd name="connsiteX25" fmla="*/ 124817 w 177331"/>
                <a:gd name="connsiteY25" fmla="*/ 228324 h 270313"/>
                <a:gd name="connsiteX26" fmla="*/ 124817 w 177331"/>
                <a:gd name="connsiteY26" fmla="*/ 109088 h 270313"/>
                <a:gd name="connsiteX27" fmla="*/ 112640 w 177331"/>
                <a:gd name="connsiteY27" fmla="*/ 102111 h 270313"/>
                <a:gd name="connsiteX28" fmla="*/ 92217 w 177331"/>
                <a:gd name="connsiteY28" fmla="*/ 99067 h 270313"/>
                <a:gd name="connsiteX29" fmla="*/ 51626 w 177331"/>
                <a:gd name="connsiteY29" fmla="*/ 118475 h 270313"/>
                <a:gd name="connsiteX30" fmla="*/ 36532 w 177331"/>
                <a:gd name="connsiteY30" fmla="*/ 178219 h 270313"/>
                <a:gd name="connsiteX31" fmla="*/ 49851 w 177331"/>
                <a:gd name="connsiteY31" fmla="*/ 230353 h 270313"/>
                <a:gd name="connsiteX32" fmla="*/ 84353 w 177331"/>
                <a:gd name="connsiteY32" fmla="*/ 247351 h 270313"/>
                <a:gd name="connsiteX33" fmla="*/ 108200 w 177331"/>
                <a:gd name="connsiteY33" fmla="*/ 241516 h 27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13">
                  <a:moveTo>
                    <a:pt x="35517" y="260543"/>
                  </a:moveTo>
                  <a:cubicBezTo>
                    <a:pt x="24608" y="254073"/>
                    <a:pt x="15983" y="244053"/>
                    <a:pt x="9640" y="230607"/>
                  </a:cubicBezTo>
                  <a:cubicBezTo>
                    <a:pt x="3171" y="217161"/>
                    <a:pt x="0" y="200544"/>
                    <a:pt x="0" y="180756"/>
                  </a:cubicBezTo>
                  <a:cubicBezTo>
                    <a:pt x="0" y="162237"/>
                    <a:pt x="3805" y="145493"/>
                    <a:pt x="11416" y="130271"/>
                  </a:cubicBezTo>
                  <a:cubicBezTo>
                    <a:pt x="19027" y="115050"/>
                    <a:pt x="29936" y="102999"/>
                    <a:pt x="44143" y="94247"/>
                  </a:cubicBezTo>
                  <a:cubicBezTo>
                    <a:pt x="58349" y="85495"/>
                    <a:pt x="75220" y="81055"/>
                    <a:pt x="94501" y="81055"/>
                  </a:cubicBezTo>
                  <a:cubicBezTo>
                    <a:pt x="105536" y="81055"/>
                    <a:pt x="115684" y="82197"/>
                    <a:pt x="124817" y="84607"/>
                  </a:cubicBezTo>
                  <a:lnTo>
                    <a:pt x="124817" y="23720"/>
                  </a:lnTo>
                  <a:lnTo>
                    <a:pt x="91583" y="19788"/>
                  </a:lnTo>
                  <a:lnTo>
                    <a:pt x="91583" y="5835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2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8" y="270310"/>
                    <a:pt x="71415" y="270310"/>
                  </a:cubicBezTo>
                  <a:cubicBezTo>
                    <a:pt x="58222" y="270437"/>
                    <a:pt x="46299" y="267139"/>
                    <a:pt x="35517" y="260543"/>
                  </a:cubicBezTo>
                  <a:close/>
                  <a:moveTo>
                    <a:pt x="108200" y="241516"/>
                  </a:moveTo>
                  <a:cubicBezTo>
                    <a:pt x="115557" y="237710"/>
                    <a:pt x="121138" y="233271"/>
                    <a:pt x="124817" y="228324"/>
                  </a:cubicBezTo>
                  <a:lnTo>
                    <a:pt x="124817" y="109088"/>
                  </a:lnTo>
                  <a:cubicBezTo>
                    <a:pt x="123041" y="106424"/>
                    <a:pt x="118982" y="104141"/>
                    <a:pt x="112640" y="102111"/>
                  </a:cubicBezTo>
                  <a:cubicBezTo>
                    <a:pt x="106297" y="100082"/>
                    <a:pt x="99448" y="99067"/>
                    <a:pt x="92217" y="99067"/>
                  </a:cubicBezTo>
                  <a:cubicBezTo>
                    <a:pt x="75220" y="99067"/>
                    <a:pt x="61774" y="105536"/>
                    <a:pt x="51626" y="118475"/>
                  </a:cubicBezTo>
                  <a:cubicBezTo>
                    <a:pt x="41479" y="131413"/>
                    <a:pt x="36532" y="151328"/>
                    <a:pt x="36532" y="178219"/>
                  </a:cubicBezTo>
                  <a:cubicBezTo>
                    <a:pt x="36532" y="201686"/>
                    <a:pt x="40971" y="219064"/>
                    <a:pt x="49851" y="230353"/>
                  </a:cubicBezTo>
                  <a:cubicBezTo>
                    <a:pt x="58730" y="241643"/>
                    <a:pt x="70273" y="247351"/>
                    <a:pt x="84353" y="247351"/>
                  </a:cubicBezTo>
                  <a:cubicBezTo>
                    <a:pt x="92852" y="247224"/>
                    <a:pt x="100716" y="245321"/>
                    <a:pt x="108200" y="2415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2" name="Freeform: Shape 1054"/>
            <p:cNvSpPr/>
            <p:nvPr/>
          </p:nvSpPr>
          <p:spPr>
            <a:xfrm>
              <a:off x="19452516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494 w 86382"/>
                <a:gd name="connsiteY16" fmla="*/ 0 h 258513"/>
                <a:gd name="connsiteX17" fmla="*/ 58730 w 86382"/>
                <a:gd name="connsiteY17" fmla="*/ 5835 h 258513"/>
                <a:gd name="connsiteX18" fmla="*/ 63931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494" y="0"/>
                  </a:cubicBezTo>
                  <a:cubicBezTo>
                    <a:pt x="49851" y="0"/>
                    <a:pt x="55305" y="1903"/>
                    <a:pt x="58730" y="5835"/>
                  </a:cubicBezTo>
                  <a:cubicBezTo>
                    <a:pt x="62155" y="9767"/>
                    <a:pt x="63931" y="14714"/>
                    <a:pt x="63931" y="20803"/>
                  </a:cubicBezTo>
                  <a:cubicBezTo>
                    <a:pt x="63931" y="28160"/>
                    <a:pt x="61774" y="33995"/>
                    <a:pt x="57588" y="38434"/>
                  </a:cubicBezTo>
                  <a:cubicBezTo>
                    <a:pt x="53402" y="42874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3" name="Freeform: Shape 1055"/>
            <p:cNvSpPr/>
            <p:nvPr/>
          </p:nvSpPr>
          <p:spPr>
            <a:xfrm>
              <a:off x="19558052" y="2212754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5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588 w 196865"/>
                <a:gd name="connsiteY24" fmla="*/ 42620 h 185195"/>
                <a:gd name="connsiteX25" fmla="*/ 57588 w 196865"/>
                <a:gd name="connsiteY25" fmla="*/ 166169 h 185195"/>
                <a:gd name="connsiteX26" fmla="*/ 79786 w 196865"/>
                <a:gd name="connsiteY26" fmla="*/ 169086 h 185195"/>
                <a:gd name="connsiteX27" fmla="*/ 79786 w 196865"/>
                <a:gd name="connsiteY27" fmla="*/ 185069 h 185195"/>
                <a:gd name="connsiteX28" fmla="*/ 2917 w 196865"/>
                <a:gd name="connsiteY28" fmla="*/ 185069 h 185195"/>
                <a:gd name="connsiteX29" fmla="*/ 2917 w 196865"/>
                <a:gd name="connsiteY29" fmla="*/ 169086 h 185195"/>
                <a:gd name="connsiteX30" fmla="*/ 23467 w 196865"/>
                <a:gd name="connsiteY30" fmla="*/ 166169 h 185195"/>
                <a:gd name="connsiteX31" fmla="*/ 23467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5"/>
                  </a:cubicBezTo>
                  <a:cubicBezTo>
                    <a:pt x="161095" y="13065"/>
                    <a:pt x="166422" y="21056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4" name="Freeform: Shape 1056"/>
            <p:cNvSpPr/>
            <p:nvPr/>
          </p:nvSpPr>
          <p:spPr>
            <a:xfrm>
              <a:off x="19842949" y="2155800"/>
              <a:ext cx="318891" cy="242149"/>
            </a:xfrm>
            <a:custGeom>
              <a:avLst/>
              <a:gdLst>
                <a:gd name="connsiteX0" fmla="*/ 51500 w 318891"/>
                <a:gd name="connsiteY0" fmla="*/ 20169 h 242149"/>
                <a:gd name="connsiteX1" fmla="*/ 15983 w 318891"/>
                <a:gd name="connsiteY1" fmla="*/ 16236 h 242149"/>
                <a:gd name="connsiteX2" fmla="*/ 15983 w 318891"/>
                <a:gd name="connsiteY2" fmla="*/ 0 h 242149"/>
                <a:gd name="connsiteX3" fmla="*/ 102365 w 318891"/>
                <a:gd name="connsiteY3" fmla="*/ 0 h 242149"/>
                <a:gd name="connsiteX4" fmla="*/ 148283 w 318891"/>
                <a:gd name="connsiteY4" fmla="*/ 146635 h 242149"/>
                <a:gd name="connsiteX5" fmla="*/ 159065 w 318891"/>
                <a:gd name="connsiteY5" fmla="*/ 187986 h 242149"/>
                <a:gd name="connsiteX6" fmla="*/ 168833 w 318891"/>
                <a:gd name="connsiteY6" fmla="*/ 146635 h 242149"/>
                <a:gd name="connsiteX7" fmla="*/ 214497 w 318891"/>
                <a:gd name="connsiteY7" fmla="*/ 0 h 242149"/>
                <a:gd name="connsiteX8" fmla="*/ 300245 w 318891"/>
                <a:gd name="connsiteY8" fmla="*/ 0 h 242149"/>
                <a:gd name="connsiteX9" fmla="*/ 300245 w 318891"/>
                <a:gd name="connsiteY9" fmla="*/ 16236 h 242149"/>
                <a:gd name="connsiteX10" fmla="*/ 264348 w 318891"/>
                <a:gd name="connsiteY10" fmla="*/ 20169 h 242149"/>
                <a:gd name="connsiteX11" fmla="*/ 290478 w 318891"/>
                <a:gd name="connsiteY11" fmla="*/ 222616 h 242149"/>
                <a:gd name="connsiteX12" fmla="*/ 318892 w 318891"/>
                <a:gd name="connsiteY12" fmla="*/ 226167 h 242149"/>
                <a:gd name="connsiteX13" fmla="*/ 318892 w 318891"/>
                <a:gd name="connsiteY13" fmla="*/ 242150 h 242149"/>
                <a:gd name="connsiteX14" fmla="*/ 225026 w 318891"/>
                <a:gd name="connsiteY14" fmla="*/ 242150 h 242149"/>
                <a:gd name="connsiteX15" fmla="*/ 225026 w 318891"/>
                <a:gd name="connsiteY15" fmla="*/ 226167 h 242149"/>
                <a:gd name="connsiteX16" fmla="*/ 254708 w 318891"/>
                <a:gd name="connsiteY16" fmla="*/ 222869 h 242149"/>
                <a:gd name="connsiteX17" fmla="*/ 239993 w 318891"/>
                <a:gd name="connsiteY17" fmla="*/ 76488 h 242149"/>
                <a:gd name="connsiteX18" fmla="*/ 233144 w 318891"/>
                <a:gd name="connsiteY18" fmla="*/ 13573 h 242149"/>
                <a:gd name="connsiteX19" fmla="*/ 219444 w 318891"/>
                <a:gd name="connsiteY19" fmla="*/ 60506 h 242149"/>
                <a:gd name="connsiteX20" fmla="*/ 165027 w 318891"/>
                <a:gd name="connsiteY20" fmla="*/ 230987 h 242149"/>
                <a:gd name="connsiteX21" fmla="*/ 143844 w 318891"/>
                <a:gd name="connsiteY21" fmla="*/ 230987 h 242149"/>
                <a:gd name="connsiteX22" fmla="*/ 91076 w 318891"/>
                <a:gd name="connsiteY22" fmla="*/ 74839 h 242149"/>
                <a:gd name="connsiteX23" fmla="*/ 71795 w 318891"/>
                <a:gd name="connsiteY23" fmla="*/ 13192 h 242149"/>
                <a:gd name="connsiteX24" fmla="*/ 65960 w 318891"/>
                <a:gd name="connsiteY24" fmla="*/ 76362 h 242149"/>
                <a:gd name="connsiteX25" fmla="*/ 52895 w 318891"/>
                <a:gd name="connsiteY25" fmla="*/ 222742 h 242149"/>
                <a:gd name="connsiteX26" fmla="*/ 85114 w 318891"/>
                <a:gd name="connsiteY26" fmla="*/ 226040 h 242149"/>
                <a:gd name="connsiteX27" fmla="*/ 85114 w 318891"/>
                <a:gd name="connsiteY27" fmla="*/ 242023 h 242149"/>
                <a:gd name="connsiteX28" fmla="*/ 0 w 318891"/>
                <a:gd name="connsiteY28" fmla="*/ 242023 h 242149"/>
                <a:gd name="connsiteX29" fmla="*/ 0 w 318891"/>
                <a:gd name="connsiteY29" fmla="*/ 226040 h 242149"/>
                <a:gd name="connsiteX30" fmla="*/ 27653 w 318891"/>
                <a:gd name="connsiteY30" fmla="*/ 222742 h 242149"/>
                <a:gd name="connsiteX31" fmla="*/ 51500 w 318891"/>
                <a:gd name="connsiteY31" fmla="*/ 20169 h 24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8891" h="242149">
                  <a:moveTo>
                    <a:pt x="51500" y="20169"/>
                  </a:moveTo>
                  <a:lnTo>
                    <a:pt x="15983" y="16236"/>
                  </a:lnTo>
                  <a:lnTo>
                    <a:pt x="15983" y="0"/>
                  </a:lnTo>
                  <a:lnTo>
                    <a:pt x="102365" y="0"/>
                  </a:lnTo>
                  <a:lnTo>
                    <a:pt x="148283" y="146635"/>
                  </a:lnTo>
                  <a:lnTo>
                    <a:pt x="159065" y="187986"/>
                  </a:lnTo>
                  <a:lnTo>
                    <a:pt x="168833" y="146635"/>
                  </a:lnTo>
                  <a:lnTo>
                    <a:pt x="214497" y="0"/>
                  </a:lnTo>
                  <a:lnTo>
                    <a:pt x="300245" y="0"/>
                  </a:lnTo>
                  <a:lnTo>
                    <a:pt x="300245" y="16236"/>
                  </a:lnTo>
                  <a:lnTo>
                    <a:pt x="264348" y="20169"/>
                  </a:lnTo>
                  <a:lnTo>
                    <a:pt x="290478" y="222616"/>
                  </a:lnTo>
                  <a:lnTo>
                    <a:pt x="318892" y="226167"/>
                  </a:lnTo>
                  <a:lnTo>
                    <a:pt x="318892" y="242150"/>
                  </a:lnTo>
                  <a:lnTo>
                    <a:pt x="225026" y="242150"/>
                  </a:lnTo>
                  <a:lnTo>
                    <a:pt x="225026" y="226167"/>
                  </a:lnTo>
                  <a:lnTo>
                    <a:pt x="254708" y="222869"/>
                  </a:lnTo>
                  <a:lnTo>
                    <a:pt x="239993" y="76488"/>
                  </a:lnTo>
                  <a:lnTo>
                    <a:pt x="233144" y="13573"/>
                  </a:lnTo>
                  <a:lnTo>
                    <a:pt x="219444" y="60506"/>
                  </a:lnTo>
                  <a:lnTo>
                    <a:pt x="165027" y="230987"/>
                  </a:lnTo>
                  <a:lnTo>
                    <a:pt x="143844" y="230987"/>
                  </a:lnTo>
                  <a:lnTo>
                    <a:pt x="91076" y="74839"/>
                  </a:lnTo>
                  <a:lnTo>
                    <a:pt x="71795" y="13192"/>
                  </a:lnTo>
                  <a:lnTo>
                    <a:pt x="65960" y="76362"/>
                  </a:lnTo>
                  <a:lnTo>
                    <a:pt x="52895" y="222742"/>
                  </a:lnTo>
                  <a:lnTo>
                    <a:pt x="85114" y="226040"/>
                  </a:lnTo>
                  <a:lnTo>
                    <a:pt x="85114" y="242023"/>
                  </a:lnTo>
                  <a:lnTo>
                    <a:pt x="0" y="242023"/>
                  </a:lnTo>
                  <a:lnTo>
                    <a:pt x="0" y="226040"/>
                  </a:lnTo>
                  <a:lnTo>
                    <a:pt x="27653" y="222742"/>
                  </a:lnTo>
                  <a:lnTo>
                    <a:pt x="51500" y="20169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5" name="Freeform: Shape 1057"/>
            <p:cNvSpPr/>
            <p:nvPr/>
          </p:nvSpPr>
          <p:spPr>
            <a:xfrm>
              <a:off x="20177697" y="2212247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2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2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898 w 149932"/>
                <a:gd name="connsiteY20" fmla="*/ 18139 h 189381"/>
                <a:gd name="connsiteX21" fmla="*/ 48709 w 149932"/>
                <a:gd name="connsiteY21" fmla="*/ 31838 h 189381"/>
                <a:gd name="connsiteX22" fmla="*/ 35771 w 149932"/>
                <a:gd name="connsiteY22" fmla="*/ 77757 h 189381"/>
                <a:gd name="connsiteX23" fmla="*/ 114035 w 149932"/>
                <a:gd name="connsiteY23" fmla="*/ 77757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2" y="0"/>
                    <a:pt x="121011" y="5581"/>
                    <a:pt x="132174" y="16744"/>
                  </a:cubicBezTo>
                  <a:cubicBezTo>
                    <a:pt x="143336" y="27906"/>
                    <a:pt x="149298" y="44016"/>
                    <a:pt x="149932" y="64819"/>
                  </a:cubicBezTo>
                  <a:cubicBezTo>
                    <a:pt x="149932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7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2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5" y="22198"/>
                    <a:pt x="91202" y="18139"/>
                    <a:pt x="78898" y="18139"/>
                  </a:cubicBezTo>
                  <a:cubicBezTo>
                    <a:pt x="66341" y="18139"/>
                    <a:pt x="56193" y="22706"/>
                    <a:pt x="48709" y="31838"/>
                  </a:cubicBezTo>
                  <a:cubicBezTo>
                    <a:pt x="41225" y="40971"/>
                    <a:pt x="36912" y="56320"/>
                    <a:pt x="35771" y="77757"/>
                  </a:cubicBezTo>
                  <a:lnTo>
                    <a:pt x="114035" y="7775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6" name="Freeform: Shape 1058"/>
            <p:cNvSpPr/>
            <p:nvPr/>
          </p:nvSpPr>
          <p:spPr>
            <a:xfrm>
              <a:off x="20354648" y="2131065"/>
              <a:ext cx="177331" cy="270313"/>
            </a:xfrm>
            <a:custGeom>
              <a:avLst/>
              <a:gdLst>
                <a:gd name="connsiteX0" fmla="*/ 35517 w 177331"/>
                <a:gd name="connsiteY0" fmla="*/ 260543 h 270313"/>
                <a:gd name="connsiteX1" fmla="*/ 9640 w 177331"/>
                <a:gd name="connsiteY1" fmla="*/ 230607 h 270313"/>
                <a:gd name="connsiteX2" fmla="*/ 0 w 177331"/>
                <a:gd name="connsiteY2" fmla="*/ 180756 h 270313"/>
                <a:gd name="connsiteX3" fmla="*/ 11416 w 177331"/>
                <a:gd name="connsiteY3" fmla="*/ 130271 h 270313"/>
                <a:gd name="connsiteX4" fmla="*/ 44143 w 177331"/>
                <a:gd name="connsiteY4" fmla="*/ 94247 h 270313"/>
                <a:gd name="connsiteX5" fmla="*/ 94501 w 177331"/>
                <a:gd name="connsiteY5" fmla="*/ 81055 h 270313"/>
                <a:gd name="connsiteX6" fmla="*/ 124817 w 177331"/>
                <a:gd name="connsiteY6" fmla="*/ 84607 h 270313"/>
                <a:gd name="connsiteX7" fmla="*/ 124817 w 177331"/>
                <a:gd name="connsiteY7" fmla="*/ 23720 h 270313"/>
                <a:gd name="connsiteX8" fmla="*/ 91583 w 177331"/>
                <a:gd name="connsiteY8" fmla="*/ 19788 h 270313"/>
                <a:gd name="connsiteX9" fmla="*/ 91583 w 177331"/>
                <a:gd name="connsiteY9" fmla="*/ 5835 h 270313"/>
                <a:gd name="connsiteX10" fmla="*/ 150186 w 177331"/>
                <a:gd name="connsiteY10" fmla="*/ 0 h 270313"/>
                <a:gd name="connsiteX11" fmla="*/ 151201 w 177331"/>
                <a:gd name="connsiteY11" fmla="*/ 0 h 270313"/>
                <a:gd name="connsiteX12" fmla="*/ 158431 w 177331"/>
                <a:gd name="connsiteY12" fmla="*/ 5201 h 270313"/>
                <a:gd name="connsiteX13" fmla="*/ 158431 w 177331"/>
                <a:gd name="connsiteY13" fmla="*/ 250268 h 270313"/>
                <a:gd name="connsiteX14" fmla="*/ 177331 w 177331"/>
                <a:gd name="connsiteY14" fmla="*/ 250268 h 270313"/>
                <a:gd name="connsiteX15" fmla="*/ 177331 w 177331"/>
                <a:gd name="connsiteY15" fmla="*/ 265236 h 270313"/>
                <a:gd name="connsiteX16" fmla="*/ 159192 w 177331"/>
                <a:gd name="connsiteY16" fmla="*/ 268788 h 270313"/>
                <a:gd name="connsiteX17" fmla="*/ 143083 w 177331"/>
                <a:gd name="connsiteY17" fmla="*/ 270056 h 270313"/>
                <a:gd name="connsiteX18" fmla="*/ 131032 w 177331"/>
                <a:gd name="connsiteY18" fmla="*/ 267139 h 270313"/>
                <a:gd name="connsiteX19" fmla="*/ 127481 w 177331"/>
                <a:gd name="connsiteY19" fmla="*/ 254708 h 270313"/>
                <a:gd name="connsiteX20" fmla="*/ 127481 w 177331"/>
                <a:gd name="connsiteY20" fmla="*/ 244306 h 270313"/>
                <a:gd name="connsiteX21" fmla="*/ 103507 w 177331"/>
                <a:gd name="connsiteY21" fmla="*/ 262826 h 270313"/>
                <a:gd name="connsiteX22" fmla="*/ 71414 w 177331"/>
                <a:gd name="connsiteY22" fmla="*/ 270310 h 270313"/>
                <a:gd name="connsiteX23" fmla="*/ 35517 w 177331"/>
                <a:gd name="connsiteY23" fmla="*/ 260543 h 270313"/>
                <a:gd name="connsiteX24" fmla="*/ 108200 w 177331"/>
                <a:gd name="connsiteY24" fmla="*/ 241516 h 270313"/>
                <a:gd name="connsiteX25" fmla="*/ 124817 w 177331"/>
                <a:gd name="connsiteY25" fmla="*/ 228324 h 270313"/>
                <a:gd name="connsiteX26" fmla="*/ 124817 w 177331"/>
                <a:gd name="connsiteY26" fmla="*/ 109088 h 270313"/>
                <a:gd name="connsiteX27" fmla="*/ 112640 w 177331"/>
                <a:gd name="connsiteY27" fmla="*/ 102111 h 270313"/>
                <a:gd name="connsiteX28" fmla="*/ 92217 w 177331"/>
                <a:gd name="connsiteY28" fmla="*/ 99067 h 270313"/>
                <a:gd name="connsiteX29" fmla="*/ 51626 w 177331"/>
                <a:gd name="connsiteY29" fmla="*/ 118475 h 270313"/>
                <a:gd name="connsiteX30" fmla="*/ 36532 w 177331"/>
                <a:gd name="connsiteY30" fmla="*/ 178219 h 270313"/>
                <a:gd name="connsiteX31" fmla="*/ 49851 w 177331"/>
                <a:gd name="connsiteY31" fmla="*/ 230353 h 270313"/>
                <a:gd name="connsiteX32" fmla="*/ 84353 w 177331"/>
                <a:gd name="connsiteY32" fmla="*/ 247351 h 270313"/>
                <a:gd name="connsiteX33" fmla="*/ 108200 w 177331"/>
                <a:gd name="connsiteY33" fmla="*/ 241516 h 27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13">
                  <a:moveTo>
                    <a:pt x="35517" y="260543"/>
                  </a:moveTo>
                  <a:cubicBezTo>
                    <a:pt x="24608" y="254073"/>
                    <a:pt x="15983" y="244053"/>
                    <a:pt x="9640" y="230607"/>
                  </a:cubicBezTo>
                  <a:cubicBezTo>
                    <a:pt x="3171" y="217161"/>
                    <a:pt x="0" y="200544"/>
                    <a:pt x="0" y="180756"/>
                  </a:cubicBezTo>
                  <a:cubicBezTo>
                    <a:pt x="0" y="162237"/>
                    <a:pt x="3805" y="145493"/>
                    <a:pt x="11416" y="130271"/>
                  </a:cubicBezTo>
                  <a:cubicBezTo>
                    <a:pt x="19027" y="115050"/>
                    <a:pt x="29936" y="102999"/>
                    <a:pt x="44143" y="94247"/>
                  </a:cubicBezTo>
                  <a:cubicBezTo>
                    <a:pt x="58349" y="85495"/>
                    <a:pt x="75220" y="81055"/>
                    <a:pt x="94501" y="81055"/>
                  </a:cubicBezTo>
                  <a:cubicBezTo>
                    <a:pt x="105536" y="81055"/>
                    <a:pt x="115684" y="82197"/>
                    <a:pt x="124817" y="84607"/>
                  </a:cubicBezTo>
                  <a:lnTo>
                    <a:pt x="124817" y="23720"/>
                  </a:lnTo>
                  <a:lnTo>
                    <a:pt x="91583" y="19788"/>
                  </a:lnTo>
                  <a:lnTo>
                    <a:pt x="91583" y="5835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1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8" y="270310"/>
                    <a:pt x="71414" y="270310"/>
                  </a:cubicBezTo>
                  <a:cubicBezTo>
                    <a:pt x="58349" y="270437"/>
                    <a:pt x="46426" y="267139"/>
                    <a:pt x="35517" y="260543"/>
                  </a:cubicBezTo>
                  <a:close/>
                  <a:moveTo>
                    <a:pt x="108200" y="241516"/>
                  </a:moveTo>
                  <a:cubicBezTo>
                    <a:pt x="115557" y="237710"/>
                    <a:pt x="121138" y="233271"/>
                    <a:pt x="124817" y="228324"/>
                  </a:cubicBezTo>
                  <a:lnTo>
                    <a:pt x="124817" y="109088"/>
                  </a:lnTo>
                  <a:cubicBezTo>
                    <a:pt x="123041" y="106424"/>
                    <a:pt x="118982" y="104141"/>
                    <a:pt x="112640" y="102111"/>
                  </a:cubicBezTo>
                  <a:cubicBezTo>
                    <a:pt x="106297" y="100082"/>
                    <a:pt x="99448" y="99067"/>
                    <a:pt x="92217" y="99067"/>
                  </a:cubicBezTo>
                  <a:cubicBezTo>
                    <a:pt x="75220" y="99067"/>
                    <a:pt x="61774" y="105536"/>
                    <a:pt x="51626" y="118475"/>
                  </a:cubicBezTo>
                  <a:cubicBezTo>
                    <a:pt x="41479" y="131413"/>
                    <a:pt x="36532" y="151328"/>
                    <a:pt x="36532" y="178219"/>
                  </a:cubicBezTo>
                  <a:cubicBezTo>
                    <a:pt x="36532" y="201686"/>
                    <a:pt x="40971" y="219064"/>
                    <a:pt x="49851" y="230353"/>
                  </a:cubicBezTo>
                  <a:cubicBezTo>
                    <a:pt x="58730" y="241643"/>
                    <a:pt x="70273" y="247351"/>
                    <a:pt x="84353" y="247351"/>
                  </a:cubicBezTo>
                  <a:cubicBezTo>
                    <a:pt x="92852" y="247224"/>
                    <a:pt x="100843" y="245321"/>
                    <a:pt x="108200" y="2415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7" name="Freeform: Shape 1059"/>
            <p:cNvSpPr/>
            <p:nvPr/>
          </p:nvSpPr>
          <p:spPr>
            <a:xfrm>
              <a:off x="20557095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5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1" y="38434"/>
                  </a:cubicBezTo>
                  <a:cubicBezTo>
                    <a:pt x="53276" y="42874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8" name="Freeform: Shape 1060"/>
            <p:cNvSpPr/>
            <p:nvPr/>
          </p:nvSpPr>
          <p:spPr>
            <a:xfrm>
              <a:off x="20663519" y="2213262"/>
              <a:ext cx="183166" cy="188240"/>
            </a:xfrm>
            <a:custGeom>
              <a:avLst/>
              <a:gdLst>
                <a:gd name="connsiteX0" fmla="*/ 137755 w 183166"/>
                <a:gd name="connsiteY0" fmla="*/ 183927 h 188240"/>
                <a:gd name="connsiteX1" fmla="*/ 133316 w 183166"/>
                <a:gd name="connsiteY1" fmla="*/ 172258 h 188240"/>
                <a:gd name="connsiteX2" fmla="*/ 133316 w 183166"/>
                <a:gd name="connsiteY2" fmla="*/ 161222 h 188240"/>
                <a:gd name="connsiteX3" fmla="*/ 106424 w 183166"/>
                <a:gd name="connsiteY3" fmla="*/ 180122 h 188240"/>
                <a:gd name="connsiteX4" fmla="*/ 73951 w 183166"/>
                <a:gd name="connsiteY4" fmla="*/ 188240 h 188240"/>
                <a:gd name="connsiteX5" fmla="*/ 30951 w 183166"/>
                <a:gd name="connsiteY5" fmla="*/ 172004 h 188240"/>
                <a:gd name="connsiteX6" fmla="*/ 18266 w 183166"/>
                <a:gd name="connsiteY6" fmla="*/ 118221 h 188240"/>
                <a:gd name="connsiteX7" fmla="*/ 18266 w 183166"/>
                <a:gd name="connsiteY7" fmla="*/ 23720 h 188240"/>
                <a:gd name="connsiteX8" fmla="*/ 0 w 183166"/>
                <a:gd name="connsiteY8" fmla="*/ 18520 h 188240"/>
                <a:gd name="connsiteX9" fmla="*/ 0 w 183166"/>
                <a:gd name="connsiteY9" fmla="*/ 4186 h 188240"/>
                <a:gd name="connsiteX10" fmla="*/ 45665 w 183166"/>
                <a:gd name="connsiteY10" fmla="*/ 0 h 188240"/>
                <a:gd name="connsiteX11" fmla="*/ 46045 w 183166"/>
                <a:gd name="connsiteY11" fmla="*/ 0 h 188240"/>
                <a:gd name="connsiteX12" fmla="*/ 52261 w 183166"/>
                <a:gd name="connsiteY12" fmla="*/ 3932 h 188240"/>
                <a:gd name="connsiteX13" fmla="*/ 52261 w 183166"/>
                <a:gd name="connsiteY13" fmla="*/ 115684 h 188240"/>
                <a:gd name="connsiteX14" fmla="*/ 55051 w 183166"/>
                <a:gd name="connsiteY14" fmla="*/ 145239 h 188240"/>
                <a:gd name="connsiteX15" fmla="*/ 64819 w 183166"/>
                <a:gd name="connsiteY15" fmla="*/ 160841 h 188240"/>
                <a:gd name="connsiteX16" fmla="*/ 85241 w 183166"/>
                <a:gd name="connsiteY16" fmla="*/ 165915 h 188240"/>
                <a:gd name="connsiteX17" fmla="*/ 109722 w 183166"/>
                <a:gd name="connsiteY17" fmla="*/ 160334 h 188240"/>
                <a:gd name="connsiteX18" fmla="*/ 129637 w 183166"/>
                <a:gd name="connsiteY18" fmla="*/ 147269 h 188240"/>
                <a:gd name="connsiteX19" fmla="*/ 129637 w 183166"/>
                <a:gd name="connsiteY19" fmla="*/ 23720 h 188240"/>
                <a:gd name="connsiteX20" fmla="*/ 106170 w 183166"/>
                <a:gd name="connsiteY20" fmla="*/ 18520 h 188240"/>
                <a:gd name="connsiteX21" fmla="*/ 106170 w 183166"/>
                <a:gd name="connsiteY21" fmla="*/ 4186 h 188240"/>
                <a:gd name="connsiteX22" fmla="*/ 155767 w 183166"/>
                <a:gd name="connsiteY22" fmla="*/ 0 h 188240"/>
                <a:gd name="connsiteX23" fmla="*/ 156148 w 183166"/>
                <a:gd name="connsiteY23" fmla="*/ 0 h 188240"/>
                <a:gd name="connsiteX24" fmla="*/ 163632 w 183166"/>
                <a:gd name="connsiteY24" fmla="*/ 3932 h 188240"/>
                <a:gd name="connsiteX25" fmla="*/ 163632 w 183166"/>
                <a:gd name="connsiteY25" fmla="*/ 168198 h 188240"/>
                <a:gd name="connsiteX26" fmla="*/ 183166 w 183166"/>
                <a:gd name="connsiteY26" fmla="*/ 168198 h 188240"/>
                <a:gd name="connsiteX27" fmla="*/ 182786 w 183166"/>
                <a:gd name="connsiteY27" fmla="*/ 182913 h 188240"/>
                <a:gd name="connsiteX28" fmla="*/ 166930 w 183166"/>
                <a:gd name="connsiteY28" fmla="*/ 186464 h 188240"/>
                <a:gd name="connsiteX29" fmla="*/ 151455 w 183166"/>
                <a:gd name="connsiteY29" fmla="*/ 187733 h 188240"/>
                <a:gd name="connsiteX30" fmla="*/ 137755 w 183166"/>
                <a:gd name="connsiteY30" fmla="*/ 183927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240">
                  <a:moveTo>
                    <a:pt x="137755" y="183927"/>
                  </a:moveTo>
                  <a:cubicBezTo>
                    <a:pt x="134838" y="181517"/>
                    <a:pt x="133316" y="177585"/>
                    <a:pt x="133316" y="172258"/>
                  </a:cubicBezTo>
                  <a:lnTo>
                    <a:pt x="133316" y="161222"/>
                  </a:lnTo>
                  <a:cubicBezTo>
                    <a:pt x="126085" y="168452"/>
                    <a:pt x="117206" y="174668"/>
                    <a:pt x="106424" y="180122"/>
                  </a:cubicBezTo>
                  <a:cubicBezTo>
                    <a:pt x="95642" y="185576"/>
                    <a:pt x="84860" y="188240"/>
                    <a:pt x="73951" y="188240"/>
                  </a:cubicBezTo>
                  <a:cubicBezTo>
                    <a:pt x="53783" y="188240"/>
                    <a:pt x="39449" y="182786"/>
                    <a:pt x="30951" y="172004"/>
                  </a:cubicBezTo>
                  <a:cubicBezTo>
                    <a:pt x="22452" y="161095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266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370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239" y="187479"/>
                    <a:pt x="140799" y="186337"/>
                    <a:pt x="137755" y="18392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9" name="Freeform: Shape 1061"/>
            <p:cNvSpPr/>
            <p:nvPr/>
          </p:nvSpPr>
          <p:spPr>
            <a:xfrm>
              <a:off x="20869898" y="2131065"/>
              <a:ext cx="88031" cy="267011"/>
            </a:xfrm>
            <a:custGeom>
              <a:avLst/>
              <a:gdLst>
                <a:gd name="connsiteX0" fmla="*/ 26384 w 88031"/>
                <a:gd name="connsiteY0" fmla="*/ 23720 h 267011"/>
                <a:gd name="connsiteX1" fmla="*/ 0 w 88031"/>
                <a:gd name="connsiteY1" fmla="*/ 20169 h 267011"/>
                <a:gd name="connsiteX2" fmla="*/ 0 w 88031"/>
                <a:gd name="connsiteY2" fmla="*/ 6215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720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384" y="23720"/>
                  </a:moveTo>
                  <a:lnTo>
                    <a:pt x="0" y="20169"/>
                  </a:lnTo>
                  <a:lnTo>
                    <a:pt x="0" y="6215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720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0" name="Freeform: Shape 1062"/>
            <p:cNvSpPr/>
            <p:nvPr/>
          </p:nvSpPr>
          <p:spPr>
            <a:xfrm>
              <a:off x="21054333" y="2153010"/>
              <a:ext cx="190269" cy="248367"/>
            </a:xfrm>
            <a:custGeom>
              <a:avLst/>
              <a:gdLst>
                <a:gd name="connsiteX0" fmla="*/ 51373 w 190269"/>
                <a:gd name="connsiteY0" fmla="*/ 232890 h 248367"/>
                <a:gd name="connsiteX1" fmla="*/ 13065 w 190269"/>
                <a:gd name="connsiteY1" fmla="*/ 189382 h 248367"/>
                <a:gd name="connsiteX2" fmla="*/ 0 w 190269"/>
                <a:gd name="connsiteY2" fmla="*/ 123548 h 248367"/>
                <a:gd name="connsiteX3" fmla="*/ 15348 w 190269"/>
                <a:gd name="connsiteY3" fmla="*/ 58984 h 248367"/>
                <a:gd name="connsiteX4" fmla="*/ 57334 w 190269"/>
                <a:gd name="connsiteY4" fmla="*/ 15475 h 248367"/>
                <a:gd name="connsiteX5" fmla="*/ 117333 w 190269"/>
                <a:gd name="connsiteY5" fmla="*/ 0 h 248367"/>
                <a:gd name="connsiteX6" fmla="*/ 177585 w 190269"/>
                <a:gd name="connsiteY6" fmla="*/ 7864 h 248367"/>
                <a:gd name="connsiteX7" fmla="*/ 188367 w 190269"/>
                <a:gd name="connsiteY7" fmla="*/ 9767 h 248367"/>
                <a:gd name="connsiteX8" fmla="*/ 185069 w 190269"/>
                <a:gd name="connsiteY8" fmla="*/ 68370 h 248367"/>
                <a:gd name="connsiteX9" fmla="*/ 163251 w 190269"/>
                <a:gd name="connsiteY9" fmla="*/ 68370 h 248367"/>
                <a:gd name="connsiteX10" fmla="*/ 155133 w 190269"/>
                <a:gd name="connsiteY10" fmla="*/ 27018 h 248367"/>
                <a:gd name="connsiteX11" fmla="*/ 139277 w 190269"/>
                <a:gd name="connsiteY11" fmla="*/ 20295 h 248367"/>
                <a:gd name="connsiteX12" fmla="*/ 111752 w 190269"/>
                <a:gd name="connsiteY12" fmla="*/ 17505 h 248367"/>
                <a:gd name="connsiteX13" fmla="*/ 74586 w 190269"/>
                <a:gd name="connsiteY13" fmla="*/ 29428 h 248367"/>
                <a:gd name="connsiteX14" fmla="*/ 48963 w 190269"/>
                <a:gd name="connsiteY14" fmla="*/ 64438 h 248367"/>
                <a:gd name="connsiteX15" fmla="*/ 39703 w 190269"/>
                <a:gd name="connsiteY15" fmla="*/ 119870 h 248367"/>
                <a:gd name="connsiteX16" fmla="*/ 47821 w 190269"/>
                <a:gd name="connsiteY16" fmla="*/ 175555 h 248367"/>
                <a:gd name="connsiteX17" fmla="*/ 72556 w 190269"/>
                <a:gd name="connsiteY17" fmla="*/ 215512 h 248367"/>
                <a:gd name="connsiteX18" fmla="*/ 113654 w 190269"/>
                <a:gd name="connsiteY18" fmla="*/ 230353 h 248367"/>
                <a:gd name="connsiteX19" fmla="*/ 140165 w 190269"/>
                <a:gd name="connsiteY19" fmla="*/ 227436 h 248367"/>
                <a:gd name="connsiteX20" fmla="*/ 156021 w 190269"/>
                <a:gd name="connsiteY20" fmla="*/ 218937 h 248367"/>
                <a:gd name="connsiteX21" fmla="*/ 169720 w 190269"/>
                <a:gd name="connsiteY21" fmla="*/ 186972 h 248367"/>
                <a:gd name="connsiteX22" fmla="*/ 190270 w 190269"/>
                <a:gd name="connsiteY22" fmla="*/ 189635 h 248367"/>
                <a:gd name="connsiteX23" fmla="*/ 182405 w 190269"/>
                <a:gd name="connsiteY23" fmla="*/ 235934 h 248367"/>
                <a:gd name="connsiteX24" fmla="*/ 162236 w 190269"/>
                <a:gd name="connsiteY24" fmla="*/ 240501 h 248367"/>
                <a:gd name="connsiteX25" fmla="*/ 139531 w 190269"/>
                <a:gd name="connsiteY25" fmla="*/ 246209 h 248367"/>
                <a:gd name="connsiteX26" fmla="*/ 112259 w 190269"/>
                <a:gd name="connsiteY26" fmla="*/ 248365 h 248367"/>
                <a:gd name="connsiteX27" fmla="*/ 51373 w 190269"/>
                <a:gd name="connsiteY27" fmla="*/ 232890 h 24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0269" h="248367">
                  <a:moveTo>
                    <a:pt x="51373" y="232890"/>
                  </a:moveTo>
                  <a:cubicBezTo>
                    <a:pt x="34502" y="222615"/>
                    <a:pt x="21818" y="208028"/>
                    <a:pt x="13065" y="189382"/>
                  </a:cubicBezTo>
                  <a:cubicBezTo>
                    <a:pt x="4440" y="170735"/>
                    <a:pt x="0" y="148791"/>
                    <a:pt x="0" y="123548"/>
                  </a:cubicBezTo>
                  <a:cubicBezTo>
                    <a:pt x="0" y="99194"/>
                    <a:pt x="5074" y="77757"/>
                    <a:pt x="15348" y="58984"/>
                  </a:cubicBezTo>
                  <a:cubicBezTo>
                    <a:pt x="25496" y="40337"/>
                    <a:pt x="39576" y="25750"/>
                    <a:pt x="57334" y="15475"/>
                  </a:cubicBezTo>
                  <a:cubicBezTo>
                    <a:pt x="75093" y="5201"/>
                    <a:pt x="95135" y="0"/>
                    <a:pt x="117333" y="0"/>
                  </a:cubicBezTo>
                  <a:cubicBezTo>
                    <a:pt x="134077" y="0"/>
                    <a:pt x="154118" y="2664"/>
                    <a:pt x="177585" y="7864"/>
                  </a:cubicBezTo>
                  <a:lnTo>
                    <a:pt x="188367" y="9767"/>
                  </a:lnTo>
                  <a:lnTo>
                    <a:pt x="185069" y="68370"/>
                  </a:lnTo>
                  <a:lnTo>
                    <a:pt x="163251" y="68370"/>
                  </a:lnTo>
                  <a:lnTo>
                    <a:pt x="155133" y="27018"/>
                  </a:lnTo>
                  <a:cubicBezTo>
                    <a:pt x="152089" y="24354"/>
                    <a:pt x="146761" y="22198"/>
                    <a:pt x="139277" y="20295"/>
                  </a:cubicBezTo>
                  <a:cubicBezTo>
                    <a:pt x="131793" y="18393"/>
                    <a:pt x="122534" y="17505"/>
                    <a:pt x="111752" y="17505"/>
                  </a:cubicBezTo>
                  <a:cubicBezTo>
                    <a:pt x="97798" y="17505"/>
                    <a:pt x="85494" y="21437"/>
                    <a:pt x="74586" y="29428"/>
                  </a:cubicBezTo>
                  <a:cubicBezTo>
                    <a:pt x="63677" y="37420"/>
                    <a:pt x="55178" y="49090"/>
                    <a:pt x="48963" y="64438"/>
                  </a:cubicBezTo>
                  <a:cubicBezTo>
                    <a:pt x="42747" y="79913"/>
                    <a:pt x="39703" y="98306"/>
                    <a:pt x="39703" y="119870"/>
                  </a:cubicBezTo>
                  <a:cubicBezTo>
                    <a:pt x="39703" y="140292"/>
                    <a:pt x="42367" y="158812"/>
                    <a:pt x="47821" y="175555"/>
                  </a:cubicBezTo>
                  <a:cubicBezTo>
                    <a:pt x="53275" y="192299"/>
                    <a:pt x="61520" y="205618"/>
                    <a:pt x="72556" y="215512"/>
                  </a:cubicBezTo>
                  <a:cubicBezTo>
                    <a:pt x="83592" y="225406"/>
                    <a:pt x="97291" y="230353"/>
                    <a:pt x="113654" y="230353"/>
                  </a:cubicBezTo>
                  <a:cubicBezTo>
                    <a:pt x="125197" y="230353"/>
                    <a:pt x="134077" y="229338"/>
                    <a:pt x="140165" y="227436"/>
                  </a:cubicBezTo>
                  <a:cubicBezTo>
                    <a:pt x="146254" y="225533"/>
                    <a:pt x="151581" y="222615"/>
                    <a:pt x="156021" y="218937"/>
                  </a:cubicBezTo>
                  <a:lnTo>
                    <a:pt x="169720" y="186972"/>
                  </a:lnTo>
                  <a:lnTo>
                    <a:pt x="190270" y="189635"/>
                  </a:lnTo>
                  <a:lnTo>
                    <a:pt x="182405" y="235934"/>
                  </a:lnTo>
                  <a:cubicBezTo>
                    <a:pt x="177839" y="236188"/>
                    <a:pt x="171116" y="237710"/>
                    <a:pt x="162236" y="240501"/>
                  </a:cubicBezTo>
                  <a:cubicBezTo>
                    <a:pt x="154372" y="242911"/>
                    <a:pt x="146888" y="244814"/>
                    <a:pt x="139531" y="246209"/>
                  </a:cubicBezTo>
                  <a:cubicBezTo>
                    <a:pt x="132174" y="247604"/>
                    <a:pt x="123168" y="248365"/>
                    <a:pt x="112259" y="248365"/>
                  </a:cubicBezTo>
                  <a:cubicBezTo>
                    <a:pt x="88539" y="248492"/>
                    <a:pt x="68243" y="243292"/>
                    <a:pt x="51373" y="232890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1" name="Freeform: Shape 1063"/>
            <p:cNvSpPr/>
            <p:nvPr/>
          </p:nvSpPr>
          <p:spPr>
            <a:xfrm>
              <a:off x="21271237" y="2212120"/>
              <a:ext cx="168454" cy="189254"/>
            </a:xfrm>
            <a:custGeom>
              <a:avLst/>
              <a:gdLst>
                <a:gd name="connsiteX0" fmla="*/ 11926 w 168454"/>
                <a:gd name="connsiteY0" fmla="*/ 44016 h 189254"/>
                <a:gd name="connsiteX1" fmla="*/ 43765 w 168454"/>
                <a:gd name="connsiteY1" fmla="*/ 11289 h 189254"/>
                <a:gd name="connsiteX2" fmla="*/ 86005 w 168454"/>
                <a:gd name="connsiteY2" fmla="*/ 0 h 189254"/>
                <a:gd name="connsiteX3" fmla="*/ 147779 w 168454"/>
                <a:gd name="connsiteY3" fmla="*/ 26004 h 189254"/>
                <a:gd name="connsiteX4" fmla="*/ 168455 w 168454"/>
                <a:gd name="connsiteY4" fmla="*/ 94501 h 189254"/>
                <a:gd name="connsiteX5" fmla="*/ 156405 w 168454"/>
                <a:gd name="connsiteY5" fmla="*/ 145620 h 189254"/>
                <a:gd name="connsiteX6" fmla="*/ 124693 w 168454"/>
                <a:gd name="connsiteY6" fmla="*/ 178219 h 189254"/>
                <a:gd name="connsiteX7" fmla="*/ 82453 w 168454"/>
                <a:gd name="connsiteY7" fmla="*/ 189255 h 189254"/>
                <a:gd name="connsiteX8" fmla="*/ 20679 w 168454"/>
                <a:gd name="connsiteY8" fmla="*/ 163125 h 189254"/>
                <a:gd name="connsiteX9" fmla="*/ 3 w 168454"/>
                <a:gd name="connsiteY9" fmla="*/ 94627 h 189254"/>
                <a:gd name="connsiteX10" fmla="*/ 11926 w 168454"/>
                <a:gd name="connsiteY10" fmla="*/ 44016 h 189254"/>
                <a:gd name="connsiteX11" fmla="*/ 118858 w 168454"/>
                <a:gd name="connsiteY11" fmla="*/ 152216 h 189254"/>
                <a:gd name="connsiteX12" fmla="*/ 130908 w 168454"/>
                <a:gd name="connsiteY12" fmla="*/ 97164 h 189254"/>
                <a:gd name="connsiteX13" fmla="*/ 119873 w 168454"/>
                <a:gd name="connsiteY13" fmla="*/ 39830 h 189254"/>
                <a:gd name="connsiteX14" fmla="*/ 84356 w 168454"/>
                <a:gd name="connsiteY14" fmla="*/ 18646 h 189254"/>
                <a:gd name="connsiteX15" fmla="*/ 49600 w 168454"/>
                <a:gd name="connsiteY15" fmla="*/ 37166 h 189254"/>
                <a:gd name="connsiteX16" fmla="*/ 37423 w 168454"/>
                <a:gd name="connsiteY16" fmla="*/ 92217 h 189254"/>
                <a:gd name="connsiteX17" fmla="*/ 48839 w 168454"/>
                <a:gd name="connsiteY17" fmla="*/ 149552 h 189254"/>
                <a:gd name="connsiteX18" fmla="*/ 84356 w 168454"/>
                <a:gd name="connsiteY18" fmla="*/ 170735 h 189254"/>
                <a:gd name="connsiteX19" fmla="*/ 118858 w 168454"/>
                <a:gd name="connsiteY19" fmla="*/ 152216 h 18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254">
                  <a:moveTo>
                    <a:pt x="11926" y="44016"/>
                  </a:moveTo>
                  <a:cubicBezTo>
                    <a:pt x="19918" y="29682"/>
                    <a:pt x="30573" y="18773"/>
                    <a:pt x="43765" y="11289"/>
                  </a:cubicBezTo>
                  <a:cubicBezTo>
                    <a:pt x="56957" y="3805"/>
                    <a:pt x="70910" y="0"/>
                    <a:pt x="86005" y="0"/>
                  </a:cubicBezTo>
                  <a:cubicBezTo>
                    <a:pt x="113404" y="0"/>
                    <a:pt x="133953" y="8626"/>
                    <a:pt x="147779" y="26004"/>
                  </a:cubicBezTo>
                  <a:cubicBezTo>
                    <a:pt x="161605" y="43382"/>
                    <a:pt x="168455" y="66214"/>
                    <a:pt x="168455" y="94501"/>
                  </a:cubicBezTo>
                  <a:cubicBezTo>
                    <a:pt x="168455" y="114289"/>
                    <a:pt x="164396" y="131286"/>
                    <a:pt x="156405" y="145620"/>
                  </a:cubicBezTo>
                  <a:cubicBezTo>
                    <a:pt x="148413" y="159953"/>
                    <a:pt x="137758" y="170862"/>
                    <a:pt x="124693" y="178219"/>
                  </a:cubicBezTo>
                  <a:cubicBezTo>
                    <a:pt x="111501" y="185576"/>
                    <a:pt x="97421" y="189255"/>
                    <a:pt x="82453" y="189255"/>
                  </a:cubicBezTo>
                  <a:cubicBezTo>
                    <a:pt x="55054" y="189255"/>
                    <a:pt x="34505" y="180629"/>
                    <a:pt x="20679" y="163125"/>
                  </a:cubicBezTo>
                  <a:cubicBezTo>
                    <a:pt x="6853" y="145747"/>
                    <a:pt x="3" y="122914"/>
                    <a:pt x="3" y="94627"/>
                  </a:cubicBezTo>
                  <a:cubicBezTo>
                    <a:pt x="-124" y="75220"/>
                    <a:pt x="3935" y="58349"/>
                    <a:pt x="11926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355" y="49470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50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2" name="Freeform: Shape 1064"/>
            <p:cNvSpPr/>
            <p:nvPr/>
          </p:nvSpPr>
          <p:spPr>
            <a:xfrm>
              <a:off x="21465442" y="2212754"/>
              <a:ext cx="305065" cy="185195"/>
            </a:xfrm>
            <a:custGeom>
              <a:avLst/>
              <a:gdLst>
                <a:gd name="connsiteX0" fmla="*/ 3552 w 305065"/>
                <a:gd name="connsiteY0" fmla="*/ 169086 h 185195"/>
                <a:gd name="connsiteX1" fmla="*/ 23466 w 305065"/>
                <a:gd name="connsiteY1" fmla="*/ 166169 h 185195"/>
                <a:gd name="connsiteX2" fmla="*/ 23466 w 305065"/>
                <a:gd name="connsiteY2" fmla="*/ 29302 h 185195"/>
                <a:gd name="connsiteX3" fmla="*/ 0 w 305065"/>
                <a:gd name="connsiteY3" fmla="*/ 23467 h 185195"/>
                <a:gd name="connsiteX4" fmla="*/ 0 w 305065"/>
                <a:gd name="connsiteY4" fmla="*/ 5835 h 185195"/>
                <a:gd name="connsiteX5" fmla="*/ 46553 w 305065"/>
                <a:gd name="connsiteY5" fmla="*/ 0 h 185195"/>
                <a:gd name="connsiteX6" fmla="*/ 52387 w 305065"/>
                <a:gd name="connsiteY6" fmla="*/ 4186 h 185195"/>
                <a:gd name="connsiteX7" fmla="*/ 54290 w 305065"/>
                <a:gd name="connsiteY7" fmla="*/ 17251 h 185195"/>
                <a:gd name="connsiteX8" fmla="*/ 53910 w 305065"/>
                <a:gd name="connsiteY8" fmla="*/ 27653 h 185195"/>
                <a:gd name="connsiteX9" fmla="*/ 84987 w 305065"/>
                <a:gd name="connsiteY9" fmla="*/ 8626 h 185195"/>
                <a:gd name="connsiteX10" fmla="*/ 120377 w 305065"/>
                <a:gd name="connsiteY10" fmla="*/ 0 h 185195"/>
                <a:gd name="connsiteX11" fmla="*/ 148791 w 305065"/>
                <a:gd name="connsiteY11" fmla="*/ 5835 h 185195"/>
                <a:gd name="connsiteX12" fmla="*/ 165027 w 305065"/>
                <a:gd name="connsiteY12" fmla="*/ 24101 h 185195"/>
                <a:gd name="connsiteX13" fmla="*/ 194202 w 305065"/>
                <a:gd name="connsiteY13" fmla="*/ 7611 h 185195"/>
                <a:gd name="connsiteX14" fmla="*/ 229211 w 305065"/>
                <a:gd name="connsiteY14" fmla="*/ 0 h 185195"/>
                <a:gd name="connsiteX15" fmla="*/ 260796 w 305065"/>
                <a:gd name="connsiteY15" fmla="*/ 7611 h 185195"/>
                <a:gd name="connsiteX16" fmla="*/ 276906 w 305065"/>
                <a:gd name="connsiteY16" fmla="*/ 31458 h 185195"/>
                <a:gd name="connsiteX17" fmla="*/ 281599 w 305065"/>
                <a:gd name="connsiteY17" fmla="*/ 74586 h 185195"/>
                <a:gd name="connsiteX18" fmla="*/ 281599 w 305065"/>
                <a:gd name="connsiteY18" fmla="*/ 166169 h 185195"/>
                <a:gd name="connsiteX19" fmla="*/ 305065 w 305065"/>
                <a:gd name="connsiteY19" fmla="*/ 169086 h 185195"/>
                <a:gd name="connsiteX20" fmla="*/ 305065 w 305065"/>
                <a:gd name="connsiteY20" fmla="*/ 185069 h 185195"/>
                <a:gd name="connsiteX21" fmla="*/ 227436 w 305065"/>
                <a:gd name="connsiteY21" fmla="*/ 185069 h 185195"/>
                <a:gd name="connsiteX22" fmla="*/ 227436 w 305065"/>
                <a:gd name="connsiteY22" fmla="*/ 169086 h 185195"/>
                <a:gd name="connsiteX23" fmla="*/ 247604 w 305065"/>
                <a:gd name="connsiteY23" fmla="*/ 166169 h 185195"/>
                <a:gd name="connsiteX24" fmla="*/ 247604 w 305065"/>
                <a:gd name="connsiteY24" fmla="*/ 75600 h 185195"/>
                <a:gd name="connsiteX25" fmla="*/ 244813 w 305065"/>
                <a:gd name="connsiteY25" fmla="*/ 45411 h 185195"/>
                <a:gd name="connsiteX26" fmla="*/ 234412 w 305065"/>
                <a:gd name="connsiteY26" fmla="*/ 28667 h 185195"/>
                <a:gd name="connsiteX27" fmla="*/ 212468 w 305065"/>
                <a:gd name="connsiteY27" fmla="*/ 23086 h 185195"/>
                <a:gd name="connsiteX28" fmla="*/ 189635 w 305065"/>
                <a:gd name="connsiteY28" fmla="*/ 27779 h 185195"/>
                <a:gd name="connsiteX29" fmla="*/ 169086 w 305065"/>
                <a:gd name="connsiteY29" fmla="*/ 39069 h 185195"/>
                <a:gd name="connsiteX30" fmla="*/ 172004 w 305065"/>
                <a:gd name="connsiteY30" fmla="*/ 75220 h 185195"/>
                <a:gd name="connsiteX31" fmla="*/ 172004 w 305065"/>
                <a:gd name="connsiteY31" fmla="*/ 166169 h 185195"/>
                <a:gd name="connsiteX32" fmla="*/ 195090 w 305065"/>
                <a:gd name="connsiteY32" fmla="*/ 169086 h 185195"/>
                <a:gd name="connsiteX33" fmla="*/ 195090 w 305065"/>
                <a:gd name="connsiteY33" fmla="*/ 185069 h 185195"/>
                <a:gd name="connsiteX34" fmla="*/ 116191 w 305065"/>
                <a:gd name="connsiteY34" fmla="*/ 185069 h 185195"/>
                <a:gd name="connsiteX35" fmla="*/ 116191 w 305065"/>
                <a:gd name="connsiteY35" fmla="*/ 169086 h 185195"/>
                <a:gd name="connsiteX36" fmla="*/ 137755 w 305065"/>
                <a:gd name="connsiteY36" fmla="*/ 166169 h 185195"/>
                <a:gd name="connsiteX37" fmla="*/ 137755 w 305065"/>
                <a:gd name="connsiteY37" fmla="*/ 74966 h 185195"/>
                <a:gd name="connsiteX38" fmla="*/ 135345 w 305065"/>
                <a:gd name="connsiteY38" fmla="*/ 44650 h 185195"/>
                <a:gd name="connsiteX39" fmla="*/ 126085 w 305065"/>
                <a:gd name="connsiteY39" fmla="*/ 28540 h 185195"/>
                <a:gd name="connsiteX40" fmla="*/ 105282 w 305065"/>
                <a:gd name="connsiteY40" fmla="*/ 23213 h 185195"/>
                <a:gd name="connsiteX41" fmla="*/ 80294 w 305065"/>
                <a:gd name="connsiteY41" fmla="*/ 29048 h 185195"/>
                <a:gd name="connsiteX42" fmla="*/ 57334 w 305065"/>
                <a:gd name="connsiteY42" fmla="*/ 42747 h 185195"/>
                <a:gd name="connsiteX43" fmla="*/ 57334 w 305065"/>
                <a:gd name="connsiteY43" fmla="*/ 166296 h 185195"/>
                <a:gd name="connsiteX44" fmla="*/ 79152 w 305065"/>
                <a:gd name="connsiteY44" fmla="*/ 169213 h 185195"/>
                <a:gd name="connsiteX45" fmla="*/ 79152 w 305065"/>
                <a:gd name="connsiteY45" fmla="*/ 185196 h 185195"/>
                <a:gd name="connsiteX46" fmla="*/ 3171 w 305065"/>
                <a:gd name="connsiteY46" fmla="*/ 185196 h 185195"/>
                <a:gd name="connsiteX47" fmla="*/ 3171 w 305065"/>
                <a:gd name="connsiteY47" fmla="*/ 169086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05065" h="185195">
                  <a:moveTo>
                    <a:pt x="3552" y="169086"/>
                  </a:moveTo>
                  <a:lnTo>
                    <a:pt x="23466" y="166169"/>
                  </a:lnTo>
                  <a:lnTo>
                    <a:pt x="23466" y="29302"/>
                  </a:ln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52387" y="4186"/>
                  </a:lnTo>
                  <a:lnTo>
                    <a:pt x="54290" y="17251"/>
                  </a:lnTo>
                  <a:lnTo>
                    <a:pt x="53910" y="27653"/>
                  </a:lnTo>
                  <a:cubicBezTo>
                    <a:pt x="61520" y="20676"/>
                    <a:pt x="71922" y="14334"/>
                    <a:pt x="84987" y="8626"/>
                  </a:cubicBezTo>
                  <a:cubicBezTo>
                    <a:pt x="98179" y="2917"/>
                    <a:pt x="109976" y="0"/>
                    <a:pt x="120377" y="0"/>
                  </a:cubicBezTo>
                  <a:cubicBezTo>
                    <a:pt x="132174" y="0"/>
                    <a:pt x="141560" y="1903"/>
                    <a:pt x="148791" y="5835"/>
                  </a:cubicBezTo>
                  <a:cubicBezTo>
                    <a:pt x="155894" y="9767"/>
                    <a:pt x="161348" y="15856"/>
                    <a:pt x="165027" y="24101"/>
                  </a:cubicBezTo>
                  <a:cubicBezTo>
                    <a:pt x="172004" y="18266"/>
                    <a:pt x="181644" y="12812"/>
                    <a:pt x="194202" y="7611"/>
                  </a:cubicBezTo>
                  <a:cubicBezTo>
                    <a:pt x="206633" y="2537"/>
                    <a:pt x="218429" y="0"/>
                    <a:pt x="229211" y="0"/>
                  </a:cubicBezTo>
                  <a:cubicBezTo>
                    <a:pt x="242657" y="0"/>
                    <a:pt x="253185" y="2537"/>
                    <a:pt x="260796" y="7611"/>
                  </a:cubicBezTo>
                  <a:cubicBezTo>
                    <a:pt x="268407" y="12685"/>
                    <a:pt x="273734" y="20676"/>
                    <a:pt x="276906" y="31458"/>
                  </a:cubicBezTo>
                  <a:cubicBezTo>
                    <a:pt x="280077" y="42240"/>
                    <a:pt x="281599" y="56574"/>
                    <a:pt x="281599" y="74586"/>
                  </a:cubicBezTo>
                  <a:lnTo>
                    <a:pt x="281599" y="166169"/>
                  </a:lnTo>
                  <a:lnTo>
                    <a:pt x="305065" y="169086"/>
                  </a:lnTo>
                  <a:lnTo>
                    <a:pt x="305065" y="185069"/>
                  </a:lnTo>
                  <a:lnTo>
                    <a:pt x="227436" y="185069"/>
                  </a:lnTo>
                  <a:lnTo>
                    <a:pt x="227436" y="169086"/>
                  </a:lnTo>
                  <a:lnTo>
                    <a:pt x="247604" y="166169"/>
                  </a:lnTo>
                  <a:lnTo>
                    <a:pt x="247604" y="75600"/>
                  </a:lnTo>
                  <a:cubicBezTo>
                    <a:pt x="247604" y="63043"/>
                    <a:pt x="246716" y="52895"/>
                    <a:pt x="244813" y="45411"/>
                  </a:cubicBezTo>
                  <a:cubicBezTo>
                    <a:pt x="242911" y="37927"/>
                    <a:pt x="239486" y="32346"/>
                    <a:pt x="234412" y="28667"/>
                  </a:cubicBezTo>
                  <a:cubicBezTo>
                    <a:pt x="229338" y="24989"/>
                    <a:pt x="221981" y="23086"/>
                    <a:pt x="212468" y="23086"/>
                  </a:cubicBezTo>
                  <a:cubicBezTo>
                    <a:pt x="205364" y="23086"/>
                    <a:pt x="197627" y="24608"/>
                    <a:pt x="189635" y="27779"/>
                  </a:cubicBezTo>
                  <a:cubicBezTo>
                    <a:pt x="181644" y="30951"/>
                    <a:pt x="174794" y="34629"/>
                    <a:pt x="169086" y="39069"/>
                  </a:cubicBezTo>
                  <a:cubicBezTo>
                    <a:pt x="170989" y="47567"/>
                    <a:pt x="172004" y="59618"/>
                    <a:pt x="172004" y="75220"/>
                  </a:cubicBezTo>
                  <a:lnTo>
                    <a:pt x="172004" y="166169"/>
                  </a:lnTo>
                  <a:lnTo>
                    <a:pt x="195090" y="169086"/>
                  </a:lnTo>
                  <a:lnTo>
                    <a:pt x="195090" y="185069"/>
                  </a:lnTo>
                  <a:lnTo>
                    <a:pt x="116191" y="185069"/>
                  </a:lnTo>
                  <a:lnTo>
                    <a:pt x="116191" y="169086"/>
                  </a:lnTo>
                  <a:lnTo>
                    <a:pt x="137755" y="166169"/>
                  </a:lnTo>
                  <a:lnTo>
                    <a:pt x="137755" y="74966"/>
                  </a:lnTo>
                  <a:cubicBezTo>
                    <a:pt x="137755" y="61901"/>
                    <a:pt x="136994" y="51880"/>
                    <a:pt x="135345" y="44650"/>
                  </a:cubicBezTo>
                  <a:cubicBezTo>
                    <a:pt x="133696" y="37420"/>
                    <a:pt x="130652" y="32092"/>
                    <a:pt x="126085" y="28540"/>
                  </a:cubicBezTo>
                  <a:cubicBezTo>
                    <a:pt x="121519" y="24989"/>
                    <a:pt x="114542" y="23213"/>
                    <a:pt x="105282" y="23213"/>
                  </a:cubicBezTo>
                  <a:cubicBezTo>
                    <a:pt x="97418" y="23213"/>
                    <a:pt x="89173" y="25116"/>
                    <a:pt x="80294" y="29048"/>
                  </a:cubicBezTo>
                  <a:cubicBezTo>
                    <a:pt x="71541" y="32980"/>
                    <a:pt x="63804" y="37547"/>
                    <a:pt x="57334" y="42747"/>
                  </a:cubicBezTo>
                  <a:lnTo>
                    <a:pt x="57334" y="166296"/>
                  </a:lnTo>
                  <a:lnTo>
                    <a:pt x="79152" y="169213"/>
                  </a:lnTo>
                  <a:lnTo>
                    <a:pt x="79152" y="185196"/>
                  </a:lnTo>
                  <a:lnTo>
                    <a:pt x="3171" y="185196"/>
                  </a:lnTo>
                  <a:lnTo>
                    <a:pt x="3171" y="169086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3" name="Freeform: Shape 1065"/>
            <p:cNvSpPr/>
            <p:nvPr/>
          </p:nvSpPr>
          <p:spPr>
            <a:xfrm>
              <a:off x="21790549" y="2213262"/>
              <a:ext cx="183166" cy="188240"/>
            </a:xfrm>
            <a:custGeom>
              <a:avLst/>
              <a:gdLst>
                <a:gd name="connsiteX0" fmla="*/ 137755 w 183166"/>
                <a:gd name="connsiteY0" fmla="*/ 183927 h 188240"/>
                <a:gd name="connsiteX1" fmla="*/ 133316 w 183166"/>
                <a:gd name="connsiteY1" fmla="*/ 172258 h 188240"/>
                <a:gd name="connsiteX2" fmla="*/ 133316 w 183166"/>
                <a:gd name="connsiteY2" fmla="*/ 161222 h 188240"/>
                <a:gd name="connsiteX3" fmla="*/ 106424 w 183166"/>
                <a:gd name="connsiteY3" fmla="*/ 180122 h 188240"/>
                <a:gd name="connsiteX4" fmla="*/ 73951 w 183166"/>
                <a:gd name="connsiteY4" fmla="*/ 188240 h 188240"/>
                <a:gd name="connsiteX5" fmla="*/ 30951 w 183166"/>
                <a:gd name="connsiteY5" fmla="*/ 172004 h 188240"/>
                <a:gd name="connsiteX6" fmla="*/ 18266 w 183166"/>
                <a:gd name="connsiteY6" fmla="*/ 118221 h 188240"/>
                <a:gd name="connsiteX7" fmla="*/ 18266 w 183166"/>
                <a:gd name="connsiteY7" fmla="*/ 23720 h 188240"/>
                <a:gd name="connsiteX8" fmla="*/ 0 w 183166"/>
                <a:gd name="connsiteY8" fmla="*/ 18520 h 188240"/>
                <a:gd name="connsiteX9" fmla="*/ 0 w 183166"/>
                <a:gd name="connsiteY9" fmla="*/ 4186 h 188240"/>
                <a:gd name="connsiteX10" fmla="*/ 45665 w 183166"/>
                <a:gd name="connsiteY10" fmla="*/ 0 h 188240"/>
                <a:gd name="connsiteX11" fmla="*/ 46045 w 183166"/>
                <a:gd name="connsiteY11" fmla="*/ 0 h 188240"/>
                <a:gd name="connsiteX12" fmla="*/ 52261 w 183166"/>
                <a:gd name="connsiteY12" fmla="*/ 3932 h 188240"/>
                <a:gd name="connsiteX13" fmla="*/ 52261 w 183166"/>
                <a:gd name="connsiteY13" fmla="*/ 115684 h 188240"/>
                <a:gd name="connsiteX14" fmla="*/ 55051 w 183166"/>
                <a:gd name="connsiteY14" fmla="*/ 145239 h 188240"/>
                <a:gd name="connsiteX15" fmla="*/ 64819 w 183166"/>
                <a:gd name="connsiteY15" fmla="*/ 160841 h 188240"/>
                <a:gd name="connsiteX16" fmla="*/ 85241 w 183166"/>
                <a:gd name="connsiteY16" fmla="*/ 165915 h 188240"/>
                <a:gd name="connsiteX17" fmla="*/ 109722 w 183166"/>
                <a:gd name="connsiteY17" fmla="*/ 160334 h 188240"/>
                <a:gd name="connsiteX18" fmla="*/ 129637 w 183166"/>
                <a:gd name="connsiteY18" fmla="*/ 147269 h 188240"/>
                <a:gd name="connsiteX19" fmla="*/ 129637 w 183166"/>
                <a:gd name="connsiteY19" fmla="*/ 23720 h 188240"/>
                <a:gd name="connsiteX20" fmla="*/ 106171 w 183166"/>
                <a:gd name="connsiteY20" fmla="*/ 18520 h 188240"/>
                <a:gd name="connsiteX21" fmla="*/ 106171 w 183166"/>
                <a:gd name="connsiteY21" fmla="*/ 4186 h 188240"/>
                <a:gd name="connsiteX22" fmla="*/ 155767 w 183166"/>
                <a:gd name="connsiteY22" fmla="*/ 0 h 188240"/>
                <a:gd name="connsiteX23" fmla="*/ 156148 w 183166"/>
                <a:gd name="connsiteY23" fmla="*/ 0 h 188240"/>
                <a:gd name="connsiteX24" fmla="*/ 163632 w 183166"/>
                <a:gd name="connsiteY24" fmla="*/ 3932 h 188240"/>
                <a:gd name="connsiteX25" fmla="*/ 163632 w 183166"/>
                <a:gd name="connsiteY25" fmla="*/ 168198 h 188240"/>
                <a:gd name="connsiteX26" fmla="*/ 183166 w 183166"/>
                <a:gd name="connsiteY26" fmla="*/ 168198 h 188240"/>
                <a:gd name="connsiteX27" fmla="*/ 182786 w 183166"/>
                <a:gd name="connsiteY27" fmla="*/ 182913 h 188240"/>
                <a:gd name="connsiteX28" fmla="*/ 166930 w 183166"/>
                <a:gd name="connsiteY28" fmla="*/ 186464 h 188240"/>
                <a:gd name="connsiteX29" fmla="*/ 151455 w 183166"/>
                <a:gd name="connsiteY29" fmla="*/ 187733 h 188240"/>
                <a:gd name="connsiteX30" fmla="*/ 137755 w 183166"/>
                <a:gd name="connsiteY30" fmla="*/ 183927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240">
                  <a:moveTo>
                    <a:pt x="137755" y="183927"/>
                  </a:moveTo>
                  <a:cubicBezTo>
                    <a:pt x="134838" y="181517"/>
                    <a:pt x="133316" y="177585"/>
                    <a:pt x="133316" y="172258"/>
                  </a:cubicBezTo>
                  <a:lnTo>
                    <a:pt x="133316" y="161222"/>
                  </a:lnTo>
                  <a:cubicBezTo>
                    <a:pt x="126085" y="168452"/>
                    <a:pt x="117206" y="174668"/>
                    <a:pt x="106424" y="180122"/>
                  </a:cubicBezTo>
                  <a:cubicBezTo>
                    <a:pt x="95642" y="185576"/>
                    <a:pt x="84860" y="188240"/>
                    <a:pt x="73951" y="188240"/>
                  </a:cubicBezTo>
                  <a:cubicBezTo>
                    <a:pt x="53783" y="188240"/>
                    <a:pt x="39449" y="182786"/>
                    <a:pt x="30951" y="172004"/>
                  </a:cubicBezTo>
                  <a:cubicBezTo>
                    <a:pt x="22452" y="161222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139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1" y="18520"/>
                  </a:lnTo>
                  <a:lnTo>
                    <a:pt x="106171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239" y="187479"/>
                    <a:pt x="140673" y="186337"/>
                    <a:pt x="137755" y="18392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4" name="Freeform: Shape 1066"/>
            <p:cNvSpPr/>
            <p:nvPr/>
          </p:nvSpPr>
          <p:spPr>
            <a:xfrm>
              <a:off x="21995660" y="2212754"/>
              <a:ext cx="196738" cy="185195"/>
            </a:xfrm>
            <a:custGeom>
              <a:avLst/>
              <a:gdLst>
                <a:gd name="connsiteX0" fmla="*/ 23467 w 196738"/>
                <a:gd name="connsiteY0" fmla="*/ 29302 h 185195"/>
                <a:gd name="connsiteX1" fmla="*/ 0 w 196738"/>
                <a:gd name="connsiteY1" fmla="*/ 23467 h 185195"/>
                <a:gd name="connsiteX2" fmla="*/ 0 w 196738"/>
                <a:gd name="connsiteY2" fmla="*/ 5835 h 185195"/>
                <a:gd name="connsiteX3" fmla="*/ 46553 w 196738"/>
                <a:gd name="connsiteY3" fmla="*/ 0 h 185195"/>
                <a:gd name="connsiteX4" fmla="*/ 47567 w 196738"/>
                <a:gd name="connsiteY4" fmla="*/ 0 h 185195"/>
                <a:gd name="connsiteX5" fmla="*/ 54417 w 196738"/>
                <a:gd name="connsiteY5" fmla="*/ 5835 h 185195"/>
                <a:gd name="connsiteX6" fmla="*/ 54417 w 196738"/>
                <a:gd name="connsiteY6" fmla="*/ 19534 h 185195"/>
                <a:gd name="connsiteX7" fmla="*/ 54037 w 196738"/>
                <a:gd name="connsiteY7" fmla="*/ 27399 h 185195"/>
                <a:gd name="connsiteX8" fmla="*/ 84987 w 196738"/>
                <a:gd name="connsiteY8" fmla="*/ 8499 h 185195"/>
                <a:gd name="connsiteX9" fmla="*/ 121773 w 196738"/>
                <a:gd name="connsiteY9" fmla="*/ 0 h 185195"/>
                <a:gd name="connsiteX10" fmla="*/ 153484 w 196738"/>
                <a:gd name="connsiteY10" fmla="*/ 7865 h 185195"/>
                <a:gd name="connsiteX11" fmla="*/ 169340 w 196738"/>
                <a:gd name="connsiteY11" fmla="*/ 31838 h 185195"/>
                <a:gd name="connsiteX12" fmla="*/ 173907 w 196738"/>
                <a:gd name="connsiteY12" fmla="*/ 75347 h 185195"/>
                <a:gd name="connsiteX13" fmla="*/ 173907 w 196738"/>
                <a:gd name="connsiteY13" fmla="*/ 166549 h 185195"/>
                <a:gd name="connsiteX14" fmla="*/ 196739 w 196738"/>
                <a:gd name="connsiteY14" fmla="*/ 168833 h 185195"/>
                <a:gd name="connsiteX15" fmla="*/ 196739 w 196738"/>
                <a:gd name="connsiteY15" fmla="*/ 185196 h 185195"/>
                <a:gd name="connsiteX16" fmla="*/ 119489 w 196738"/>
                <a:gd name="connsiteY16" fmla="*/ 185196 h 185195"/>
                <a:gd name="connsiteX17" fmla="*/ 119489 w 196738"/>
                <a:gd name="connsiteY17" fmla="*/ 169213 h 185195"/>
                <a:gd name="connsiteX18" fmla="*/ 139658 w 196738"/>
                <a:gd name="connsiteY18" fmla="*/ 166549 h 185195"/>
                <a:gd name="connsiteX19" fmla="*/ 139658 w 196738"/>
                <a:gd name="connsiteY19" fmla="*/ 74966 h 185195"/>
                <a:gd name="connsiteX20" fmla="*/ 136994 w 196738"/>
                <a:gd name="connsiteY20" fmla="*/ 44777 h 185195"/>
                <a:gd name="connsiteX21" fmla="*/ 127227 w 196738"/>
                <a:gd name="connsiteY21" fmla="*/ 28414 h 185195"/>
                <a:gd name="connsiteX22" fmla="*/ 106424 w 196738"/>
                <a:gd name="connsiteY22" fmla="*/ 23086 h 185195"/>
                <a:gd name="connsiteX23" fmla="*/ 81309 w 196738"/>
                <a:gd name="connsiteY23" fmla="*/ 28921 h 185195"/>
                <a:gd name="connsiteX24" fmla="*/ 57461 w 196738"/>
                <a:gd name="connsiteY24" fmla="*/ 42620 h 185195"/>
                <a:gd name="connsiteX25" fmla="*/ 57461 w 196738"/>
                <a:gd name="connsiteY25" fmla="*/ 166169 h 185195"/>
                <a:gd name="connsiteX26" fmla="*/ 79660 w 196738"/>
                <a:gd name="connsiteY26" fmla="*/ 169086 h 185195"/>
                <a:gd name="connsiteX27" fmla="*/ 79660 w 196738"/>
                <a:gd name="connsiteY27" fmla="*/ 185069 h 185195"/>
                <a:gd name="connsiteX28" fmla="*/ 2791 w 196738"/>
                <a:gd name="connsiteY28" fmla="*/ 185069 h 185195"/>
                <a:gd name="connsiteX29" fmla="*/ 2791 w 196738"/>
                <a:gd name="connsiteY29" fmla="*/ 169086 h 185195"/>
                <a:gd name="connsiteX30" fmla="*/ 23340 w 196738"/>
                <a:gd name="connsiteY30" fmla="*/ 166169 h 185195"/>
                <a:gd name="connsiteX31" fmla="*/ 23340 w 196738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738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484" y="7865"/>
                  </a:cubicBezTo>
                  <a:cubicBezTo>
                    <a:pt x="160968" y="13065"/>
                    <a:pt x="166296" y="21056"/>
                    <a:pt x="169340" y="31838"/>
                  </a:cubicBezTo>
                  <a:cubicBezTo>
                    <a:pt x="172384" y="42620"/>
                    <a:pt x="173907" y="57081"/>
                    <a:pt x="173907" y="75347"/>
                  </a:cubicBezTo>
                  <a:lnTo>
                    <a:pt x="173907" y="166549"/>
                  </a:lnTo>
                  <a:lnTo>
                    <a:pt x="196739" y="168833"/>
                  </a:lnTo>
                  <a:lnTo>
                    <a:pt x="196739" y="185196"/>
                  </a:lnTo>
                  <a:lnTo>
                    <a:pt x="119489" y="185196"/>
                  </a:lnTo>
                  <a:lnTo>
                    <a:pt x="119489" y="169213"/>
                  </a:lnTo>
                  <a:lnTo>
                    <a:pt x="139658" y="166549"/>
                  </a:lnTo>
                  <a:lnTo>
                    <a:pt x="139658" y="74966"/>
                  </a:lnTo>
                  <a:cubicBezTo>
                    <a:pt x="139658" y="62155"/>
                    <a:pt x="138770" y="52134"/>
                    <a:pt x="136994" y="44777"/>
                  </a:cubicBezTo>
                  <a:cubicBezTo>
                    <a:pt x="135218" y="37547"/>
                    <a:pt x="132047" y="32092"/>
                    <a:pt x="127227" y="28414"/>
                  </a:cubicBezTo>
                  <a:cubicBezTo>
                    <a:pt x="122407" y="24862"/>
                    <a:pt x="115557" y="23086"/>
                    <a:pt x="106424" y="23086"/>
                  </a:cubicBezTo>
                  <a:cubicBezTo>
                    <a:pt x="98560" y="23086"/>
                    <a:pt x="90188" y="24989"/>
                    <a:pt x="81309" y="28921"/>
                  </a:cubicBezTo>
                  <a:cubicBezTo>
                    <a:pt x="72429" y="32853"/>
                    <a:pt x="64438" y="37420"/>
                    <a:pt x="57461" y="42620"/>
                  </a:cubicBezTo>
                  <a:lnTo>
                    <a:pt x="57461" y="166169"/>
                  </a:lnTo>
                  <a:lnTo>
                    <a:pt x="79660" y="169086"/>
                  </a:lnTo>
                  <a:lnTo>
                    <a:pt x="79660" y="185069"/>
                  </a:lnTo>
                  <a:lnTo>
                    <a:pt x="2791" y="185069"/>
                  </a:lnTo>
                  <a:lnTo>
                    <a:pt x="2791" y="169086"/>
                  </a:lnTo>
                  <a:lnTo>
                    <a:pt x="23340" y="166169"/>
                  </a:lnTo>
                  <a:lnTo>
                    <a:pt x="23340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5" name="Freeform: Shape 1067"/>
            <p:cNvSpPr/>
            <p:nvPr/>
          </p:nvSpPr>
          <p:spPr>
            <a:xfrm>
              <a:off x="22214977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493 w 86382"/>
                <a:gd name="connsiteY16" fmla="*/ 0 h 258513"/>
                <a:gd name="connsiteX17" fmla="*/ 58730 w 86382"/>
                <a:gd name="connsiteY17" fmla="*/ 5835 h 258513"/>
                <a:gd name="connsiteX18" fmla="*/ 63930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493" y="0"/>
                  </a:cubicBezTo>
                  <a:cubicBezTo>
                    <a:pt x="49851" y="0"/>
                    <a:pt x="55305" y="1903"/>
                    <a:pt x="58730" y="5835"/>
                  </a:cubicBezTo>
                  <a:cubicBezTo>
                    <a:pt x="62155" y="9767"/>
                    <a:pt x="63930" y="14714"/>
                    <a:pt x="63930" y="20803"/>
                  </a:cubicBezTo>
                  <a:cubicBezTo>
                    <a:pt x="63930" y="28160"/>
                    <a:pt x="61774" y="33995"/>
                    <a:pt x="57588" y="38434"/>
                  </a:cubicBezTo>
                  <a:cubicBezTo>
                    <a:pt x="53402" y="42874"/>
                    <a:pt x="47440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6" name="Freeform: Shape 1068"/>
            <p:cNvSpPr/>
            <p:nvPr/>
          </p:nvSpPr>
          <p:spPr>
            <a:xfrm>
              <a:off x="22319879" y="2170007"/>
              <a:ext cx="117332" cy="231367"/>
            </a:xfrm>
            <a:custGeom>
              <a:avLst/>
              <a:gdLst>
                <a:gd name="connsiteX0" fmla="*/ 32600 w 117332"/>
                <a:gd name="connsiteY0" fmla="*/ 222616 h 231367"/>
                <a:gd name="connsiteX1" fmla="*/ 23467 w 117332"/>
                <a:gd name="connsiteY1" fmla="*/ 193568 h 231367"/>
                <a:gd name="connsiteX2" fmla="*/ 23467 w 117332"/>
                <a:gd name="connsiteY2" fmla="*/ 68370 h 231367"/>
                <a:gd name="connsiteX3" fmla="*/ 0 w 117332"/>
                <a:gd name="connsiteY3" fmla="*/ 68370 h 231367"/>
                <a:gd name="connsiteX4" fmla="*/ 0 w 117332"/>
                <a:gd name="connsiteY4" fmla="*/ 53656 h 231367"/>
                <a:gd name="connsiteX5" fmla="*/ 9133 w 117332"/>
                <a:gd name="connsiteY5" fmla="*/ 51373 h 231367"/>
                <a:gd name="connsiteX6" fmla="*/ 19281 w 117332"/>
                <a:gd name="connsiteY6" fmla="*/ 47821 h 231367"/>
                <a:gd name="connsiteX7" fmla="*/ 27399 w 117332"/>
                <a:gd name="connsiteY7" fmla="*/ 36151 h 231367"/>
                <a:gd name="connsiteX8" fmla="*/ 33614 w 117332"/>
                <a:gd name="connsiteY8" fmla="*/ 16236 h 231367"/>
                <a:gd name="connsiteX9" fmla="*/ 37800 w 117332"/>
                <a:gd name="connsiteY9" fmla="*/ 0 h 231367"/>
                <a:gd name="connsiteX10" fmla="*/ 57081 w 117332"/>
                <a:gd name="connsiteY10" fmla="*/ 0 h 231367"/>
                <a:gd name="connsiteX11" fmla="*/ 57715 w 117332"/>
                <a:gd name="connsiteY11" fmla="*/ 46933 h 231367"/>
                <a:gd name="connsiteX12" fmla="*/ 112132 w 117332"/>
                <a:gd name="connsiteY12" fmla="*/ 46933 h 231367"/>
                <a:gd name="connsiteX13" fmla="*/ 112132 w 117332"/>
                <a:gd name="connsiteY13" fmla="*/ 68497 h 231367"/>
                <a:gd name="connsiteX14" fmla="*/ 57715 w 117332"/>
                <a:gd name="connsiteY14" fmla="*/ 68497 h 231367"/>
                <a:gd name="connsiteX15" fmla="*/ 57715 w 117332"/>
                <a:gd name="connsiteY15" fmla="*/ 168579 h 231367"/>
                <a:gd name="connsiteX16" fmla="*/ 58857 w 117332"/>
                <a:gd name="connsiteY16" fmla="*/ 194709 h 231367"/>
                <a:gd name="connsiteX17" fmla="*/ 63804 w 117332"/>
                <a:gd name="connsiteY17" fmla="*/ 204476 h 231367"/>
                <a:gd name="connsiteX18" fmla="*/ 76615 w 117332"/>
                <a:gd name="connsiteY18" fmla="*/ 206760 h 231367"/>
                <a:gd name="connsiteX19" fmla="*/ 96023 w 117332"/>
                <a:gd name="connsiteY19" fmla="*/ 204476 h 231367"/>
                <a:gd name="connsiteX20" fmla="*/ 112513 w 117332"/>
                <a:gd name="connsiteY20" fmla="*/ 199656 h 231367"/>
                <a:gd name="connsiteX21" fmla="*/ 117333 w 117332"/>
                <a:gd name="connsiteY21" fmla="*/ 214370 h 231367"/>
                <a:gd name="connsiteX22" fmla="*/ 92091 w 117332"/>
                <a:gd name="connsiteY22" fmla="*/ 225787 h 231367"/>
                <a:gd name="connsiteX23" fmla="*/ 60379 w 117332"/>
                <a:gd name="connsiteY23" fmla="*/ 231368 h 231367"/>
                <a:gd name="connsiteX24" fmla="*/ 32600 w 117332"/>
                <a:gd name="connsiteY24" fmla="*/ 222616 h 23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332" h="231367">
                  <a:moveTo>
                    <a:pt x="32600" y="222616"/>
                  </a:moveTo>
                  <a:cubicBezTo>
                    <a:pt x="26511" y="216907"/>
                    <a:pt x="23467" y="207267"/>
                    <a:pt x="23467" y="193568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142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5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4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333" y="214370"/>
                  </a:lnTo>
                  <a:cubicBezTo>
                    <a:pt x="112132" y="218303"/>
                    <a:pt x="103634" y="222108"/>
                    <a:pt x="92091" y="225787"/>
                  </a:cubicBezTo>
                  <a:cubicBezTo>
                    <a:pt x="80548" y="229465"/>
                    <a:pt x="69892" y="231368"/>
                    <a:pt x="60379" y="231368"/>
                  </a:cubicBezTo>
                  <a:cubicBezTo>
                    <a:pt x="47948" y="231114"/>
                    <a:pt x="38688" y="228324"/>
                    <a:pt x="32600" y="2226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7" name="Freeform: Shape 1069"/>
            <p:cNvSpPr/>
            <p:nvPr/>
          </p:nvSpPr>
          <p:spPr>
            <a:xfrm>
              <a:off x="22457000" y="2212881"/>
              <a:ext cx="160079" cy="188493"/>
            </a:xfrm>
            <a:custGeom>
              <a:avLst/>
              <a:gdLst>
                <a:gd name="connsiteX0" fmla="*/ 30824 w 160079"/>
                <a:gd name="connsiteY0" fmla="*/ 90949 h 188493"/>
                <a:gd name="connsiteX1" fmla="*/ 108454 w 160079"/>
                <a:gd name="connsiteY1" fmla="*/ 75474 h 188493"/>
                <a:gd name="connsiteX2" fmla="*/ 108454 w 160079"/>
                <a:gd name="connsiteY2" fmla="*/ 66341 h 188493"/>
                <a:gd name="connsiteX3" fmla="*/ 105156 w 160079"/>
                <a:gd name="connsiteY3" fmla="*/ 42240 h 188493"/>
                <a:gd name="connsiteX4" fmla="*/ 93866 w 160079"/>
                <a:gd name="connsiteY4" fmla="*/ 29302 h 188493"/>
                <a:gd name="connsiteX5" fmla="*/ 71161 w 160079"/>
                <a:gd name="connsiteY5" fmla="*/ 25242 h 188493"/>
                <a:gd name="connsiteX6" fmla="*/ 41352 w 160079"/>
                <a:gd name="connsiteY6" fmla="*/ 29936 h 188493"/>
                <a:gd name="connsiteX7" fmla="*/ 15095 w 160079"/>
                <a:gd name="connsiteY7" fmla="*/ 41479 h 188493"/>
                <a:gd name="connsiteX8" fmla="*/ 6976 w 160079"/>
                <a:gd name="connsiteY8" fmla="*/ 24481 h 188493"/>
                <a:gd name="connsiteX9" fmla="*/ 22579 w 160079"/>
                <a:gd name="connsiteY9" fmla="*/ 14968 h 188493"/>
                <a:gd name="connsiteX10" fmla="*/ 48963 w 160079"/>
                <a:gd name="connsiteY10" fmla="*/ 4566 h 188493"/>
                <a:gd name="connsiteX11" fmla="*/ 78898 w 160079"/>
                <a:gd name="connsiteY11" fmla="*/ 0 h 188493"/>
                <a:gd name="connsiteX12" fmla="*/ 115557 w 160079"/>
                <a:gd name="connsiteY12" fmla="*/ 6342 h 188493"/>
                <a:gd name="connsiteX13" fmla="*/ 134965 w 160079"/>
                <a:gd name="connsiteY13" fmla="*/ 26765 h 188493"/>
                <a:gd name="connsiteX14" fmla="*/ 140799 w 160079"/>
                <a:gd name="connsiteY14" fmla="*/ 64311 h 188493"/>
                <a:gd name="connsiteX15" fmla="*/ 140799 w 160079"/>
                <a:gd name="connsiteY15" fmla="*/ 168959 h 188493"/>
                <a:gd name="connsiteX16" fmla="*/ 160080 w 160079"/>
                <a:gd name="connsiteY16" fmla="*/ 168959 h 188493"/>
                <a:gd name="connsiteX17" fmla="*/ 160080 w 160079"/>
                <a:gd name="connsiteY17" fmla="*/ 183293 h 188493"/>
                <a:gd name="connsiteX18" fmla="*/ 143590 w 160079"/>
                <a:gd name="connsiteY18" fmla="*/ 186591 h 188493"/>
                <a:gd name="connsiteX19" fmla="*/ 126212 w 160079"/>
                <a:gd name="connsiteY19" fmla="*/ 188240 h 188493"/>
                <a:gd name="connsiteX20" fmla="*/ 113781 w 160079"/>
                <a:gd name="connsiteY20" fmla="*/ 185449 h 188493"/>
                <a:gd name="connsiteX21" fmla="*/ 110483 w 160079"/>
                <a:gd name="connsiteY21" fmla="*/ 173272 h 188493"/>
                <a:gd name="connsiteX22" fmla="*/ 110483 w 160079"/>
                <a:gd name="connsiteY22" fmla="*/ 162490 h 188493"/>
                <a:gd name="connsiteX23" fmla="*/ 86509 w 160079"/>
                <a:gd name="connsiteY23" fmla="*/ 180376 h 188493"/>
                <a:gd name="connsiteX24" fmla="*/ 54417 w 160079"/>
                <a:gd name="connsiteY24" fmla="*/ 188494 h 188493"/>
                <a:gd name="connsiteX25" fmla="*/ 15475 w 160079"/>
                <a:gd name="connsiteY25" fmla="*/ 174921 h 188493"/>
                <a:gd name="connsiteX26" fmla="*/ 0 w 160079"/>
                <a:gd name="connsiteY26" fmla="*/ 135979 h 188493"/>
                <a:gd name="connsiteX27" fmla="*/ 30824 w 160079"/>
                <a:gd name="connsiteY27" fmla="*/ 90949 h 188493"/>
                <a:gd name="connsiteX28" fmla="*/ 88158 w 160079"/>
                <a:gd name="connsiteY28" fmla="*/ 161222 h 188493"/>
                <a:gd name="connsiteX29" fmla="*/ 108327 w 160079"/>
                <a:gd name="connsiteY29" fmla="*/ 148791 h 188493"/>
                <a:gd name="connsiteX30" fmla="*/ 108327 w 160079"/>
                <a:gd name="connsiteY30" fmla="*/ 92725 h 188493"/>
                <a:gd name="connsiteX31" fmla="*/ 54671 w 160079"/>
                <a:gd name="connsiteY31" fmla="*/ 103634 h 188493"/>
                <a:gd name="connsiteX32" fmla="*/ 36532 w 160079"/>
                <a:gd name="connsiteY32" fmla="*/ 132174 h 188493"/>
                <a:gd name="connsiteX33" fmla="*/ 45157 w 160079"/>
                <a:gd name="connsiteY33" fmla="*/ 158051 h 188493"/>
                <a:gd name="connsiteX34" fmla="*/ 68497 w 160079"/>
                <a:gd name="connsiteY34" fmla="*/ 166422 h 188493"/>
                <a:gd name="connsiteX35" fmla="*/ 88158 w 160079"/>
                <a:gd name="connsiteY35" fmla="*/ 161222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79" h="188493">
                  <a:moveTo>
                    <a:pt x="30824" y="90949"/>
                  </a:moveTo>
                  <a:cubicBezTo>
                    <a:pt x="51246" y="81309"/>
                    <a:pt x="77123" y="76108"/>
                    <a:pt x="108454" y="75474"/>
                  </a:cubicBezTo>
                  <a:lnTo>
                    <a:pt x="108454" y="66341"/>
                  </a:lnTo>
                  <a:cubicBezTo>
                    <a:pt x="108454" y="56066"/>
                    <a:pt x="107312" y="48075"/>
                    <a:pt x="105156" y="42240"/>
                  </a:cubicBezTo>
                  <a:cubicBezTo>
                    <a:pt x="102999" y="36405"/>
                    <a:pt x="99194" y="32092"/>
                    <a:pt x="93866" y="29302"/>
                  </a:cubicBezTo>
                  <a:cubicBezTo>
                    <a:pt x="88539" y="26638"/>
                    <a:pt x="80928" y="25242"/>
                    <a:pt x="71161" y="25242"/>
                  </a:cubicBezTo>
                  <a:cubicBezTo>
                    <a:pt x="60125" y="25242"/>
                    <a:pt x="50104" y="26765"/>
                    <a:pt x="41352" y="29936"/>
                  </a:cubicBezTo>
                  <a:cubicBezTo>
                    <a:pt x="32599" y="33107"/>
                    <a:pt x="23847" y="36912"/>
                    <a:pt x="15095" y="41479"/>
                  </a:cubicBezTo>
                  <a:lnTo>
                    <a:pt x="6976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89" y="11036"/>
                    <a:pt x="38942" y="7611"/>
                    <a:pt x="48963" y="4566"/>
                  </a:cubicBezTo>
                  <a:cubicBezTo>
                    <a:pt x="58984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799" y="48582"/>
                    <a:pt x="140799" y="64311"/>
                  </a:cubicBezTo>
                  <a:lnTo>
                    <a:pt x="140799" y="168959"/>
                  </a:lnTo>
                  <a:lnTo>
                    <a:pt x="160080" y="168959"/>
                  </a:lnTo>
                  <a:lnTo>
                    <a:pt x="160080" y="183293"/>
                  </a:lnTo>
                  <a:cubicBezTo>
                    <a:pt x="155767" y="184435"/>
                    <a:pt x="150186" y="185449"/>
                    <a:pt x="143590" y="186591"/>
                  </a:cubicBezTo>
                  <a:cubicBezTo>
                    <a:pt x="136994" y="187733"/>
                    <a:pt x="131159" y="188240"/>
                    <a:pt x="126212" y="188240"/>
                  </a:cubicBezTo>
                  <a:cubicBezTo>
                    <a:pt x="120123" y="188240"/>
                    <a:pt x="115938" y="187352"/>
                    <a:pt x="113781" y="185449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684"/>
                    <a:pt x="10401" y="100589"/>
                    <a:pt x="30824" y="90949"/>
                  </a:cubicBezTo>
                  <a:close/>
                  <a:moveTo>
                    <a:pt x="88158" y="161222"/>
                  </a:moveTo>
                  <a:cubicBezTo>
                    <a:pt x="95515" y="157797"/>
                    <a:pt x="102238" y="153611"/>
                    <a:pt x="108327" y="148791"/>
                  </a:cubicBezTo>
                  <a:lnTo>
                    <a:pt x="108327" y="92725"/>
                  </a:lnTo>
                  <a:cubicBezTo>
                    <a:pt x="84607" y="92725"/>
                    <a:pt x="66721" y="96403"/>
                    <a:pt x="54671" y="103634"/>
                  </a:cubicBezTo>
                  <a:cubicBezTo>
                    <a:pt x="42620" y="110864"/>
                    <a:pt x="36532" y="120377"/>
                    <a:pt x="36532" y="132174"/>
                  </a:cubicBezTo>
                  <a:cubicBezTo>
                    <a:pt x="36532" y="143971"/>
                    <a:pt x="39449" y="152596"/>
                    <a:pt x="45157" y="158051"/>
                  </a:cubicBezTo>
                  <a:cubicBezTo>
                    <a:pt x="50865" y="163505"/>
                    <a:pt x="58730" y="166422"/>
                    <a:pt x="68497" y="166422"/>
                  </a:cubicBezTo>
                  <a:cubicBezTo>
                    <a:pt x="74205" y="166422"/>
                    <a:pt x="80801" y="164647"/>
                    <a:pt x="88158" y="16122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8" name="Freeform: Shape 1070"/>
            <p:cNvSpPr/>
            <p:nvPr/>
          </p:nvSpPr>
          <p:spPr>
            <a:xfrm>
              <a:off x="22640674" y="2211993"/>
              <a:ext cx="127226" cy="185829"/>
            </a:xfrm>
            <a:custGeom>
              <a:avLst/>
              <a:gdLst>
                <a:gd name="connsiteX0" fmla="*/ 0 w 127226"/>
                <a:gd name="connsiteY0" fmla="*/ 169847 h 185829"/>
                <a:gd name="connsiteX1" fmla="*/ 24481 w 127226"/>
                <a:gd name="connsiteY1" fmla="*/ 167945 h 185829"/>
                <a:gd name="connsiteX2" fmla="*/ 24481 w 127226"/>
                <a:gd name="connsiteY2" fmla="*/ 30063 h 185829"/>
                <a:gd name="connsiteX3" fmla="*/ 1015 w 127226"/>
                <a:gd name="connsiteY3" fmla="*/ 24228 h 185829"/>
                <a:gd name="connsiteX4" fmla="*/ 1015 w 127226"/>
                <a:gd name="connsiteY4" fmla="*/ 6596 h 185829"/>
                <a:gd name="connsiteX5" fmla="*/ 46045 w 127226"/>
                <a:gd name="connsiteY5" fmla="*/ 761 h 185829"/>
                <a:gd name="connsiteX6" fmla="*/ 46679 w 127226"/>
                <a:gd name="connsiteY6" fmla="*/ 761 h 185829"/>
                <a:gd name="connsiteX7" fmla="*/ 53910 w 127226"/>
                <a:gd name="connsiteY7" fmla="*/ 6596 h 185829"/>
                <a:gd name="connsiteX8" fmla="*/ 53910 w 127226"/>
                <a:gd name="connsiteY8" fmla="*/ 12431 h 185829"/>
                <a:gd name="connsiteX9" fmla="*/ 52895 w 127226"/>
                <a:gd name="connsiteY9" fmla="*/ 37800 h 185829"/>
                <a:gd name="connsiteX10" fmla="*/ 53910 w 127226"/>
                <a:gd name="connsiteY10" fmla="*/ 37800 h 185829"/>
                <a:gd name="connsiteX11" fmla="*/ 65580 w 127226"/>
                <a:gd name="connsiteY11" fmla="*/ 23467 h 185829"/>
                <a:gd name="connsiteX12" fmla="*/ 87397 w 127226"/>
                <a:gd name="connsiteY12" fmla="*/ 7357 h 185829"/>
                <a:gd name="connsiteX13" fmla="*/ 116445 w 127226"/>
                <a:gd name="connsiteY13" fmla="*/ 0 h 185829"/>
                <a:gd name="connsiteX14" fmla="*/ 127227 w 127226"/>
                <a:gd name="connsiteY14" fmla="*/ 1649 h 185829"/>
                <a:gd name="connsiteX15" fmla="*/ 127227 w 127226"/>
                <a:gd name="connsiteY15" fmla="*/ 38181 h 185829"/>
                <a:gd name="connsiteX16" fmla="*/ 119870 w 127226"/>
                <a:gd name="connsiteY16" fmla="*/ 35136 h 185829"/>
                <a:gd name="connsiteX17" fmla="*/ 108580 w 127226"/>
                <a:gd name="connsiteY17" fmla="*/ 33614 h 185829"/>
                <a:gd name="connsiteX18" fmla="*/ 58349 w 127226"/>
                <a:gd name="connsiteY18" fmla="*/ 50231 h 185829"/>
                <a:gd name="connsiteX19" fmla="*/ 58349 w 127226"/>
                <a:gd name="connsiteY19" fmla="*/ 167564 h 185829"/>
                <a:gd name="connsiteX20" fmla="*/ 99701 w 127226"/>
                <a:gd name="connsiteY20" fmla="*/ 170228 h 185829"/>
                <a:gd name="connsiteX21" fmla="*/ 99701 w 127226"/>
                <a:gd name="connsiteY21" fmla="*/ 185830 h 185829"/>
                <a:gd name="connsiteX22" fmla="*/ 0 w 127226"/>
                <a:gd name="connsiteY22" fmla="*/ 185830 h 185829"/>
                <a:gd name="connsiteX23" fmla="*/ 0 w 127226"/>
                <a:gd name="connsiteY23" fmla="*/ 169847 h 185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29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161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039"/>
                    <a:pt x="123295" y="36024"/>
                    <a:pt x="119870" y="35136"/>
                  </a:cubicBezTo>
                  <a:cubicBezTo>
                    <a:pt x="116445" y="34249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</p:grpSp>
      <p:grpSp>
        <p:nvGrpSpPr>
          <p:cNvPr id="109" name="Graphic 15"/>
          <p:cNvGrpSpPr>
            <a:grpSpLocks/>
          </p:cNvGrpSpPr>
          <p:nvPr userDrawn="1"/>
        </p:nvGrpSpPr>
        <p:grpSpPr bwMode="auto">
          <a:xfrm>
            <a:off x="4800600" y="8320088"/>
            <a:ext cx="2306638" cy="3397250"/>
            <a:chOff x="4624160" y="4815543"/>
            <a:chExt cx="2307145" cy="3397472"/>
          </a:xfrm>
        </p:grpSpPr>
        <p:sp>
          <p:nvSpPr>
            <p:cNvPr id="110" name="Freeform: Shape 112"/>
            <p:cNvSpPr>
              <a:spLocks/>
            </p:cNvSpPr>
            <p:nvPr/>
          </p:nvSpPr>
          <p:spPr bwMode="auto">
            <a:xfrm>
              <a:off x="4624160" y="4815638"/>
              <a:ext cx="1153287" cy="3397377"/>
            </a:xfrm>
            <a:custGeom>
              <a:avLst/>
              <a:gdLst>
                <a:gd name="T0" fmla="*/ 571786 w 1153287"/>
                <a:gd name="T1" fmla="*/ 2893124 h 3397377"/>
                <a:gd name="T2" fmla="*/ 1153287 w 1153287"/>
                <a:gd name="T3" fmla="*/ 3397377 h 3397377"/>
                <a:gd name="T4" fmla="*/ 1153287 w 1153287"/>
                <a:gd name="T5" fmla="*/ 0 h 3397377"/>
                <a:gd name="T6" fmla="*/ 571786 w 1153287"/>
                <a:gd name="T7" fmla="*/ 504158 h 3397377"/>
                <a:gd name="T8" fmla="*/ 571786 w 1153287"/>
                <a:gd name="T9" fmla="*/ 2893124 h 33973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3287" h="3397377">
                  <a:moveTo>
                    <a:pt x="571786" y="2893124"/>
                  </a:moveTo>
                  <a:lnTo>
                    <a:pt x="1153287" y="3397377"/>
                  </a:lnTo>
                  <a:lnTo>
                    <a:pt x="1153287" y="0"/>
                  </a:lnTo>
                  <a:lnTo>
                    <a:pt x="571786" y="504158"/>
                  </a:lnTo>
                  <a:cubicBezTo>
                    <a:pt x="-190595" y="1160812"/>
                    <a:pt x="-190595" y="2236375"/>
                    <a:pt x="571786" y="2893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11" name="Freeform: Shape 113"/>
            <p:cNvSpPr>
              <a:spLocks/>
            </p:cNvSpPr>
            <p:nvPr/>
          </p:nvSpPr>
          <p:spPr bwMode="auto">
            <a:xfrm>
              <a:off x="5777448" y="4815543"/>
              <a:ext cx="1153858" cy="3397376"/>
            </a:xfrm>
            <a:custGeom>
              <a:avLst/>
              <a:gdLst>
                <a:gd name="T0" fmla="*/ 0 w 1153858"/>
                <a:gd name="T1" fmla="*/ 0 h 3397376"/>
                <a:gd name="T2" fmla="*/ 0 w 1153858"/>
                <a:gd name="T3" fmla="*/ 3397377 h 3397376"/>
                <a:gd name="T4" fmla="*/ 583501 w 1153858"/>
                <a:gd name="T5" fmla="*/ 2893124 h 3397376"/>
                <a:gd name="T6" fmla="*/ 583501 w 1153858"/>
                <a:gd name="T7" fmla="*/ 504158 h 3397376"/>
                <a:gd name="T8" fmla="*/ 0 w 1153858"/>
                <a:gd name="T9" fmla="*/ 0 h 33973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3858" h="3397376">
                  <a:moveTo>
                    <a:pt x="0" y="0"/>
                  </a:moveTo>
                  <a:lnTo>
                    <a:pt x="0" y="3397377"/>
                  </a:lnTo>
                  <a:lnTo>
                    <a:pt x="583501" y="2893124"/>
                  </a:lnTo>
                  <a:cubicBezTo>
                    <a:pt x="1343977" y="2236375"/>
                    <a:pt x="1343977" y="1160907"/>
                    <a:pt x="583501" y="50415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24400" y="7848600"/>
            <a:ext cx="8925450" cy="3051702"/>
          </a:xfrm>
        </p:spPr>
        <p:txBody>
          <a:bodyPr anchor="b">
            <a:normAutofit/>
          </a:bodyPr>
          <a:lstStyle>
            <a:lvl1pPr algn="l">
              <a:defRPr sz="66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24400" y="11364620"/>
            <a:ext cx="8925450" cy="101635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bg1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endParaRPr lang="en-US" dirty="0"/>
          </a:p>
        </p:txBody>
      </p:sp>
      <p:sp>
        <p:nvSpPr>
          <p:cNvPr id="112" name="Date Placeholder 9"/>
          <p:cNvSpPr>
            <a:spLocks noGrp="1"/>
          </p:cNvSpPr>
          <p:nvPr>
            <p:ph type="dt" sz="half" idx="10"/>
          </p:nvPr>
        </p:nvSpPr>
        <p:spPr>
          <a:xfrm>
            <a:off x="1260475" y="12153900"/>
            <a:ext cx="4694238" cy="731838"/>
          </a:xfrm>
        </p:spPr>
        <p:txBody>
          <a:bodyPr/>
          <a:lstStyle>
            <a:lvl1pPr algn="l">
              <a:defRPr sz="2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D41D1D0-901C-498E-944F-4420245274FA}" type="datetimeFigureOut">
              <a:rPr lang="ro-RO"/>
              <a:pPr>
                <a:defRPr/>
              </a:pPr>
              <a:t>27.01.2025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813980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hf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NMRMC Mulțumim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/>
          </a:p>
        </p:txBody>
      </p:sp>
      <p:sp>
        <p:nvSpPr>
          <p:cNvPr id="3" name="TextBox 2"/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bg1"/>
                </a:solidFill>
              </a:rPr>
              <a:t>insp.gov.ro</a:t>
            </a:r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8924925" y="9791700"/>
            <a:ext cx="7519988" cy="11080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6600" b="1">
                <a:solidFill>
                  <a:schemeClr val="bg1"/>
                </a:solidFill>
              </a:rPr>
              <a:t>Mulțumim.</a:t>
            </a: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8924925" y="11364913"/>
            <a:ext cx="7785100" cy="107632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Adresa: str. Dr. Leonte Anastasievici nr. 1-3, sector 5, cod poștal 050463, București, România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Telefon secretariat: +4 0213 183 620, +4 0213 183 619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Fax: +4 0213 123 426</a:t>
            </a:r>
          </a:p>
          <a:p>
            <a:pPr eaLnBrk="1" hangingPunct="1">
              <a:defRPr/>
            </a:pPr>
            <a:r>
              <a:rPr lang="ro-RO" altLang="ro-RO" sz="1600">
                <a:solidFill>
                  <a:schemeClr val="bg1"/>
                </a:solidFill>
              </a:rPr>
              <a:t>E-mail: directie.generala@insp.gov.ro</a:t>
            </a:r>
          </a:p>
        </p:txBody>
      </p:sp>
      <p:grpSp>
        <p:nvGrpSpPr>
          <p:cNvPr id="6" name="Graphic 4"/>
          <p:cNvGrpSpPr/>
          <p:nvPr userDrawn="1"/>
        </p:nvGrpSpPr>
        <p:grpSpPr>
          <a:xfrm>
            <a:off x="1105200" y="1162800"/>
            <a:ext cx="3741841" cy="1536944"/>
            <a:chOff x="1105200" y="1162800"/>
            <a:chExt cx="3741841" cy="1536944"/>
          </a:xfrm>
          <a:solidFill>
            <a:srgbClr val="FFFFFF"/>
          </a:solidFill>
        </p:grpSpPr>
        <p:grpSp>
          <p:nvGrpSpPr>
            <p:cNvPr id="7" name="Graphic 4"/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7"/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6" name="Freeform: Shape 18"/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7" name="Freeform: Shape 19"/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8" name="Freeform: Shape 20"/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9" name="Freeform: Shape 21"/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0" name="Freeform: Shape 22"/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3"/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4"/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5"/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6"/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7"/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8"/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9"/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30"/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31"/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2"/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3"/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4"/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5"/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6"/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7"/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8"/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9"/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40"/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41"/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2"/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3"/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4"/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5"/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6"/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7"/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8"/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9"/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50"/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51"/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8" name="Graphic 4"/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/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3"/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2" name="Freeform: Shape 14"/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3" name="Freeform: Shape 15"/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4" name="Freeform: Shape 16"/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</p:grpSp>
          <p:sp>
            <p:nvSpPr>
              <p:cNvPr id="10" name="Freeform: Shape 12"/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</p:grpSp>
      <p:grpSp>
        <p:nvGrpSpPr>
          <p:cNvPr id="50" name="Graphic 7"/>
          <p:cNvGrpSpPr/>
          <p:nvPr userDrawn="1"/>
        </p:nvGrpSpPr>
        <p:grpSpPr>
          <a:xfrm>
            <a:off x="19238400" y="1393200"/>
            <a:ext cx="4042467" cy="1008429"/>
            <a:chOff x="19238400" y="1393200"/>
            <a:chExt cx="4042467" cy="1008429"/>
          </a:xfrm>
          <a:solidFill>
            <a:srgbClr val="FFFFFF"/>
          </a:solidFill>
        </p:grpSpPr>
        <p:sp>
          <p:nvSpPr>
            <p:cNvPr id="51" name="Freeform: Shape 53"/>
            <p:cNvSpPr/>
            <p:nvPr/>
          </p:nvSpPr>
          <p:spPr>
            <a:xfrm>
              <a:off x="19247152" y="1415398"/>
              <a:ext cx="190396" cy="248365"/>
            </a:xfrm>
            <a:custGeom>
              <a:avLst/>
              <a:gdLst>
                <a:gd name="connsiteX0" fmla="*/ 51373 w 190396"/>
                <a:gd name="connsiteY0" fmla="*/ 232890 h 248365"/>
                <a:gd name="connsiteX1" fmla="*/ 13065 w 190396"/>
                <a:gd name="connsiteY1" fmla="*/ 189382 h 248365"/>
                <a:gd name="connsiteX2" fmla="*/ 0 w 190396"/>
                <a:gd name="connsiteY2" fmla="*/ 123548 h 248365"/>
                <a:gd name="connsiteX3" fmla="*/ 15348 w 190396"/>
                <a:gd name="connsiteY3" fmla="*/ 58984 h 248365"/>
                <a:gd name="connsiteX4" fmla="*/ 57335 w 190396"/>
                <a:gd name="connsiteY4" fmla="*/ 15475 h 248365"/>
                <a:gd name="connsiteX5" fmla="*/ 117333 w 190396"/>
                <a:gd name="connsiteY5" fmla="*/ 0 h 248365"/>
                <a:gd name="connsiteX6" fmla="*/ 177585 w 190396"/>
                <a:gd name="connsiteY6" fmla="*/ 7864 h 248365"/>
                <a:gd name="connsiteX7" fmla="*/ 188367 w 190396"/>
                <a:gd name="connsiteY7" fmla="*/ 9767 h 248365"/>
                <a:gd name="connsiteX8" fmla="*/ 185069 w 190396"/>
                <a:gd name="connsiteY8" fmla="*/ 68370 h 248365"/>
                <a:gd name="connsiteX9" fmla="*/ 163251 w 190396"/>
                <a:gd name="connsiteY9" fmla="*/ 68370 h 248365"/>
                <a:gd name="connsiteX10" fmla="*/ 155133 w 190396"/>
                <a:gd name="connsiteY10" fmla="*/ 27018 h 248365"/>
                <a:gd name="connsiteX11" fmla="*/ 139277 w 190396"/>
                <a:gd name="connsiteY11" fmla="*/ 20295 h 248365"/>
                <a:gd name="connsiteX12" fmla="*/ 111752 w 190396"/>
                <a:gd name="connsiteY12" fmla="*/ 17505 h 248365"/>
                <a:gd name="connsiteX13" fmla="*/ 74586 w 190396"/>
                <a:gd name="connsiteY13" fmla="*/ 29428 h 248365"/>
                <a:gd name="connsiteX14" fmla="*/ 49090 w 190396"/>
                <a:gd name="connsiteY14" fmla="*/ 64438 h 248365"/>
                <a:gd name="connsiteX15" fmla="*/ 39830 w 190396"/>
                <a:gd name="connsiteY15" fmla="*/ 119870 h 248365"/>
                <a:gd name="connsiteX16" fmla="*/ 47948 w 190396"/>
                <a:gd name="connsiteY16" fmla="*/ 175556 h 248365"/>
                <a:gd name="connsiteX17" fmla="*/ 72683 w 190396"/>
                <a:gd name="connsiteY17" fmla="*/ 215512 h 248365"/>
                <a:gd name="connsiteX18" fmla="*/ 113781 w 190396"/>
                <a:gd name="connsiteY18" fmla="*/ 230353 h 248365"/>
                <a:gd name="connsiteX19" fmla="*/ 140292 w 190396"/>
                <a:gd name="connsiteY19" fmla="*/ 227436 h 248365"/>
                <a:gd name="connsiteX20" fmla="*/ 156148 w 190396"/>
                <a:gd name="connsiteY20" fmla="*/ 218937 h 248365"/>
                <a:gd name="connsiteX21" fmla="*/ 169847 w 190396"/>
                <a:gd name="connsiteY21" fmla="*/ 186972 h 248365"/>
                <a:gd name="connsiteX22" fmla="*/ 190396 w 190396"/>
                <a:gd name="connsiteY22" fmla="*/ 189635 h 248365"/>
                <a:gd name="connsiteX23" fmla="*/ 182532 w 190396"/>
                <a:gd name="connsiteY23" fmla="*/ 235934 h 248365"/>
                <a:gd name="connsiteX24" fmla="*/ 162363 w 190396"/>
                <a:gd name="connsiteY24" fmla="*/ 240501 h 248365"/>
                <a:gd name="connsiteX25" fmla="*/ 139658 w 190396"/>
                <a:gd name="connsiteY25" fmla="*/ 246209 h 248365"/>
                <a:gd name="connsiteX26" fmla="*/ 112386 w 190396"/>
                <a:gd name="connsiteY26" fmla="*/ 248365 h 248365"/>
                <a:gd name="connsiteX27" fmla="*/ 51373 w 190396"/>
                <a:gd name="connsiteY27" fmla="*/ 232890 h 248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0396" h="248365">
                  <a:moveTo>
                    <a:pt x="51373" y="232890"/>
                  </a:moveTo>
                  <a:cubicBezTo>
                    <a:pt x="34502" y="222616"/>
                    <a:pt x="21818" y="208028"/>
                    <a:pt x="13065" y="189382"/>
                  </a:cubicBezTo>
                  <a:cubicBezTo>
                    <a:pt x="4440" y="170735"/>
                    <a:pt x="0" y="148791"/>
                    <a:pt x="0" y="123548"/>
                  </a:cubicBezTo>
                  <a:cubicBezTo>
                    <a:pt x="0" y="99194"/>
                    <a:pt x="5074" y="77757"/>
                    <a:pt x="15348" y="58984"/>
                  </a:cubicBezTo>
                  <a:cubicBezTo>
                    <a:pt x="25496" y="40337"/>
                    <a:pt x="39576" y="25750"/>
                    <a:pt x="57335" y="15475"/>
                  </a:cubicBezTo>
                  <a:cubicBezTo>
                    <a:pt x="75093" y="5201"/>
                    <a:pt x="95135" y="0"/>
                    <a:pt x="117333" y="0"/>
                  </a:cubicBezTo>
                  <a:cubicBezTo>
                    <a:pt x="134077" y="0"/>
                    <a:pt x="154118" y="2664"/>
                    <a:pt x="177585" y="7864"/>
                  </a:cubicBezTo>
                  <a:lnTo>
                    <a:pt x="188367" y="9767"/>
                  </a:lnTo>
                  <a:lnTo>
                    <a:pt x="185069" y="68370"/>
                  </a:lnTo>
                  <a:lnTo>
                    <a:pt x="163251" y="68370"/>
                  </a:lnTo>
                  <a:lnTo>
                    <a:pt x="155133" y="27018"/>
                  </a:lnTo>
                  <a:cubicBezTo>
                    <a:pt x="152089" y="24355"/>
                    <a:pt x="146761" y="22198"/>
                    <a:pt x="139277" y="20295"/>
                  </a:cubicBezTo>
                  <a:cubicBezTo>
                    <a:pt x="131793" y="18393"/>
                    <a:pt x="122534" y="17505"/>
                    <a:pt x="111752" y="17505"/>
                  </a:cubicBezTo>
                  <a:cubicBezTo>
                    <a:pt x="97799" y="17505"/>
                    <a:pt x="85494" y="21437"/>
                    <a:pt x="74586" y="29428"/>
                  </a:cubicBezTo>
                  <a:cubicBezTo>
                    <a:pt x="63804" y="37420"/>
                    <a:pt x="55305" y="49090"/>
                    <a:pt x="49090" y="64438"/>
                  </a:cubicBezTo>
                  <a:cubicBezTo>
                    <a:pt x="42874" y="79913"/>
                    <a:pt x="39830" y="98433"/>
                    <a:pt x="39830" y="119870"/>
                  </a:cubicBezTo>
                  <a:cubicBezTo>
                    <a:pt x="39830" y="140292"/>
                    <a:pt x="42494" y="158812"/>
                    <a:pt x="47948" y="175556"/>
                  </a:cubicBezTo>
                  <a:cubicBezTo>
                    <a:pt x="53402" y="192299"/>
                    <a:pt x="61647" y="205618"/>
                    <a:pt x="72683" y="215512"/>
                  </a:cubicBezTo>
                  <a:cubicBezTo>
                    <a:pt x="83719" y="225406"/>
                    <a:pt x="97418" y="230353"/>
                    <a:pt x="113781" y="230353"/>
                  </a:cubicBezTo>
                  <a:cubicBezTo>
                    <a:pt x="125324" y="230353"/>
                    <a:pt x="134203" y="229338"/>
                    <a:pt x="140292" y="227436"/>
                  </a:cubicBezTo>
                  <a:cubicBezTo>
                    <a:pt x="146381" y="225533"/>
                    <a:pt x="151708" y="222616"/>
                    <a:pt x="156148" y="218937"/>
                  </a:cubicBezTo>
                  <a:lnTo>
                    <a:pt x="169847" y="186972"/>
                  </a:lnTo>
                  <a:lnTo>
                    <a:pt x="190396" y="189635"/>
                  </a:lnTo>
                  <a:lnTo>
                    <a:pt x="182532" y="235934"/>
                  </a:lnTo>
                  <a:cubicBezTo>
                    <a:pt x="177966" y="236188"/>
                    <a:pt x="171243" y="237710"/>
                    <a:pt x="162363" y="240501"/>
                  </a:cubicBezTo>
                  <a:cubicBezTo>
                    <a:pt x="154499" y="242911"/>
                    <a:pt x="147015" y="244814"/>
                    <a:pt x="139658" y="246209"/>
                  </a:cubicBezTo>
                  <a:cubicBezTo>
                    <a:pt x="132301" y="247604"/>
                    <a:pt x="123295" y="248365"/>
                    <a:pt x="112386" y="248365"/>
                  </a:cubicBezTo>
                  <a:cubicBezTo>
                    <a:pt x="88539" y="248365"/>
                    <a:pt x="68243" y="243165"/>
                    <a:pt x="51373" y="232890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2" name="Freeform: Shape 54"/>
            <p:cNvSpPr/>
            <p:nvPr/>
          </p:nvSpPr>
          <p:spPr>
            <a:xfrm>
              <a:off x="19463298" y="147450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2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5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644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1" y="5581"/>
                    <a:pt x="132174" y="16744"/>
                  </a:cubicBezTo>
                  <a:cubicBezTo>
                    <a:pt x="143336" y="27906"/>
                    <a:pt x="149298" y="44016"/>
                    <a:pt x="149932" y="64819"/>
                  </a:cubicBezTo>
                  <a:cubicBezTo>
                    <a:pt x="149932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5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6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5" y="56447"/>
                    <a:pt x="35644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3" name="Freeform: Shape 55"/>
            <p:cNvSpPr/>
            <p:nvPr/>
          </p:nvSpPr>
          <p:spPr>
            <a:xfrm>
              <a:off x="19637331" y="1475015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4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715 w 196865"/>
                <a:gd name="connsiteY24" fmla="*/ 42747 h 185195"/>
                <a:gd name="connsiteX25" fmla="*/ 57715 w 196865"/>
                <a:gd name="connsiteY25" fmla="*/ 166296 h 185195"/>
                <a:gd name="connsiteX26" fmla="*/ 79913 w 196865"/>
                <a:gd name="connsiteY26" fmla="*/ 169213 h 185195"/>
                <a:gd name="connsiteX27" fmla="*/ 79913 w 196865"/>
                <a:gd name="connsiteY27" fmla="*/ 185196 h 185195"/>
                <a:gd name="connsiteX28" fmla="*/ 3044 w 196865"/>
                <a:gd name="connsiteY28" fmla="*/ 185196 h 185195"/>
                <a:gd name="connsiteX29" fmla="*/ 3044 w 196865"/>
                <a:gd name="connsiteY29" fmla="*/ 169213 h 185195"/>
                <a:gd name="connsiteX30" fmla="*/ 23593 w 196865"/>
                <a:gd name="connsiteY30" fmla="*/ 166296 h 185195"/>
                <a:gd name="connsiteX31" fmla="*/ 23593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4"/>
                  </a:cubicBezTo>
                  <a:cubicBezTo>
                    <a:pt x="161095" y="13065"/>
                    <a:pt x="166422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715" y="42747"/>
                  </a:cubicBezTo>
                  <a:lnTo>
                    <a:pt x="57715" y="166296"/>
                  </a:lnTo>
                  <a:lnTo>
                    <a:pt x="79913" y="169213"/>
                  </a:lnTo>
                  <a:lnTo>
                    <a:pt x="79913" y="185196"/>
                  </a:lnTo>
                  <a:lnTo>
                    <a:pt x="3044" y="185196"/>
                  </a:lnTo>
                  <a:lnTo>
                    <a:pt x="3044" y="169213"/>
                  </a:lnTo>
                  <a:lnTo>
                    <a:pt x="23593" y="166296"/>
                  </a:lnTo>
                  <a:lnTo>
                    <a:pt x="23593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4" name="Freeform: Shape 56"/>
            <p:cNvSpPr/>
            <p:nvPr/>
          </p:nvSpPr>
          <p:spPr>
            <a:xfrm>
              <a:off x="19853097" y="1432395"/>
              <a:ext cx="117332" cy="231367"/>
            </a:xfrm>
            <a:custGeom>
              <a:avLst/>
              <a:gdLst>
                <a:gd name="connsiteX0" fmla="*/ 32600 w 117332"/>
                <a:gd name="connsiteY0" fmla="*/ 222489 h 231367"/>
                <a:gd name="connsiteX1" fmla="*/ 23467 w 117332"/>
                <a:gd name="connsiteY1" fmla="*/ 193441 h 231367"/>
                <a:gd name="connsiteX2" fmla="*/ 23467 w 117332"/>
                <a:gd name="connsiteY2" fmla="*/ 68370 h 231367"/>
                <a:gd name="connsiteX3" fmla="*/ 0 w 117332"/>
                <a:gd name="connsiteY3" fmla="*/ 68370 h 231367"/>
                <a:gd name="connsiteX4" fmla="*/ 0 w 117332"/>
                <a:gd name="connsiteY4" fmla="*/ 53656 h 231367"/>
                <a:gd name="connsiteX5" fmla="*/ 9133 w 117332"/>
                <a:gd name="connsiteY5" fmla="*/ 51373 h 231367"/>
                <a:gd name="connsiteX6" fmla="*/ 19281 w 117332"/>
                <a:gd name="connsiteY6" fmla="*/ 47821 h 231367"/>
                <a:gd name="connsiteX7" fmla="*/ 27399 w 117332"/>
                <a:gd name="connsiteY7" fmla="*/ 36151 h 231367"/>
                <a:gd name="connsiteX8" fmla="*/ 33614 w 117332"/>
                <a:gd name="connsiteY8" fmla="*/ 16236 h 231367"/>
                <a:gd name="connsiteX9" fmla="*/ 37800 w 117332"/>
                <a:gd name="connsiteY9" fmla="*/ 0 h 231367"/>
                <a:gd name="connsiteX10" fmla="*/ 57081 w 117332"/>
                <a:gd name="connsiteY10" fmla="*/ 0 h 231367"/>
                <a:gd name="connsiteX11" fmla="*/ 57715 w 117332"/>
                <a:gd name="connsiteY11" fmla="*/ 46933 h 231367"/>
                <a:gd name="connsiteX12" fmla="*/ 112132 w 117332"/>
                <a:gd name="connsiteY12" fmla="*/ 46933 h 231367"/>
                <a:gd name="connsiteX13" fmla="*/ 112132 w 117332"/>
                <a:gd name="connsiteY13" fmla="*/ 68497 h 231367"/>
                <a:gd name="connsiteX14" fmla="*/ 57715 w 117332"/>
                <a:gd name="connsiteY14" fmla="*/ 68497 h 231367"/>
                <a:gd name="connsiteX15" fmla="*/ 57715 w 117332"/>
                <a:gd name="connsiteY15" fmla="*/ 168579 h 231367"/>
                <a:gd name="connsiteX16" fmla="*/ 58857 w 117332"/>
                <a:gd name="connsiteY16" fmla="*/ 194709 h 231367"/>
                <a:gd name="connsiteX17" fmla="*/ 63804 w 117332"/>
                <a:gd name="connsiteY17" fmla="*/ 204476 h 231367"/>
                <a:gd name="connsiteX18" fmla="*/ 76615 w 117332"/>
                <a:gd name="connsiteY18" fmla="*/ 206760 h 231367"/>
                <a:gd name="connsiteX19" fmla="*/ 96023 w 117332"/>
                <a:gd name="connsiteY19" fmla="*/ 204476 h 231367"/>
                <a:gd name="connsiteX20" fmla="*/ 112513 w 117332"/>
                <a:gd name="connsiteY20" fmla="*/ 199656 h 231367"/>
                <a:gd name="connsiteX21" fmla="*/ 117333 w 117332"/>
                <a:gd name="connsiteY21" fmla="*/ 214371 h 231367"/>
                <a:gd name="connsiteX22" fmla="*/ 92091 w 117332"/>
                <a:gd name="connsiteY22" fmla="*/ 225787 h 231367"/>
                <a:gd name="connsiteX23" fmla="*/ 60379 w 117332"/>
                <a:gd name="connsiteY23" fmla="*/ 231368 h 231367"/>
                <a:gd name="connsiteX24" fmla="*/ 32600 w 117332"/>
                <a:gd name="connsiteY24" fmla="*/ 222489 h 23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332" h="231367">
                  <a:moveTo>
                    <a:pt x="32600" y="222489"/>
                  </a:moveTo>
                  <a:cubicBezTo>
                    <a:pt x="26511" y="216781"/>
                    <a:pt x="23467" y="207140"/>
                    <a:pt x="23467" y="193441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142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4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3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333" y="214371"/>
                  </a:lnTo>
                  <a:cubicBezTo>
                    <a:pt x="112132" y="218303"/>
                    <a:pt x="103634" y="222108"/>
                    <a:pt x="92091" y="225787"/>
                  </a:cubicBezTo>
                  <a:cubicBezTo>
                    <a:pt x="80547" y="229465"/>
                    <a:pt x="69892" y="231368"/>
                    <a:pt x="60379" y="231368"/>
                  </a:cubicBezTo>
                  <a:cubicBezTo>
                    <a:pt x="47948" y="230987"/>
                    <a:pt x="38688" y="228197"/>
                    <a:pt x="32600" y="22248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5" name="Freeform: Shape 57"/>
            <p:cNvSpPr/>
            <p:nvPr/>
          </p:nvSpPr>
          <p:spPr>
            <a:xfrm>
              <a:off x="19990852" y="1474254"/>
              <a:ext cx="127226" cy="185830"/>
            </a:xfrm>
            <a:custGeom>
              <a:avLst/>
              <a:gdLst>
                <a:gd name="connsiteX0" fmla="*/ 127 w 127226"/>
                <a:gd name="connsiteY0" fmla="*/ 169974 h 185830"/>
                <a:gd name="connsiteX1" fmla="*/ 24608 w 127226"/>
                <a:gd name="connsiteY1" fmla="*/ 168072 h 185830"/>
                <a:gd name="connsiteX2" fmla="*/ 24608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974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127" y="169974"/>
                  </a:moveTo>
                  <a:lnTo>
                    <a:pt x="24608" y="168072"/>
                  </a:lnTo>
                  <a:lnTo>
                    <a:pt x="24608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161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039"/>
                    <a:pt x="123295" y="36024"/>
                    <a:pt x="119870" y="35136"/>
                  </a:cubicBezTo>
                  <a:cubicBezTo>
                    <a:pt x="116445" y="34249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97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6" name="Freeform: Shape 58"/>
            <p:cNvSpPr/>
            <p:nvPr/>
          </p:nvSpPr>
          <p:spPr>
            <a:xfrm>
              <a:off x="20136599" y="1475396"/>
              <a:ext cx="183166" cy="188366"/>
            </a:xfrm>
            <a:custGeom>
              <a:avLst/>
              <a:gdLst>
                <a:gd name="connsiteX0" fmla="*/ 137755 w 183166"/>
                <a:gd name="connsiteY0" fmla="*/ 184054 h 188366"/>
                <a:gd name="connsiteX1" fmla="*/ 133316 w 183166"/>
                <a:gd name="connsiteY1" fmla="*/ 172384 h 188366"/>
                <a:gd name="connsiteX2" fmla="*/ 133316 w 183166"/>
                <a:gd name="connsiteY2" fmla="*/ 161349 h 188366"/>
                <a:gd name="connsiteX3" fmla="*/ 106424 w 183166"/>
                <a:gd name="connsiteY3" fmla="*/ 180249 h 188366"/>
                <a:gd name="connsiteX4" fmla="*/ 73951 w 183166"/>
                <a:gd name="connsiteY4" fmla="*/ 188367 h 188366"/>
                <a:gd name="connsiteX5" fmla="*/ 30951 w 183166"/>
                <a:gd name="connsiteY5" fmla="*/ 172131 h 188366"/>
                <a:gd name="connsiteX6" fmla="*/ 18266 w 183166"/>
                <a:gd name="connsiteY6" fmla="*/ 118348 h 188366"/>
                <a:gd name="connsiteX7" fmla="*/ 18266 w 183166"/>
                <a:gd name="connsiteY7" fmla="*/ 23720 h 188366"/>
                <a:gd name="connsiteX8" fmla="*/ 0 w 183166"/>
                <a:gd name="connsiteY8" fmla="*/ 18520 h 188366"/>
                <a:gd name="connsiteX9" fmla="*/ 0 w 183166"/>
                <a:gd name="connsiteY9" fmla="*/ 4186 h 188366"/>
                <a:gd name="connsiteX10" fmla="*/ 45665 w 183166"/>
                <a:gd name="connsiteY10" fmla="*/ 0 h 188366"/>
                <a:gd name="connsiteX11" fmla="*/ 46045 w 183166"/>
                <a:gd name="connsiteY11" fmla="*/ 0 h 188366"/>
                <a:gd name="connsiteX12" fmla="*/ 52261 w 183166"/>
                <a:gd name="connsiteY12" fmla="*/ 3932 h 188366"/>
                <a:gd name="connsiteX13" fmla="*/ 52261 w 183166"/>
                <a:gd name="connsiteY13" fmla="*/ 115684 h 188366"/>
                <a:gd name="connsiteX14" fmla="*/ 55051 w 183166"/>
                <a:gd name="connsiteY14" fmla="*/ 145239 h 188366"/>
                <a:gd name="connsiteX15" fmla="*/ 64819 w 183166"/>
                <a:gd name="connsiteY15" fmla="*/ 160841 h 188366"/>
                <a:gd name="connsiteX16" fmla="*/ 85241 w 183166"/>
                <a:gd name="connsiteY16" fmla="*/ 165915 h 188366"/>
                <a:gd name="connsiteX17" fmla="*/ 109722 w 183166"/>
                <a:gd name="connsiteY17" fmla="*/ 160334 h 188366"/>
                <a:gd name="connsiteX18" fmla="*/ 129637 w 183166"/>
                <a:gd name="connsiteY18" fmla="*/ 147269 h 188366"/>
                <a:gd name="connsiteX19" fmla="*/ 129637 w 183166"/>
                <a:gd name="connsiteY19" fmla="*/ 23720 h 188366"/>
                <a:gd name="connsiteX20" fmla="*/ 106170 w 183166"/>
                <a:gd name="connsiteY20" fmla="*/ 18520 h 188366"/>
                <a:gd name="connsiteX21" fmla="*/ 106170 w 183166"/>
                <a:gd name="connsiteY21" fmla="*/ 4186 h 188366"/>
                <a:gd name="connsiteX22" fmla="*/ 155767 w 183166"/>
                <a:gd name="connsiteY22" fmla="*/ 0 h 188366"/>
                <a:gd name="connsiteX23" fmla="*/ 156148 w 183166"/>
                <a:gd name="connsiteY23" fmla="*/ 0 h 188366"/>
                <a:gd name="connsiteX24" fmla="*/ 163632 w 183166"/>
                <a:gd name="connsiteY24" fmla="*/ 3932 h 188366"/>
                <a:gd name="connsiteX25" fmla="*/ 163632 w 183166"/>
                <a:gd name="connsiteY25" fmla="*/ 168198 h 188366"/>
                <a:gd name="connsiteX26" fmla="*/ 183166 w 183166"/>
                <a:gd name="connsiteY26" fmla="*/ 168198 h 188366"/>
                <a:gd name="connsiteX27" fmla="*/ 182786 w 183166"/>
                <a:gd name="connsiteY27" fmla="*/ 182913 h 188366"/>
                <a:gd name="connsiteX28" fmla="*/ 166930 w 183166"/>
                <a:gd name="connsiteY28" fmla="*/ 186464 h 188366"/>
                <a:gd name="connsiteX29" fmla="*/ 151455 w 183166"/>
                <a:gd name="connsiteY29" fmla="*/ 187733 h 188366"/>
                <a:gd name="connsiteX30" fmla="*/ 137755 w 183166"/>
                <a:gd name="connsiteY30" fmla="*/ 184054 h 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366">
                  <a:moveTo>
                    <a:pt x="137755" y="184054"/>
                  </a:moveTo>
                  <a:cubicBezTo>
                    <a:pt x="134838" y="181644"/>
                    <a:pt x="133316" y="177712"/>
                    <a:pt x="133316" y="172384"/>
                  </a:cubicBezTo>
                  <a:lnTo>
                    <a:pt x="133316" y="161349"/>
                  </a:lnTo>
                  <a:cubicBezTo>
                    <a:pt x="126085" y="168579"/>
                    <a:pt x="117206" y="174794"/>
                    <a:pt x="106424" y="180249"/>
                  </a:cubicBezTo>
                  <a:cubicBezTo>
                    <a:pt x="95642" y="185703"/>
                    <a:pt x="84860" y="188367"/>
                    <a:pt x="73951" y="188367"/>
                  </a:cubicBezTo>
                  <a:cubicBezTo>
                    <a:pt x="53783" y="188367"/>
                    <a:pt x="39449" y="182913"/>
                    <a:pt x="30951" y="172131"/>
                  </a:cubicBezTo>
                  <a:cubicBezTo>
                    <a:pt x="22452" y="161349"/>
                    <a:pt x="18266" y="143337"/>
                    <a:pt x="18266" y="118348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139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112" y="187733"/>
                    <a:pt x="140673" y="186464"/>
                    <a:pt x="137755" y="184054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7" name="Freeform: Shape 59"/>
            <p:cNvSpPr/>
            <p:nvPr/>
          </p:nvSpPr>
          <p:spPr>
            <a:xfrm>
              <a:off x="20342851" y="1393200"/>
              <a:ext cx="88031" cy="267011"/>
            </a:xfrm>
            <a:custGeom>
              <a:avLst/>
              <a:gdLst>
                <a:gd name="connsiteX0" fmla="*/ 26511 w 88031"/>
                <a:gd name="connsiteY0" fmla="*/ 23847 h 267011"/>
                <a:gd name="connsiteX1" fmla="*/ 127 w 88031"/>
                <a:gd name="connsiteY1" fmla="*/ 20295 h 267011"/>
                <a:gd name="connsiteX2" fmla="*/ 127 w 88031"/>
                <a:gd name="connsiteY2" fmla="*/ 6342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847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511" y="23847"/>
                  </a:moveTo>
                  <a:lnTo>
                    <a:pt x="127" y="20295"/>
                  </a:lnTo>
                  <a:lnTo>
                    <a:pt x="127" y="6342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8" name="Freeform: Shape 60"/>
            <p:cNvSpPr/>
            <p:nvPr/>
          </p:nvSpPr>
          <p:spPr>
            <a:xfrm>
              <a:off x="20532740" y="1417935"/>
              <a:ext cx="236061" cy="242276"/>
            </a:xfrm>
            <a:custGeom>
              <a:avLst/>
              <a:gdLst>
                <a:gd name="connsiteX0" fmla="*/ 26257 w 236061"/>
                <a:gd name="connsiteY0" fmla="*/ 20295 h 242276"/>
                <a:gd name="connsiteX1" fmla="*/ 127 w 236061"/>
                <a:gd name="connsiteY1" fmla="*/ 16363 h 242276"/>
                <a:gd name="connsiteX2" fmla="*/ 127 w 236061"/>
                <a:gd name="connsiteY2" fmla="*/ 0 h 242276"/>
                <a:gd name="connsiteX3" fmla="*/ 60759 w 236061"/>
                <a:gd name="connsiteY3" fmla="*/ 0 h 242276"/>
                <a:gd name="connsiteX4" fmla="*/ 169340 w 236061"/>
                <a:gd name="connsiteY4" fmla="*/ 159065 h 242276"/>
                <a:gd name="connsiteX5" fmla="*/ 187606 w 236061"/>
                <a:gd name="connsiteY5" fmla="*/ 193568 h 242276"/>
                <a:gd name="connsiteX6" fmla="*/ 187606 w 236061"/>
                <a:gd name="connsiteY6" fmla="*/ 20295 h 242276"/>
                <a:gd name="connsiteX7" fmla="*/ 159192 w 236061"/>
                <a:gd name="connsiteY7" fmla="*/ 16363 h 242276"/>
                <a:gd name="connsiteX8" fmla="*/ 159192 w 236061"/>
                <a:gd name="connsiteY8" fmla="*/ 0 h 242276"/>
                <a:gd name="connsiteX9" fmla="*/ 236061 w 236061"/>
                <a:gd name="connsiteY9" fmla="*/ 0 h 242276"/>
                <a:gd name="connsiteX10" fmla="*/ 236061 w 236061"/>
                <a:gd name="connsiteY10" fmla="*/ 16236 h 242276"/>
                <a:gd name="connsiteX11" fmla="*/ 209931 w 236061"/>
                <a:gd name="connsiteY11" fmla="*/ 20169 h 242276"/>
                <a:gd name="connsiteX12" fmla="*/ 209931 w 236061"/>
                <a:gd name="connsiteY12" fmla="*/ 242150 h 242276"/>
                <a:gd name="connsiteX13" fmla="*/ 184181 w 236061"/>
                <a:gd name="connsiteY13" fmla="*/ 242150 h 242276"/>
                <a:gd name="connsiteX14" fmla="*/ 73317 w 236061"/>
                <a:gd name="connsiteY14" fmla="*/ 79533 h 242276"/>
                <a:gd name="connsiteX15" fmla="*/ 48202 w 236061"/>
                <a:gd name="connsiteY15" fmla="*/ 36532 h 242276"/>
                <a:gd name="connsiteX16" fmla="*/ 48202 w 236061"/>
                <a:gd name="connsiteY16" fmla="*/ 222996 h 242276"/>
                <a:gd name="connsiteX17" fmla="*/ 79152 w 236061"/>
                <a:gd name="connsiteY17" fmla="*/ 226294 h 242276"/>
                <a:gd name="connsiteX18" fmla="*/ 79152 w 236061"/>
                <a:gd name="connsiteY18" fmla="*/ 242277 h 242276"/>
                <a:gd name="connsiteX19" fmla="*/ 0 w 236061"/>
                <a:gd name="connsiteY19" fmla="*/ 242277 h 242276"/>
                <a:gd name="connsiteX20" fmla="*/ 0 w 236061"/>
                <a:gd name="connsiteY20" fmla="*/ 226294 h 242276"/>
                <a:gd name="connsiteX21" fmla="*/ 26130 w 236061"/>
                <a:gd name="connsiteY21" fmla="*/ 222742 h 242276"/>
                <a:gd name="connsiteX22" fmla="*/ 26130 w 236061"/>
                <a:gd name="connsiteY22" fmla="*/ 20295 h 24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36061" h="242276">
                  <a:moveTo>
                    <a:pt x="26257" y="20295"/>
                  </a:moveTo>
                  <a:lnTo>
                    <a:pt x="127" y="16363"/>
                  </a:lnTo>
                  <a:lnTo>
                    <a:pt x="127" y="0"/>
                  </a:lnTo>
                  <a:lnTo>
                    <a:pt x="60759" y="0"/>
                  </a:lnTo>
                  <a:lnTo>
                    <a:pt x="169340" y="159065"/>
                  </a:lnTo>
                  <a:lnTo>
                    <a:pt x="187606" y="193568"/>
                  </a:lnTo>
                  <a:lnTo>
                    <a:pt x="187606" y="20295"/>
                  </a:lnTo>
                  <a:lnTo>
                    <a:pt x="159192" y="16363"/>
                  </a:lnTo>
                  <a:lnTo>
                    <a:pt x="159192" y="0"/>
                  </a:lnTo>
                  <a:lnTo>
                    <a:pt x="236061" y="0"/>
                  </a:lnTo>
                  <a:lnTo>
                    <a:pt x="236061" y="16236"/>
                  </a:lnTo>
                  <a:lnTo>
                    <a:pt x="209931" y="20169"/>
                  </a:lnTo>
                  <a:lnTo>
                    <a:pt x="209931" y="242150"/>
                  </a:lnTo>
                  <a:lnTo>
                    <a:pt x="184181" y="242150"/>
                  </a:lnTo>
                  <a:lnTo>
                    <a:pt x="73317" y="79533"/>
                  </a:lnTo>
                  <a:lnTo>
                    <a:pt x="48202" y="36532"/>
                  </a:lnTo>
                  <a:lnTo>
                    <a:pt x="48202" y="222996"/>
                  </a:lnTo>
                  <a:lnTo>
                    <a:pt x="79152" y="226294"/>
                  </a:lnTo>
                  <a:lnTo>
                    <a:pt x="79152" y="242277"/>
                  </a:lnTo>
                  <a:lnTo>
                    <a:pt x="0" y="242277"/>
                  </a:lnTo>
                  <a:lnTo>
                    <a:pt x="0" y="226294"/>
                  </a:lnTo>
                  <a:lnTo>
                    <a:pt x="26130" y="222742"/>
                  </a:lnTo>
                  <a:lnTo>
                    <a:pt x="26130" y="20295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9" name="Freeform: Shape 61"/>
            <p:cNvSpPr/>
            <p:nvPr/>
          </p:nvSpPr>
          <p:spPr>
            <a:xfrm>
              <a:off x="20791634" y="1475269"/>
              <a:ext cx="160080" cy="188493"/>
            </a:xfrm>
            <a:custGeom>
              <a:avLst/>
              <a:gdLst>
                <a:gd name="connsiteX0" fmla="*/ 30697 w 160080"/>
                <a:gd name="connsiteY0" fmla="*/ 90822 h 188493"/>
                <a:gd name="connsiteX1" fmla="*/ 108327 w 160080"/>
                <a:gd name="connsiteY1" fmla="*/ 75347 h 188493"/>
                <a:gd name="connsiteX2" fmla="*/ 108327 w 160080"/>
                <a:gd name="connsiteY2" fmla="*/ 66214 h 188493"/>
                <a:gd name="connsiteX3" fmla="*/ 105029 w 160080"/>
                <a:gd name="connsiteY3" fmla="*/ 42113 h 188493"/>
                <a:gd name="connsiteX4" fmla="*/ 93739 w 160080"/>
                <a:gd name="connsiteY4" fmla="*/ 29175 h 188493"/>
                <a:gd name="connsiteX5" fmla="*/ 71034 w 160080"/>
                <a:gd name="connsiteY5" fmla="*/ 25116 h 188493"/>
                <a:gd name="connsiteX6" fmla="*/ 41225 w 160080"/>
                <a:gd name="connsiteY6" fmla="*/ 29809 h 188493"/>
                <a:gd name="connsiteX7" fmla="*/ 14968 w 160080"/>
                <a:gd name="connsiteY7" fmla="*/ 41352 h 188493"/>
                <a:gd name="connsiteX8" fmla="*/ 6977 w 160080"/>
                <a:gd name="connsiteY8" fmla="*/ 24481 h 188493"/>
                <a:gd name="connsiteX9" fmla="*/ 22579 w 160080"/>
                <a:gd name="connsiteY9" fmla="*/ 14968 h 188493"/>
                <a:gd name="connsiteX10" fmla="*/ 48963 w 160080"/>
                <a:gd name="connsiteY10" fmla="*/ 4566 h 188493"/>
                <a:gd name="connsiteX11" fmla="*/ 78898 w 160080"/>
                <a:gd name="connsiteY11" fmla="*/ 0 h 188493"/>
                <a:gd name="connsiteX12" fmla="*/ 115557 w 160080"/>
                <a:gd name="connsiteY12" fmla="*/ 6342 h 188493"/>
                <a:gd name="connsiteX13" fmla="*/ 134965 w 160080"/>
                <a:gd name="connsiteY13" fmla="*/ 26765 h 188493"/>
                <a:gd name="connsiteX14" fmla="*/ 140800 w 160080"/>
                <a:gd name="connsiteY14" fmla="*/ 64311 h 188493"/>
                <a:gd name="connsiteX15" fmla="*/ 140800 w 160080"/>
                <a:gd name="connsiteY15" fmla="*/ 168960 h 188493"/>
                <a:gd name="connsiteX16" fmla="*/ 160080 w 160080"/>
                <a:gd name="connsiteY16" fmla="*/ 168960 h 188493"/>
                <a:gd name="connsiteX17" fmla="*/ 160080 w 160080"/>
                <a:gd name="connsiteY17" fmla="*/ 183293 h 188493"/>
                <a:gd name="connsiteX18" fmla="*/ 143590 w 160080"/>
                <a:gd name="connsiteY18" fmla="*/ 186591 h 188493"/>
                <a:gd name="connsiteX19" fmla="*/ 126212 w 160080"/>
                <a:gd name="connsiteY19" fmla="*/ 188240 h 188493"/>
                <a:gd name="connsiteX20" fmla="*/ 113781 w 160080"/>
                <a:gd name="connsiteY20" fmla="*/ 185450 h 188493"/>
                <a:gd name="connsiteX21" fmla="*/ 110483 w 160080"/>
                <a:gd name="connsiteY21" fmla="*/ 173272 h 188493"/>
                <a:gd name="connsiteX22" fmla="*/ 110483 w 160080"/>
                <a:gd name="connsiteY22" fmla="*/ 162490 h 188493"/>
                <a:gd name="connsiteX23" fmla="*/ 86509 w 160080"/>
                <a:gd name="connsiteY23" fmla="*/ 180376 h 188493"/>
                <a:gd name="connsiteX24" fmla="*/ 54417 w 160080"/>
                <a:gd name="connsiteY24" fmla="*/ 188494 h 188493"/>
                <a:gd name="connsiteX25" fmla="*/ 15475 w 160080"/>
                <a:gd name="connsiteY25" fmla="*/ 174921 h 188493"/>
                <a:gd name="connsiteX26" fmla="*/ 0 w 160080"/>
                <a:gd name="connsiteY26" fmla="*/ 135979 h 188493"/>
                <a:gd name="connsiteX27" fmla="*/ 30697 w 160080"/>
                <a:gd name="connsiteY27" fmla="*/ 90822 h 188493"/>
                <a:gd name="connsiteX28" fmla="*/ 88031 w 160080"/>
                <a:gd name="connsiteY28" fmla="*/ 161095 h 188493"/>
                <a:gd name="connsiteX29" fmla="*/ 108200 w 160080"/>
                <a:gd name="connsiteY29" fmla="*/ 148664 h 188493"/>
                <a:gd name="connsiteX30" fmla="*/ 108200 w 160080"/>
                <a:gd name="connsiteY30" fmla="*/ 92598 h 188493"/>
                <a:gd name="connsiteX31" fmla="*/ 54544 w 160080"/>
                <a:gd name="connsiteY31" fmla="*/ 103507 h 188493"/>
                <a:gd name="connsiteX32" fmla="*/ 36405 w 160080"/>
                <a:gd name="connsiteY32" fmla="*/ 132047 h 188493"/>
                <a:gd name="connsiteX33" fmla="*/ 45031 w 160080"/>
                <a:gd name="connsiteY33" fmla="*/ 157924 h 188493"/>
                <a:gd name="connsiteX34" fmla="*/ 68370 w 160080"/>
                <a:gd name="connsiteY34" fmla="*/ 166296 h 188493"/>
                <a:gd name="connsiteX35" fmla="*/ 88031 w 160080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80" h="188493">
                  <a:moveTo>
                    <a:pt x="30697" y="90822"/>
                  </a:moveTo>
                  <a:cubicBezTo>
                    <a:pt x="51119" y="81182"/>
                    <a:pt x="76996" y="75981"/>
                    <a:pt x="108327" y="75347"/>
                  </a:cubicBezTo>
                  <a:lnTo>
                    <a:pt x="108327" y="66214"/>
                  </a:lnTo>
                  <a:cubicBezTo>
                    <a:pt x="108327" y="55939"/>
                    <a:pt x="107185" y="47948"/>
                    <a:pt x="105029" y="42113"/>
                  </a:cubicBezTo>
                  <a:cubicBezTo>
                    <a:pt x="102872" y="36278"/>
                    <a:pt x="99067" y="31965"/>
                    <a:pt x="93739" y="29175"/>
                  </a:cubicBezTo>
                  <a:cubicBezTo>
                    <a:pt x="88412" y="26511"/>
                    <a:pt x="80801" y="25116"/>
                    <a:pt x="71034" y="25116"/>
                  </a:cubicBezTo>
                  <a:cubicBezTo>
                    <a:pt x="59998" y="25116"/>
                    <a:pt x="49978" y="26638"/>
                    <a:pt x="41225" y="29809"/>
                  </a:cubicBezTo>
                  <a:cubicBezTo>
                    <a:pt x="32473" y="32980"/>
                    <a:pt x="23720" y="36785"/>
                    <a:pt x="14968" y="41352"/>
                  </a:cubicBezTo>
                  <a:lnTo>
                    <a:pt x="6977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90" y="11036"/>
                    <a:pt x="38942" y="7611"/>
                    <a:pt x="48963" y="4566"/>
                  </a:cubicBezTo>
                  <a:cubicBezTo>
                    <a:pt x="58984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800" y="48582"/>
                    <a:pt x="140800" y="64311"/>
                  </a:cubicBezTo>
                  <a:lnTo>
                    <a:pt x="140800" y="168960"/>
                  </a:lnTo>
                  <a:lnTo>
                    <a:pt x="160080" y="168960"/>
                  </a:lnTo>
                  <a:lnTo>
                    <a:pt x="160080" y="183293"/>
                  </a:lnTo>
                  <a:cubicBezTo>
                    <a:pt x="155767" y="184435"/>
                    <a:pt x="150186" y="185450"/>
                    <a:pt x="143590" y="186591"/>
                  </a:cubicBezTo>
                  <a:cubicBezTo>
                    <a:pt x="136994" y="187733"/>
                    <a:pt x="131159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60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557"/>
                    <a:pt x="10275" y="100462"/>
                    <a:pt x="30697" y="90822"/>
                  </a:cubicBezTo>
                  <a:close/>
                  <a:moveTo>
                    <a:pt x="88031" y="161095"/>
                  </a:moveTo>
                  <a:cubicBezTo>
                    <a:pt x="95389" y="157670"/>
                    <a:pt x="102111" y="153484"/>
                    <a:pt x="108200" y="148664"/>
                  </a:cubicBezTo>
                  <a:lnTo>
                    <a:pt x="108200" y="92598"/>
                  </a:lnTo>
                  <a:cubicBezTo>
                    <a:pt x="84480" y="92598"/>
                    <a:pt x="66594" y="96276"/>
                    <a:pt x="54544" y="103507"/>
                  </a:cubicBezTo>
                  <a:cubicBezTo>
                    <a:pt x="42494" y="110737"/>
                    <a:pt x="36405" y="120250"/>
                    <a:pt x="36405" y="132047"/>
                  </a:cubicBezTo>
                  <a:cubicBezTo>
                    <a:pt x="36405" y="143844"/>
                    <a:pt x="39322" y="152469"/>
                    <a:pt x="45031" y="157924"/>
                  </a:cubicBezTo>
                  <a:cubicBezTo>
                    <a:pt x="50739" y="163378"/>
                    <a:pt x="58603" y="166296"/>
                    <a:pt x="68370" y="166296"/>
                  </a:cubicBezTo>
                  <a:cubicBezTo>
                    <a:pt x="74205" y="166296"/>
                    <a:pt x="80674" y="164520"/>
                    <a:pt x="88031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0" name="Freeform: Shape 62"/>
            <p:cNvSpPr/>
            <p:nvPr/>
          </p:nvSpPr>
          <p:spPr>
            <a:xfrm>
              <a:off x="20969980" y="1432395"/>
              <a:ext cx="117459" cy="316481"/>
            </a:xfrm>
            <a:custGeom>
              <a:avLst/>
              <a:gdLst>
                <a:gd name="connsiteX0" fmla="*/ 32600 w 117459"/>
                <a:gd name="connsiteY0" fmla="*/ 222489 h 316481"/>
                <a:gd name="connsiteX1" fmla="*/ 23467 w 117459"/>
                <a:gd name="connsiteY1" fmla="*/ 193441 h 316481"/>
                <a:gd name="connsiteX2" fmla="*/ 23467 w 117459"/>
                <a:gd name="connsiteY2" fmla="*/ 68370 h 316481"/>
                <a:gd name="connsiteX3" fmla="*/ 0 w 117459"/>
                <a:gd name="connsiteY3" fmla="*/ 68370 h 316481"/>
                <a:gd name="connsiteX4" fmla="*/ 0 w 117459"/>
                <a:gd name="connsiteY4" fmla="*/ 53656 h 316481"/>
                <a:gd name="connsiteX5" fmla="*/ 9133 w 117459"/>
                <a:gd name="connsiteY5" fmla="*/ 51373 h 316481"/>
                <a:gd name="connsiteX6" fmla="*/ 19281 w 117459"/>
                <a:gd name="connsiteY6" fmla="*/ 47821 h 316481"/>
                <a:gd name="connsiteX7" fmla="*/ 27399 w 117459"/>
                <a:gd name="connsiteY7" fmla="*/ 36151 h 316481"/>
                <a:gd name="connsiteX8" fmla="*/ 33614 w 117459"/>
                <a:gd name="connsiteY8" fmla="*/ 16236 h 316481"/>
                <a:gd name="connsiteX9" fmla="*/ 37800 w 117459"/>
                <a:gd name="connsiteY9" fmla="*/ 0 h 316481"/>
                <a:gd name="connsiteX10" fmla="*/ 57081 w 117459"/>
                <a:gd name="connsiteY10" fmla="*/ 0 h 316481"/>
                <a:gd name="connsiteX11" fmla="*/ 57715 w 117459"/>
                <a:gd name="connsiteY11" fmla="*/ 46933 h 316481"/>
                <a:gd name="connsiteX12" fmla="*/ 112132 w 117459"/>
                <a:gd name="connsiteY12" fmla="*/ 46933 h 316481"/>
                <a:gd name="connsiteX13" fmla="*/ 112132 w 117459"/>
                <a:gd name="connsiteY13" fmla="*/ 68497 h 316481"/>
                <a:gd name="connsiteX14" fmla="*/ 57715 w 117459"/>
                <a:gd name="connsiteY14" fmla="*/ 68497 h 316481"/>
                <a:gd name="connsiteX15" fmla="*/ 57715 w 117459"/>
                <a:gd name="connsiteY15" fmla="*/ 168579 h 316481"/>
                <a:gd name="connsiteX16" fmla="*/ 58857 w 117459"/>
                <a:gd name="connsiteY16" fmla="*/ 194709 h 316481"/>
                <a:gd name="connsiteX17" fmla="*/ 63804 w 117459"/>
                <a:gd name="connsiteY17" fmla="*/ 204476 h 316481"/>
                <a:gd name="connsiteX18" fmla="*/ 76615 w 117459"/>
                <a:gd name="connsiteY18" fmla="*/ 206760 h 316481"/>
                <a:gd name="connsiteX19" fmla="*/ 96023 w 117459"/>
                <a:gd name="connsiteY19" fmla="*/ 204476 h 316481"/>
                <a:gd name="connsiteX20" fmla="*/ 112513 w 117459"/>
                <a:gd name="connsiteY20" fmla="*/ 199656 h 316481"/>
                <a:gd name="connsiteX21" fmla="*/ 117460 w 117459"/>
                <a:gd name="connsiteY21" fmla="*/ 214371 h 316481"/>
                <a:gd name="connsiteX22" fmla="*/ 92217 w 117459"/>
                <a:gd name="connsiteY22" fmla="*/ 225787 h 316481"/>
                <a:gd name="connsiteX23" fmla="*/ 60379 w 117459"/>
                <a:gd name="connsiteY23" fmla="*/ 231368 h 316481"/>
                <a:gd name="connsiteX24" fmla="*/ 32600 w 117459"/>
                <a:gd name="connsiteY24" fmla="*/ 222489 h 316481"/>
                <a:gd name="connsiteX25" fmla="*/ 82831 w 117459"/>
                <a:gd name="connsiteY25" fmla="*/ 293269 h 316481"/>
                <a:gd name="connsiteX26" fmla="*/ 71795 w 117459"/>
                <a:gd name="connsiteY26" fmla="*/ 309252 h 316481"/>
                <a:gd name="connsiteX27" fmla="*/ 62282 w 117459"/>
                <a:gd name="connsiteY27" fmla="*/ 316482 h 316481"/>
                <a:gd name="connsiteX28" fmla="*/ 61901 w 117459"/>
                <a:gd name="connsiteY28" fmla="*/ 316482 h 316481"/>
                <a:gd name="connsiteX29" fmla="*/ 50866 w 117459"/>
                <a:gd name="connsiteY29" fmla="*/ 310647 h 316481"/>
                <a:gd name="connsiteX30" fmla="*/ 50485 w 117459"/>
                <a:gd name="connsiteY30" fmla="*/ 308744 h 316481"/>
                <a:gd name="connsiteX31" fmla="*/ 57969 w 117459"/>
                <a:gd name="connsiteY31" fmla="*/ 299992 h 316481"/>
                <a:gd name="connsiteX32" fmla="*/ 60886 w 117459"/>
                <a:gd name="connsiteY32" fmla="*/ 286292 h 316481"/>
                <a:gd name="connsiteX33" fmla="*/ 59110 w 117459"/>
                <a:gd name="connsiteY33" fmla="*/ 279443 h 316481"/>
                <a:gd name="connsiteX34" fmla="*/ 54037 w 117459"/>
                <a:gd name="connsiteY34" fmla="*/ 274496 h 316481"/>
                <a:gd name="connsiteX35" fmla="*/ 47567 w 117459"/>
                <a:gd name="connsiteY35" fmla="*/ 261431 h 316481"/>
                <a:gd name="connsiteX36" fmla="*/ 53149 w 117459"/>
                <a:gd name="connsiteY36" fmla="*/ 249380 h 316481"/>
                <a:gd name="connsiteX37" fmla="*/ 64819 w 117459"/>
                <a:gd name="connsiteY37" fmla="*/ 245828 h 316481"/>
                <a:gd name="connsiteX38" fmla="*/ 66087 w 117459"/>
                <a:gd name="connsiteY38" fmla="*/ 245828 h 316481"/>
                <a:gd name="connsiteX39" fmla="*/ 81689 w 117459"/>
                <a:gd name="connsiteY39" fmla="*/ 252678 h 316481"/>
                <a:gd name="connsiteX40" fmla="*/ 87524 w 117459"/>
                <a:gd name="connsiteY40" fmla="*/ 271959 h 316481"/>
                <a:gd name="connsiteX41" fmla="*/ 82831 w 117459"/>
                <a:gd name="connsiteY41" fmla="*/ 293269 h 316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7459" h="316481">
                  <a:moveTo>
                    <a:pt x="32600" y="222489"/>
                  </a:moveTo>
                  <a:cubicBezTo>
                    <a:pt x="26511" y="216781"/>
                    <a:pt x="23467" y="207140"/>
                    <a:pt x="23467" y="193441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015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5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4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460" y="214371"/>
                  </a:lnTo>
                  <a:cubicBezTo>
                    <a:pt x="112259" y="218303"/>
                    <a:pt x="103760" y="222108"/>
                    <a:pt x="92217" y="225787"/>
                  </a:cubicBezTo>
                  <a:cubicBezTo>
                    <a:pt x="80548" y="229465"/>
                    <a:pt x="70019" y="231368"/>
                    <a:pt x="60379" y="231368"/>
                  </a:cubicBezTo>
                  <a:cubicBezTo>
                    <a:pt x="47948" y="230987"/>
                    <a:pt x="38688" y="228197"/>
                    <a:pt x="32600" y="222489"/>
                  </a:cubicBezTo>
                  <a:close/>
                  <a:moveTo>
                    <a:pt x="82831" y="293269"/>
                  </a:moveTo>
                  <a:cubicBezTo>
                    <a:pt x="79533" y="299738"/>
                    <a:pt x="75854" y="305066"/>
                    <a:pt x="71795" y="309252"/>
                  </a:cubicBezTo>
                  <a:cubicBezTo>
                    <a:pt x="67736" y="313438"/>
                    <a:pt x="64565" y="315721"/>
                    <a:pt x="62282" y="316482"/>
                  </a:cubicBezTo>
                  <a:lnTo>
                    <a:pt x="61901" y="316482"/>
                  </a:lnTo>
                  <a:lnTo>
                    <a:pt x="50866" y="310647"/>
                  </a:lnTo>
                  <a:lnTo>
                    <a:pt x="50485" y="308744"/>
                  </a:lnTo>
                  <a:cubicBezTo>
                    <a:pt x="53529" y="307222"/>
                    <a:pt x="56066" y="304305"/>
                    <a:pt x="57969" y="299992"/>
                  </a:cubicBezTo>
                  <a:cubicBezTo>
                    <a:pt x="59872" y="295679"/>
                    <a:pt x="60886" y="291113"/>
                    <a:pt x="60886" y="286292"/>
                  </a:cubicBezTo>
                  <a:cubicBezTo>
                    <a:pt x="60886" y="283502"/>
                    <a:pt x="60252" y="281219"/>
                    <a:pt x="59110" y="279443"/>
                  </a:cubicBezTo>
                  <a:cubicBezTo>
                    <a:pt x="57969" y="277667"/>
                    <a:pt x="56193" y="276018"/>
                    <a:pt x="54037" y="274496"/>
                  </a:cubicBezTo>
                  <a:cubicBezTo>
                    <a:pt x="49724" y="271451"/>
                    <a:pt x="47567" y="267139"/>
                    <a:pt x="47567" y="261431"/>
                  </a:cubicBezTo>
                  <a:cubicBezTo>
                    <a:pt x="47567" y="255722"/>
                    <a:pt x="49470" y="251790"/>
                    <a:pt x="53149" y="249380"/>
                  </a:cubicBezTo>
                  <a:cubicBezTo>
                    <a:pt x="56827" y="246970"/>
                    <a:pt x="60760" y="245828"/>
                    <a:pt x="64819" y="245828"/>
                  </a:cubicBezTo>
                  <a:lnTo>
                    <a:pt x="66087" y="245828"/>
                  </a:lnTo>
                  <a:cubicBezTo>
                    <a:pt x="72556" y="245828"/>
                    <a:pt x="77757" y="248112"/>
                    <a:pt x="81689" y="252678"/>
                  </a:cubicBezTo>
                  <a:cubicBezTo>
                    <a:pt x="85621" y="257245"/>
                    <a:pt x="87524" y="263714"/>
                    <a:pt x="87524" y="271959"/>
                  </a:cubicBezTo>
                  <a:cubicBezTo>
                    <a:pt x="87651" y="279570"/>
                    <a:pt x="86002" y="286673"/>
                    <a:pt x="82831" y="2932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1" name="Freeform: Shape 1023"/>
            <p:cNvSpPr/>
            <p:nvPr/>
          </p:nvSpPr>
          <p:spPr>
            <a:xfrm>
              <a:off x="21106213" y="140169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367 w 86382"/>
                <a:gd name="connsiteY16" fmla="*/ 0 h 258513"/>
                <a:gd name="connsiteX17" fmla="*/ 58730 w 86382"/>
                <a:gd name="connsiteY17" fmla="*/ 5835 h 258513"/>
                <a:gd name="connsiteX18" fmla="*/ 63930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367" y="0"/>
                  </a:cubicBezTo>
                  <a:cubicBezTo>
                    <a:pt x="49724" y="0"/>
                    <a:pt x="55178" y="1903"/>
                    <a:pt x="58730" y="5835"/>
                  </a:cubicBezTo>
                  <a:cubicBezTo>
                    <a:pt x="62155" y="9767"/>
                    <a:pt x="63930" y="14714"/>
                    <a:pt x="63930" y="20803"/>
                  </a:cubicBezTo>
                  <a:cubicBezTo>
                    <a:pt x="63930" y="28160"/>
                    <a:pt x="61774" y="33995"/>
                    <a:pt x="57588" y="38434"/>
                  </a:cubicBezTo>
                  <a:cubicBezTo>
                    <a:pt x="53402" y="42874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2" name="Freeform: Shape 1024"/>
            <p:cNvSpPr/>
            <p:nvPr/>
          </p:nvSpPr>
          <p:spPr>
            <a:xfrm>
              <a:off x="21215681" y="1474381"/>
              <a:ext cx="168451" cy="189254"/>
            </a:xfrm>
            <a:custGeom>
              <a:avLst/>
              <a:gdLst>
                <a:gd name="connsiteX0" fmla="*/ 12050 w 168451"/>
                <a:gd name="connsiteY0" fmla="*/ 44016 h 189254"/>
                <a:gd name="connsiteX1" fmla="*/ 43762 w 168451"/>
                <a:gd name="connsiteY1" fmla="*/ 11289 h 189254"/>
                <a:gd name="connsiteX2" fmla="*/ 86002 w 168451"/>
                <a:gd name="connsiteY2" fmla="*/ 0 h 189254"/>
                <a:gd name="connsiteX3" fmla="*/ 147776 w 168451"/>
                <a:gd name="connsiteY3" fmla="*/ 26004 h 189254"/>
                <a:gd name="connsiteX4" fmla="*/ 168452 w 168451"/>
                <a:gd name="connsiteY4" fmla="*/ 94501 h 189254"/>
                <a:gd name="connsiteX5" fmla="*/ 156402 w 168451"/>
                <a:gd name="connsiteY5" fmla="*/ 145620 h 189254"/>
                <a:gd name="connsiteX6" fmla="*/ 124690 w 168451"/>
                <a:gd name="connsiteY6" fmla="*/ 178219 h 189254"/>
                <a:gd name="connsiteX7" fmla="*/ 82450 w 168451"/>
                <a:gd name="connsiteY7" fmla="*/ 189255 h 189254"/>
                <a:gd name="connsiteX8" fmla="*/ 20676 w 168451"/>
                <a:gd name="connsiteY8" fmla="*/ 163125 h 189254"/>
                <a:gd name="connsiteX9" fmla="*/ 0 w 168451"/>
                <a:gd name="connsiteY9" fmla="*/ 94627 h 189254"/>
                <a:gd name="connsiteX10" fmla="*/ 12050 w 168451"/>
                <a:gd name="connsiteY10" fmla="*/ 44016 h 189254"/>
                <a:gd name="connsiteX11" fmla="*/ 118982 w 168451"/>
                <a:gd name="connsiteY11" fmla="*/ 152216 h 189254"/>
                <a:gd name="connsiteX12" fmla="*/ 131032 w 168451"/>
                <a:gd name="connsiteY12" fmla="*/ 97164 h 189254"/>
                <a:gd name="connsiteX13" fmla="*/ 119997 w 168451"/>
                <a:gd name="connsiteY13" fmla="*/ 39830 h 189254"/>
                <a:gd name="connsiteX14" fmla="*/ 84480 w 168451"/>
                <a:gd name="connsiteY14" fmla="*/ 18646 h 189254"/>
                <a:gd name="connsiteX15" fmla="*/ 49724 w 168451"/>
                <a:gd name="connsiteY15" fmla="*/ 37166 h 189254"/>
                <a:gd name="connsiteX16" fmla="*/ 37546 w 168451"/>
                <a:gd name="connsiteY16" fmla="*/ 92217 h 189254"/>
                <a:gd name="connsiteX17" fmla="*/ 48963 w 168451"/>
                <a:gd name="connsiteY17" fmla="*/ 149552 h 189254"/>
                <a:gd name="connsiteX18" fmla="*/ 84480 w 168451"/>
                <a:gd name="connsiteY18" fmla="*/ 170735 h 189254"/>
                <a:gd name="connsiteX19" fmla="*/ 118982 w 168451"/>
                <a:gd name="connsiteY19" fmla="*/ 152216 h 18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1" h="189254">
                  <a:moveTo>
                    <a:pt x="12050" y="44016"/>
                  </a:moveTo>
                  <a:cubicBezTo>
                    <a:pt x="20042" y="29682"/>
                    <a:pt x="30697" y="18773"/>
                    <a:pt x="43762" y="11289"/>
                  </a:cubicBezTo>
                  <a:cubicBezTo>
                    <a:pt x="56827" y="3805"/>
                    <a:pt x="71034" y="0"/>
                    <a:pt x="86002" y="0"/>
                  </a:cubicBezTo>
                  <a:cubicBezTo>
                    <a:pt x="113401" y="0"/>
                    <a:pt x="133950" y="8626"/>
                    <a:pt x="147776" y="26004"/>
                  </a:cubicBezTo>
                  <a:cubicBezTo>
                    <a:pt x="161602" y="43381"/>
                    <a:pt x="168452" y="66214"/>
                    <a:pt x="168452" y="94501"/>
                  </a:cubicBezTo>
                  <a:cubicBezTo>
                    <a:pt x="168452" y="114289"/>
                    <a:pt x="164393" y="131286"/>
                    <a:pt x="156402" y="145620"/>
                  </a:cubicBezTo>
                  <a:cubicBezTo>
                    <a:pt x="148410" y="159953"/>
                    <a:pt x="137755" y="170862"/>
                    <a:pt x="124690" y="178219"/>
                  </a:cubicBezTo>
                  <a:cubicBezTo>
                    <a:pt x="111498" y="185576"/>
                    <a:pt x="97418" y="189255"/>
                    <a:pt x="82450" y="189255"/>
                  </a:cubicBezTo>
                  <a:cubicBezTo>
                    <a:pt x="55051" y="189255"/>
                    <a:pt x="34502" y="180629"/>
                    <a:pt x="20676" y="163125"/>
                  </a:cubicBezTo>
                  <a:cubicBezTo>
                    <a:pt x="6850" y="145747"/>
                    <a:pt x="0" y="122914"/>
                    <a:pt x="0" y="94627"/>
                  </a:cubicBezTo>
                  <a:cubicBezTo>
                    <a:pt x="0" y="75220"/>
                    <a:pt x="4059" y="58349"/>
                    <a:pt x="12050" y="44016"/>
                  </a:cubicBezTo>
                  <a:close/>
                  <a:moveTo>
                    <a:pt x="118982" y="152216"/>
                  </a:moveTo>
                  <a:cubicBezTo>
                    <a:pt x="126973" y="139785"/>
                    <a:pt x="131032" y="121519"/>
                    <a:pt x="131032" y="97164"/>
                  </a:cubicBezTo>
                  <a:cubicBezTo>
                    <a:pt x="131032" y="73064"/>
                    <a:pt x="127354" y="53910"/>
                    <a:pt x="119997" y="39830"/>
                  </a:cubicBezTo>
                  <a:cubicBezTo>
                    <a:pt x="112639" y="25750"/>
                    <a:pt x="100716" y="18646"/>
                    <a:pt x="84480" y="18646"/>
                  </a:cubicBezTo>
                  <a:cubicBezTo>
                    <a:pt x="69512" y="18646"/>
                    <a:pt x="57969" y="24862"/>
                    <a:pt x="49724" y="37166"/>
                  </a:cubicBezTo>
                  <a:cubicBezTo>
                    <a:pt x="41606" y="49597"/>
                    <a:pt x="37546" y="67863"/>
                    <a:pt x="37546" y="92217"/>
                  </a:cubicBezTo>
                  <a:cubicBezTo>
                    <a:pt x="37546" y="116318"/>
                    <a:pt x="41352" y="135472"/>
                    <a:pt x="48963" y="149552"/>
                  </a:cubicBezTo>
                  <a:cubicBezTo>
                    <a:pt x="56573" y="163632"/>
                    <a:pt x="68370" y="170735"/>
                    <a:pt x="84480" y="170735"/>
                  </a:cubicBezTo>
                  <a:cubicBezTo>
                    <a:pt x="99448" y="170735"/>
                    <a:pt x="110991" y="164520"/>
                    <a:pt x="118982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3" name="Freeform: Shape 1027"/>
            <p:cNvSpPr/>
            <p:nvPr/>
          </p:nvSpPr>
          <p:spPr>
            <a:xfrm>
              <a:off x="21410010" y="1475015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4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588 w 196865"/>
                <a:gd name="connsiteY24" fmla="*/ 42620 h 185195"/>
                <a:gd name="connsiteX25" fmla="*/ 57588 w 196865"/>
                <a:gd name="connsiteY25" fmla="*/ 166169 h 185195"/>
                <a:gd name="connsiteX26" fmla="*/ 79786 w 196865"/>
                <a:gd name="connsiteY26" fmla="*/ 169086 h 185195"/>
                <a:gd name="connsiteX27" fmla="*/ 79786 w 196865"/>
                <a:gd name="connsiteY27" fmla="*/ 185069 h 185195"/>
                <a:gd name="connsiteX28" fmla="*/ 2917 w 196865"/>
                <a:gd name="connsiteY28" fmla="*/ 185069 h 185195"/>
                <a:gd name="connsiteX29" fmla="*/ 2917 w 196865"/>
                <a:gd name="connsiteY29" fmla="*/ 169086 h 185195"/>
                <a:gd name="connsiteX30" fmla="*/ 23467 w 196865"/>
                <a:gd name="connsiteY30" fmla="*/ 166169 h 185195"/>
                <a:gd name="connsiteX31" fmla="*/ 23467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4"/>
                  </a:cubicBezTo>
                  <a:cubicBezTo>
                    <a:pt x="161095" y="13065"/>
                    <a:pt x="166423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4" name="Freeform: Shape 1028"/>
            <p:cNvSpPr/>
            <p:nvPr/>
          </p:nvSpPr>
          <p:spPr>
            <a:xfrm>
              <a:off x="21629961" y="1475142"/>
              <a:ext cx="160207" cy="188493"/>
            </a:xfrm>
            <a:custGeom>
              <a:avLst/>
              <a:gdLst>
                <a:gd name="connsiteX0" fmla="*/ 30951 w 160207"/>
                <a:gd name="connsiteY0" fmla="*/ 90949 h 188493"/>
                <a:gd name="connsiteX1" fmla="*/ 108581 w 160207"/>
                <a:gd name="connsiteY1" fmla="*/ 75474 h 188493"/>
                <a:gd name="connsiteX2" fmla="*/ 108581 w 160207"/>
                <a:gd name="connsiteY2" fmla="*/ 66341 h 188493"/>
                <a:gd name="connsiteX3" fmla="*/ 105283 w 160207"/>
                <a:gd name="connsiteY3" fmla="*/ 42240 h 188493"/>
                <a:gd name="connsiteX4" fmla="*/ 93993 w 160207"/>
                <a:gd name="connsiteY4" fmla="*/ 29302 h 188493"/>
                <a:gd name="connsiteX5" fmla="*/ 71288 w 160207"/>
                <a:gd name="connsiteY5" fmla="*/ 25242 h 188493"/>
                <a:gd name="connsiteX6" fmla="*/ 41479 w 160207"/>
                <a:gd name="connsiteY6" fmla="*/ 29936 h 188493"/>
                <a:gd name="connsiteX7" fmla="*/ 15222 w 160207"/>
                <a:gd name="connsiteY7" fmla="*/ 41479 h 188493"/>
                <a:gd name="connsiteX8" fmla="*/ 7104 w 160207"/>
                <a:gd name="connsiteY8" fmla="*/ 24481 h 188493"/>
                <a:gd name="connsiteX9" fmla="*/ 22706 w 160207"/>
                <a:gd name="connsiteY9" fmla="*/ 14968 h 188493"/>
                <a:gd name="connsiteX10" fmla="*/ 49090 w 160207"/>
                <a:gd name="connsiteY10" fmla="*/ 4566 h 188493"/>
                <a:gd name="connsiteX11" fmla="*/ 79025 w 160207"/>
                <a:gd name="connsiteY11" fmla="*/ 0 h 188493"/>
                <a:gd name="connsiteX12" fmla="*/ 115684 w 160207"/>
                <a:gd name="connsiteY12" fmla="*/ 6342 h 188493"/>
                <a:gd name="connsiteX13" fmla="*/ 135092 w 160207"/>
                <a:gd name="connsiteY13" fmla="*/ 26765 h 188493"/>
                <a:gd name="connsiteX14" fmla="*/ 140926 w 160207"/>
                <a:gd name="connsiteY14" fmla="*/ 64311 h 188493"/>
                <a:gd name="connsiteX15" fmla="*/ 140926 w 160207"/>
                <a:gd name="connsiteY15" fmla="*/ 168959 h 188493"/>
                <a:gd name="connsiteX16" fmla="*/ 160207 w 160207"/>
                <a:gd name="connsiteY16" fmla="*/ 168959 h 188493"/>
                <a:gd name="connsiteX17" fmla="*/ 160207 w 160207"/>
                <a:gd name="connsiteY17" fmla="*/ 183293 h 188493"/>
                <a:gd name="connsiteX18" fmla="*/ 143717 w 160207"/>
                <a:gd name="connsiteY18" fmla="*/ 186591 h 188493"/>
                <a:gd name="connsiteX19" fmla="*/ 126212 w 160207"/>
                <a:gd name="connsiteY19" fmla="*/ 188240 h 188493"/>
                <a:gd name="connsiteX20" fmla="*/ 113781 w 160207"/>
                <a:gd name="connsiteY20" fmla="*/ 185450 h 188493"/>
                <a:gd name="connsiteX21" fmla="*/ 110483 w 160207"/>
                <a:gd name="connsiteY21" fmla="*/ 173272 h 188493"/>
                <a:gd name="connsiteX22" fmla="*/ 110483 w 160207"/>
                <a:gd name="connsiteY22" fmla="*/ 162490 h 188493"/>
                <a:gd name="connsiteX23" fmla="*/ 86509 w 160207"/>
                <a:gd name="connsiteY23" fmla="*/ 180376 h 188493"/>
                <a:gd name="connsiteX24" fmla="*/ 54417 w 160207"/>
                <a:gd name="connsiteY24" fmla="*/ 188494 h 188493"/>
                <a:gd name="connsiteX25" fmla="*/ 15475 w 160207"/>
                <a:gd name="connsiteY25" fmla="*/ 174921 h 188493"/>
                <a:gd name="connsiteX26" fmla="*/ 0 w 160207"/>
                <a:gd name="connsiteY26" fmla="*/ 135979 h 188493"/>
                <a:gd name="connsiteX27" fmla="*/ 30951 w 160207"/>
                <a:gd name="connsiteY27" fmla="*/ 90949 h 188493"/>
                <a:gd name="connsiteX28" fmla="*/ 88285 w 160207"/>
                <a:gd name="connsiteY28" fmla="*/ 161222 h 188493"/>
                <a:gd name="connsiteX29" fmla="*/ 108454 w 160207"/>
                <a:gd name="connsiteY29" fmla="*/ 148791 h 188493"/>
                <a:gd name="connsiteX30" fmla="*/ 108454 w 160207"/>
                <a:gd name="connsiteY30" fmla="*/ 92725 h 188493"/>
                <a:gd name="connsiteX31" fmla="*/ 54798 w 160207"/>
                <a:gd name="connsiteY31" fmla="*/ 103634 h 188493"/>
                <a:gd name="connsiteX32" fmla="*/ 36659 w 160207"/>
                <a:gd name="connsiteY32" fmla="*/ 132174 h 188493"/>
                <a:gd name="connsiteX33" fmla="*/ 45284 w 160207"/>
                <a:gd name="connsiteY33" fmla="*/ 158051 h 188493"/>
                <a:gd name="connsiteX34" fmla="*/ 68624 w 160207"/>
                <a:gd name="connsiteY34" fmla="*/ 166423 h 188493"/>
                <a:gd name="connsiteX35" fmla="*/ 88285 w 160207"/>
                <a:gd name="connsiteY35" fmla="*/ 161222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207" h="188493">
                  <a:moveTo>
                    <a:pt x="30951" y="90949"/>
                  </a:moveTo>
                  <a:cubicBezTo>
                    <a:pt x="51373" y="81309"/>
                    <a:pt x="77250" y="76108"/>
                    <a:pt x="108581" y="75474"/>
                  </a:cubicBezTo>
                  <a:lnTo>
                    <a:pt x="108581" y="66341"/>
                  </a:lnTo>
                  <a:cubicBezTo>
                    <a:pt x="108581" y="56066"/>
                    <a:pt x="107439" y="48075"/>
                    <a:pt x="105283" y="42240"/>
                  </a:cubicBezTo>
                  <a:cubicBezTo>
                    <a:pt x="103126" y="36405"/>
                    <a:pt x="99321" y="32092"/>
                    <a:pt x="93993" y="29302"/>
                  </a:cubicBezTo>
                  <a:cubicBezTo>
                    <a:pt x="88666" y="26638"/>
                    <a:pt x="81182" y="25242"/>
                    <a:pt x="71288" y="25242"/>
                  </a:cubicBezTo>
                  <a:cubicBezTo>
                    <a:pt x="60252" y="25242"/>
                    <a:pt x="50231" y="26765"/>
                    <a:pt x="41479" y="29936"/>
                  </a:cubicBezTo>
                  <a:cubicBezTo>
                    <a:pt x="32726" y="33107"/>
                    <a:pt x="23974" y="36912"/>
                    <a:pt x="15222" y="41479"/>
                  </a:cubicBezTo>
                  <a:lnTo>
                    <a:pt x="7104" y="24481"/>
                  </a:lnTo>
                  <a:cubicBezTo>
                    <a:pt x="9894" y="22071"/>
                    <a:pt x="15095" y="18900"/>
                    <a:pt x="22706" y="14968"/>
                  </a:cubicBezTo>
                  <a:cubicBezTo>
                    <a:pt x="30316" y="11036"/>
                    <a:pt x="39069" y="7611"/>
                    <a:pt x="49090" y="4566"/>
                  </a:cubicBezTo>
                  <a:cubicBezTo>
                    <a:pt x="59110" y="1522"/>
                    <a:pt x="69131" y="0"/>
                    <a:pt x="79025" y="0"/>
                  </a:cubicBezTo>
                  <a:cubicBezTo>
                    <a:pt x="94501" y="0"/>
                    <a:pt x="106678" y="2156"/>
                    <a:pt x="115684" y="6342"/>
                  </a:cubicBezTo>
                  <a:cubicBezTo>
                    <a:pt x="124690" y="10528"/>
                    <a:pt x="131159" y="17378"/>
                    <a:pt x="135092" y="26765"/>
                  </a:cubicBezTo>
                  <a:cubicBezTo>
                    <a:pt x="139024" y="36151"/>
                    <a:pt x="140926" y="48582"/>
                    <a:pt x="140926" y="64311"/>
                  </a:cubicBezTo>
                  <a:lnTo>
                    <a:pt x="140926" y="168959"/>
                  </a:lnTo>
                  <a:lnTo>
                    <a:pt x="160207" y="168959"/>
                  </a:lnTo>
                  <a:lnTo>
                    <a:pt x="160207" y="183293"/>
                  </a:lnTo>
                  <a:cubicBezTo>
                    <a:pt x="155894" y="184435"/>
                    <a:pt x="150313" y="185450"/>
                    <a:pt x="143717" y="186591"/>
                  </a:cubicBezTo>
                  <a:cubicBezTo>
                    <a:pt x="137121" y="187733"/>
                    <a:pt x="131286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381" y="115684"/>
                    <a:pt x="10528" y="100589"/>
                    <a:pt x="30951" y="90949"/>
                  </a:cubicBezTo>
                  <a:close/>
                  <a:moveTo>
                    <a:pt x="88285" y="161222"/>
                  </a:moveTo>
                  <a:cubicBezTo>
                    <a:pt x="95642" y="157797"/>
                    <a:pt x="102365" y="153611"/>
                    <a:pt x="108454" y="148791"/>
                  </a:cubicBezTo>
                  <a:lnTo>
                    <a:pt x="108454" y="92725"/>
                  </a:lnTo>
                  <a:cubicBezTo>
                    <a:pt x="84733" y="92725"/>
                    <a:pt x="66848" y="96403"/>
                    <a:pt x="54798" y="103634"/>
                  </a:cubicBezTo>
                  <a:cubicBezTo>
                    <a:pt x="42747" y="110864"/>
                    <a:pt x="36659" y="120377"/>
                    <a:pt x="36659" y="132174"/>
                  </a:cubicBezTo>
                  <a:cubicBezTo>
                    <a:pt x="36659" y="143971"/>
                    <a:pt x="39576" y="152596"/>
                    <a:pt x="45284" y="158051"/>
                  </a:cubicBezTo>
                  <a:cubicBezTo>
                    <a:pt x="50992" y="163632"/>
                    <a:pt x="58857" y="166423"/>
                    <a:pt x="68624" y="166423"/>
                  </a:cubicBezTo>
                  <a:cubicBezTo>
                    <a:pt x="74459" y="166423"/>
                    <a:pt x="80928" y="164647"/>
                    <a:pt x="88285" y="16122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5" name="Freeform: Shape 1029"/>
            <p:cNvSpPr/>
            <p:nvPr/>
          </p:nvSpPr>
          <p:spPr>
            <a:xfrm>
              <a:off x="21810464" y="1393200"/>
              <a:ext cx="88031" cy="267011"/>
            </a:xfrm>
            <a:custGeom>
              <a:avLst/>
              <a:gdLst>
                <a:gd name="connsiteX0" fmla="*/ 26511 w 88031"/>
                <a:gd name="connsiteY0" fmla="*/ 23847 h 267011"/>
                <a:gd name="connsiteX1" fmla="*/ 127 w 88031"/>
                <a:gd name="connsiteY1" fmla="*/ 20295 h 267011"/>
                <a:gd name="connsiteX2" fmla="*/ 127 w 88031"/>
                <a:gd name="connsiteY2" fmla="*/ 6342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847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511" y="23847"/>
                  </a:moveTo>
                  <a:lnTo>
                    <a:pt x="127" y="20295"/>
                  </a:lnTo>
                  <a:lnTo>
                    <a:pt x="127" y="6342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6" name="Freeform: Shape 1030"/>
            <p:cNvSpPr/>
            <p:nvPr/>
          </p:nvSpPr>
          <p:spPr>
            <a:xfrm>
              <a:off x="21997943" y="1393200"/>
              <a:ext cx="177331" cy="270323"/>
            </a:xfrm>
            <a:custGeom>
              <a:avLst/>
              <a:gdLst>
                <a:gd name="connsiteX0" fmla="*/ 35517 w 177331"/>
                <a:gd name="connsiteY0" fmla="*/ 260796 h 270323"/>
                <a:gd name="connsiteX1" fmla="*/ 9640 w 177331"/>
                <a:gd name="connsiteY1" fmla="*/ 230861 h 270323"/>
                <a:gd name="connsiteX2" fmla="*/ 0 w 177331"/>
                <a:gd name="connsiteY2" fmla="*/ 181010 h 270323"/>
                <a:gd name="connsiteX3" fmla="*/ 11416 w 177331"/>
                <a:gd name="connsiteY3" fmla="*/ 130525 h 270323"/>
                <a:gd name="connsiteX4" fmla="*/ 44142 w 177331"/>
                <a:gd name="connsiteY4" fmla="*/ 94501 h 270323"/>
                <a:gd name="connsiteX5" fmla="*/ 94501 w 177331"/>
                <a:gd name="connsiteY5" fmla="*/ 81309 h 270323"/>
                <a:gd name="connsiteX6" fmla="*/ 124817 w 177331"/>
                <a:gd name="connsiteY6" fmla="*/ 84860 h 270323"/>
                <a:gd name="connsiteX7" fmla="*/ 124817 w 177331"/>
                <a:gd name="connsiteY7" fmla="*/ 23974 h 270323"/>
                <a:gd name="connsiteX8" fmla="*/ 91583 w 177331"/>
                <a:gd name="connsiteY8" fmla="*/ 20042 h 270323"/>
                <a:gd name="connsiteX9" fmla="*/ 91583 w 177331"/>
                <a:gd name="connsiteY9" fmla="*/ 6089 h 270323"/>
                <a:gd name="connsiteX10" fmla="*/ 150186 w 177331"/>
                <a:gd name="connsiteY10" fmla="*/ 0 h 270323"/>
                <a:gd name="connsiteX11" fmla="*/ 151201 w 177331"/>
                <a:gd name="connsiteY11" fmla="*/ 0 h 270323"/>
                <a:gd name="connsiteX12" fmla="*/ 158431 w 177331"/>
                <a:gd name="connsiteY12" fmla="*/ 5201 h 270323"/>
                <a:gd name="connsiteX13" fmla="*/ 158431 w 177331"/>
                <a:gd name="connsiteY13" fmla="*/ 250268 h 270323"/>
                <a:gd name="connsiteX14" fmla="*/ 177331 w 177331"/>
                <a:gd name="connsiteY14" fmla="*/ 250268 h 270323"/>
                <a:gd name="connsiteX15" fmla="*/ 177331 w 177331"/>
                <a:gd name="connsiteY15" fmla="*/ 265236 h 270323"/>
                <a:gd name="connsiteX16" fmla="*/ 159192 w 177331"/>
                <a:gd name="connsiteY16" fmla="*/ 268788 h 270323"/>
                <a:gd name="connsiteX17" fmla="*/ 143083 w 177331"/>
                <a:gd name="connsiteY17" fmla="*/ 270056 h 270323"/>
                <a:gd name="connsiteX18" fmla="*/ 131032 w 177331"/>
                <a:gd name="connsiteY18" fmla="*/ 267139 h 270323"/>
                <a:gd name="connsiteX19" fmla="*/ 127481 w 177331"/>
                <a:gd name="connsiteY19" fmla="*/ 254708 h 270323"/>
                <a:gd name="connsiteX20" fmla="*/ 127481 w 177331"/>
                <a:gd name="connsiteY20" fmla="*/ 244306 h 270323"/>
                <a:gd name="connsiteX21" fmla="*/ 103507 w 177331"/>
                <a:gd name="connsiteY21" fmla="*/ 262826 h 270323"/>
                <a:gd name="connsiteX22" fmla="*/ 71414 w 177331"/>
                <a:gd name="connsiteY22" fmla="*/ 270310 h 270323"/>
                <a:gd name="connsiteX23" fmla="*/ 35517 w 177331"/>
                <a:gd name="connsiteY23" fmla="*/ 260796 h 270323"/>
                <a:gd name="connsiteX24" fmla="*/ 108200 w 177331"/>
                <a:gd name="connsiteY24" fmla="*/ 241642 h 270323"/>
                <a:gd name="connsiteX25" fmla="*/ 124817 w 177331"/>
                <a:gd name="connsiteY25" fmla="*/ 228450 h 270323"/>
                <a:gd name="connsiteX26" fmla="*/ 124817 w 177331"/>
                <a:gd name="connsiteY26" fmla="*/ 109215 h 270323"/>
                <a:gd name="connsiteX27" fmla="*/ 112639 w 177331"/>
                <a:gd name="connsiteY27" fmla="*/ 102238 h 270323"/>
                <a:gd name="connsiteX28" fmla="*/ 92217 w 177331"/>
                <a:gd name="connsiteY28" fmla="*/ 99194 h 270323"/>
                <a:gd name="connsiteX29" fmla="*/ 51626 w 177331"/>
                <a:gd name="connsiteY29" fmla="*/ 118601 h 270323"/>
                <a:gd name="connsiteX30" fmla="*/ 36532 w 177331"/>
                <a:gd name="connsiteY30" fmla="*/ 178346 h 270323"/>
                <a:gd name="connsiteX31" fmla="*/ 49851 w 177331"/>
                <a:gd name="connsiteY31" fmla="*/ 230480 h 270323"/>
                <a:gd name="connsiteX32" fmla="*/ 84353 w 177331"/>
                <a:gd name="connsiteY32" fmla="*/ 247477 h 270323"/>
                <a:gd name="connsiteX33" fmla="*/ 108200 w 177331"/>
                <a:gd name="connsiteY33" fmla="*/ 241642 h 270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23">
                  <a:moveTo>
                    <a:pt x="35517" y="260796"/>
                  </a:moveTo>
                  <a:cubicBezTo>
                    <a:pt x="24608" y="254327"/>
                    <a:pt x="15983" y="244306"/>
                    <a:pt x="9640" y="230861"/>
                  </a:cubicBezTo>
                  <a:cubicBezTo>
                    <a:pt x="3171" y="217415"/>
                    <a:pt x="0" y="200798"/>
                    <a:pt x="0" y="181010"/>
                  </a:cubicBezTo>
                  <a:cubicBezTo>
                    <a:pt x="0" y="162490"/>
                    <a:pt x="3805" y="145747"/>
                    <a:pt x="11416" y="130525"/>
                  </a:cubicBezTo>
                  <a:cubicBezTo>
                    <a:pt x="19027" y="115303"/>
                    <a:pt x="29936" y="103253"/>
                    <a:pt x="44142" y="94501"/>
                  </a:cubicBezTo>
                  <a:cubicBezTo>
                    <a:pt x="58349" y="85748"/>
                    <a:pt x="75220" y="81309"/>
                    <a:pt x="94501" y="81309"/>
                  </a:cubicBezTo>
                  <a:cubicBezTo>
                    <a:pt x="105536" y="81309"/>
                    <a:pt x="115684" y="82450"/>
                    <a:pt x="124817" y="84860"/>
                  </a:cubicBezTo>
                  <a:lnTo>
                    <a:pt x="124817" y="23974"/>
                  </a:lnTo>
                  <a:lnTo>
                    <a:pt x="91583" y="20042"/>
                  </a:lnTo>
                  <a:lnTo>
                    <a:pt x="91583" y="6089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1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7" y="270310"/>
                    <a:pt x="71414" y="270310"/>
                  </a:cubicBezTo>
                  <a:cubicBezTo>
                    <a:pt x="58349" y="270564"/>
                    <a:pt x="46426" y="267265"/>
                    <a:pt x="35517" y="260796"/>
                  </a:cubicBezTo>
                  <a:close/>
                  <a:moveTo>
                    <a:pt x="108200" y="241642"/>
                  </a:moveTo>
                  <a:cubicBezTo>
                    <a:pt x="115557" y="237837"/>
                    <a:pt x="121138" y="233397"/>
                    <a:pt x="124817" y="228450"/>
                  </a:cubicBezTo>
                  <a:lnTo>
                    <a:pt x="124817" y="109215"/>
                  </a:lnTo>
                  <a:cubicBezTo>
                    <a:pt x="123041" y="106551"/>
                    <a:pt x="118982" y="104268"/>
                    <a:pt x="112639" y="102238"/>
                  </a:cubicBezTo>
                  <a:cubicBezTo>
                    <a:pt x="106297" y="100209"/>
                    <a:pt x="99448" y="99194"/>
                    <a:pt x="92217" y="99194"/>
                  </a:cubicBezTo>
                  <a:cubicBezTo>
                    <a:pt x="75220" y="99194"/>
                    <a:pt x="61774" y="105663"/>
                    <a:pt x="51626" y="118601"/>
                  </a:cubicBezTo>
                  <a:cubicBezTo>
                    <a:pt x="41479" y="131540"/>
                    <a:pt x="36532" y="151455"/>
                    <a:pt x="36532" y="178346"/>
                  </a:cubicBezTo>
                  <a:cubicBezTo>
                    <a:pt x="36532" y="201813"/>
                    <a:pt x="40971" y="219191"/>
                    <a:pt x="49851" y="230480"/>
                  </a:cubicBezTo>
                  <a:cubicBezTo>
                    <a:pt x="58730" y="241769"/>
                    <a:pt x="70273" y="247477"/>
                    <a:pt x="84353" y="247477"/>
                  </a:cubicBezTo>
                  <a:cubicBezTo>
                    <a:pt x="92851" y="247351"/>
                    <a:pt x="100843" y="245448"/>
                    <a:pt x="108200" y="24164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7" name="Freeform: Shape 1031"/>
            <p:cNvSpPr/>
            <p:nvPr/>
          </p:nvSpPr>
          <p:spPr>
            <a:xfrm>
              <a:off x="22200643" y="147450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3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771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2" y="5581"/>
                    <a:pt x="132174" y="16744"/>
                  </a:cubicBezTo>
                  <a:cubicBezTo>
                    <a:pt x="143336" y="27906"/>
                    <a:pt x="149298" y="44016"/>
                    <a:pt x="149933" y="64819"/>
                  </a:cubicBezTo>
                  <a:cubicBezTo>
                    <a:pt x="149933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6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5" y="56447"/>
                    <a:pt x="35771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8" name="Freeform: Shape 1032"/>
            <p:cNvSpPr/>
            <p:nvPr/>
          </p:nvSpPr>
          <p:spPr>
            <a:xfrm>
              <a:off x="19238400" y="1786804"/>
              <a:ext cx="318891" cy="242276"/>
            </a:xfrm>
            <a:custGeom>
              <a:avLst/>
              <a:gdLst>
                <a:gd name="connsiteX0" fmla="*/ 51500 w 318891"/>
                <a:gd name="connsiteY0" fmla="*/ 20295 h 242276"/>
                <a:gd name="connsiteX1" fmla="*/ 15983 w 318891"/>
                <a:gd name="connsiteY1" fmla="*/ 16363 h 242276"/>
                <a:gd name="connsiteX2" fmla="*/ 15983 w 318891"/>
                <a:gd name="connsiteY2" fmla="*/ 0 h 242276"/>
                <a:gd name="connsiteX3" fmla="*/ 102365 w 318891"/>
                <a:gd name="connsiteY3" fmla="*/ 0 h 242276"/>
                <a:gd name="connsiteX4" fmla="*/ 148283 w 318891"/>
                <a:gd name="connsiteY4" fmla="*/ 146635 h 242276"/>
                <a:gd name="connsiteX5" fmla="*/ 159065 w 318891"/>
                <a:gd name="connsiteY5" fmla="*/ 187986 h 242276"/>
                <a:gd name="connsiteX6" fmla="*/ 168833 w 318891"/>
                <a:gd name="connsiteY6" fmla="*/ 146635 h 242276"/>
                <a:gd name="connsiteX7" fmla="*/ 214497 w 318891"/>
                <a:gd name="connsiteY7" fmla="*/ 0 h 242276"/>
                <a:gd name="connsiteX8" fmla="*/ 300245 w 318891"/>
                <a:gd name="connsiteY8" fmla="*/ 0 h 242276"/>
                <a:gd name="connsiteX9" fmla="*/ 300245 w 318891"/>
                <a:gd name="connsiteY9" fmla="*/ 16363 h 242276"/>
                <a:gd name="connsiteX10" fmla="*/ 264348 w 318891"/>
                <a:gd name="connsiteY10" fmla="*/ 20295 h 242276"/>
                <a:gd name="connsiteX11" fmla="*/ 290478 w 318891"/>
                <a:gd name="connsiteY11" fmla="*/ 222742 h 242276"/>
                <a:gd name="connsiteX12" fmla="*/ 318892 w 318891"/>
                <a:gd name="connsiteY12" fmla="*/ 226294 h 242276"/>
                <a:gd name="connsiteX13" fmla="*/ 318892 w 318891"/>
                <a:gd name="connsiteY13" fmla="*/ 242277 h 242276"/>
                <a:gd name="connsiteX14" fmla="*/ 225026 w 318891"/>
                <a:gd name="connsiteY14" fmla="*/ 242277 h 242276"/>
                <a:gd name="connsiteX15" fmla="*/ 225026 w 318891"/>
                <a:gd name="connsiteY15" fmla="*/ 226294 h 242276"/>
                <a:gd name="connsiteX16" fmla="*/ 254708 w 318891"/>
                <a:gd name="connsiteY16" fmla="*/ 222996 h 242276"/>
                <a:gd name="connsiteX17" fmla="*/ 239993 w 318891"/>
                <a:gd name="connsiteY17" fmla="*/ 76615 h 242276"/>
                <a:gd name="connsiteX18" fmla="*/ 233144 w 318891"/>
                <a:gd name="connsiteY18" fmla="*/ 13699 h 242276"/>
                <a:gd name="connsiteX19" fmla="*/ 219444 w 318891"/>
                <a:gd name="connsiteY19" fmla="*/ 60633 h 242276"/>
                <a:gd name="connsiteX20" fmla="*/ 164900 w 318891"/>
                <a:gd name="connsiteY20" fmla="*/ 231114 h 242276"/>
                <a:gd name="connsiteX21" fmla="*/ 143717 w 318891"/>
                <a:gd name="connsiteY21" fmla="*/ 231114 h 242276"/>
                <a:gd name="connsiteX22" fmla="*/ 90949 w 318891"/>
                <a:gd name="connsiteY22" fmla="*/ 74966 h 242276"/>
                <a:gd name="connsiteX23" fmla="*/ 71668 w 318891"/>
                <a:gd name="connsiteY23" fmla="*/ 13319 h 242276"/>
                <a:gd name="connsiteX24" fmla="*/ 65833 w 318891"/>
                <a:gd name="connsiteY24" fmla="*/ 76488 h 242276"/>
                <a:gd name="connsiteX25" fmla="*/ 52768 w 318891"/>
                <a:gd name="connsiteY25" fmla="*/ 222996 h 242276"/>
                <a:gd name="connsiteX26" fmla="*/ 84987 w 318891"/>
                <a:gd name="connsiteY26" fmla="*/ 226294 h 242276"/>
                <a:gd name="connsiteX27" fmla="*/ 84987 w 318891"/>
                <a:gd name="connsiteY27" fmla="*/ 242277 h 242276"/>
                <a:gd name="connsiteX28" fmla="*/ 0 w 318891"/>
                <a:gd name="connsiteY28" fmla="*/ 242277 h 242276"/>
                <a:gd name="connsiteX29" fmla="*/ 0 w 318891"/>
                <a:gd name="connsiteY29" fmla="*/ 226294 h 242276"/>
                <a:gd name="connsiteX30" fmla="*/ 27653 w 318891"/>
                <a:gd name="connsiteY30" fmla="*/ 222996 h 242276"/>
                <a:gd name="connsiteX31" fmla="*/ 51500 w 318891"/>
                <a:gd name="connsiteY31" fmla="*/ 20295 h 24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8891" h="242276">
                  <a:moveTo>
                    <a:pt x="51500" y="20295"/>
                  </a:moveTo>
                  <a:lnTo>
                    <a:pt x="15983" y="16363"/>
                  </a:lnTo>
                  <a:lnTo>
                    <a:pt x="15983" y="0"/>
                  </a:lnTo>
                  <a:lnTo>
                    <a:pt x="102365" y="0"/>
                  </a:lnTo>
                  <a:lnTo>
                    <a:pt x="148283" y="146635"/>
                  </a:lnTo>
                  <a:lnTo>
                    <a:pt x="159065" y="187986"/>
                  </a:lnTo>
                  <a:lnTo>
                    <a:pt x="168833" y="146635"/>
                  </a:lnTo>
                  <a:lnTo>
                    <a:pt x="214497" y="0"/>
                  </a:lnTo>
                  <a:lnTo>
                    <a:pt x="300245" y="0"/>
                  </a:lnTo>
                  <a:lnTo>
                    <a:pt x="300245" y="16363"/>
                  </a:lnTo>
                  <a:lnTo>
                    <a:pt x="264348" y="20295"/>
                  </a:lnTo>
                  <a:lnTo>
                    <a:pt x="290478" y="222742"/>
                  </a:lnTo>
                  <a:lnTo>
                    <a:pt x="318892" y="226294"/>
                  </a:lnTo>
                  <a:lnTo>
                    <a:pt x="318892" y="242277"/>
                  </a:lnTo>
                  <a:lnTo>
                    <a:pt x="225026" y="242277"/>
                  </a:lnTo>
                  <a:lnTo>
                    <a:pt x="225026" y="226294"/>
                  </a:lnTo>
                  <a:lnTo>
                    <a:pt x="254708" y="222996"/>
                  </a:lnTo>
                  <a:lnTo>
                    <a:pt x="239993" y="76615"/>
                  </a:lnTo>
                  <a:lnTo>
                    <a:pt x="233144" y="13699"/>
                  </a:lnTo>
                  <a:lnTo>
                    <a:pt x="219444" y="60633"/>
                  </a:lnTo>
                  <a:lnTo>
                    <a:pt x="164900" y="231114"/>
                  </a:lnTo>
                  <a:lnTo>
                    <a:pt x="143717" y="231114"/>
                  </a:lnTo>
                  <a:lnTo>
                    <a:pt x="90949" y="74966"/>
                  </a:lnTo>
                  <a:lnTo>
                    <a:pt x="71668" y="13319"/>
                  </a:lnTo>
                  <a:lnTo>
                    <a:pt x="65833" y="76488"/>
                  </a:lnTo>
                  <a:lnTo>
                    <a:pt x="52768" y="222996"/>
                  </a:lnTo>
                  <a:lnTo>
                    <a:pt x="84987" y="226294"/>
                  </a:lnTo>
                  <a:lnTo>
                    <a:pt x="84987" y="242277"/>
                  </a:lnTo>
                  <a:lnTo>
                    <a:pt x="0" y="242277"/>
                  </a:lnTo>
                  <a:lnTo>
                    <a:pt x="0" y="226294"/>
                  </a:lnTo>
                  <a:lnTo>
                    <a:pt x="27653" y="222996"/>
                  </a:lnTo>
                  <a:lnTo>
                    <a:pt x="51500" y="20295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9" name="Freeform: Shape 1033"/>
            <p:cNvSpPr/>
            <p:nvPr/>
          </p:nvSpPr>
          <p:spPr>
            <a:xfrm>
              <a:off x="19573781" y="1843251"/>
              <a:ext cx="168452" cy="189381"/>
            </a:xfrm>
            <a:custGeom>
              <a:avLst/>
              <a:gdLst>
                <a:gd name="connsiteX0" fmla="*/ 12050 w 168452"/>
                <a:gd name="connsiteY0" fmla="*/ 44016 h 189381"/>
                <a:gd name="connsiteX1" fmla="*/ 43762 w 168452"/>
                <a:gd name="connsiteY1" fmla="*/ 11289 h 189381"/>
                <a:gd name="connsiteX2" fmla="*/ 86002 w 168452"/>
                <a:gd name="connsiteY2" fmla="*/ 0 h 189381"/>
                <a:gd name="connsiteX3" fmla="*/ 147776 w 168452"/>
                <a:gd name="connsiteY3" fmla="*/ 26130 h 189381"/>
                <a:gd name="connsiteX4" fmla="*/ 168452 w 168452"/>
                <a:gd name="connsiteY4" fmla="*/ 94627 h 189381"/>
                <a:gd name="connsiteX5" fmla="*/ 156402 w 168452"/>
                <a:gd name="connsiteY5" fmla="*/ 145747 h 189381"/>
                <a:gd name="connsiteX6" fmla="*/ 124690 w 168452"/>
                <a:gd name="connsiteY6" fmla="*/ 178346 h 189381"/>
                <a:gd name="connsiteX7" fmla="*/ 82450 w 168452"/>
                <a:gd name="connsiteY7" fmla="*/ 189382 h 189381"/>
                <a:gd name="connsiteX8" fmla="*/ 20676 w 168452"/>
                <a:gd name="connsiteY8" fmla="*/ 163251 h 189381"/>
                <a:gd name="connsiteX9" fmla="*/ 0 w 168452"/>
                <a:gd name="connsiteY9" fmla="*/ 94754 h 189381"/>
                <a:gd name="connsiteX10" fmla="*/ 12050 w 168452"/>
                <a:gd name="connsiteY10" fmla="*/ 44016 h 189381"/>
                <a:gd name="connsiteX11" fmla="*/ 118982 w 168452"/>
                <a:gd name="connsiteY11" fmla="*/ 152216 h 189381"/>
                <a:gd name="connsiteX12" fmla="*/ 131032 w 168452"/>
                <a:gd name="connsiteY12" fmla="*/ 97164 h 189381"/>
                <a:gd name="connsiteX13" fmla="*/ 119997 w 168452"/>
                <a:gd name="connsiteY13" fmla="*/ 39830 h 189381"/>
                <a:gd name="connsiteX14" fmla="*/ 84480 w 168452"/>
                <a:gd name="connsiteY14" fmla="*/ 18646 h 189381"/>
                <a:gd name="connsiteX15" fmla="*/ 49724 w 168452"/>
                <a:gd name="connsiteY15" fmla="*/ 37166 h 189381"/>
                <a:gd name="connsiteX16" fmla="*/ 37547 w 168452"/>
                <a:gd name="connsiteY16" fmla="*/ 92217 h 189381"/>
                <a:gd name="connsiteX17" fmla="*/ 48963 w 168452"/>
                <a:gd name="connsiteY17" fmla="*/ 149552 h 189381"/>
                <a:gd name="connsiteX18" fmla="*/ 84480 w 168452"/>
                <a:gd name="connsiteY18" fmla="*/ 170735 h 189381"/>
                <a:gd name="connsiteX19" fmla="*/ 118982 w 168452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2" h="189381">
                  <a:moveTo>
                    <a:pt x="12050" y="44016"/>
                  </a:moveTo>
                  <a:cubicBezTo>
                    <a:pt x="20042" y="29682"/>
                    <a:pt x="30697" y="18773"/>
                    <a:pt x="43762" y="11289"/>
                  </a:cubicBezTo>
                  <a:cubicBezTo>
                    <a:pt x="56827" y="3805"/>
                    <a:pt x="71034" y="0"/>
                    <a:pt x="86002" y="0"/>
                  </a:cubicBezTo>
                  <a:cubicBezTo>
                    <a:pt x="113401" y="0"/>
                    <a:pt x="133950" y="8752"/>
                    <a:pt x="147776" y="26130"/>
                  </a:cubicBezTo>
                  <a:cubicBezTo>
                    <a:pt x="161602" y="43508"/>
                    <a:pt x="168452" y="66341"/>
                    <a:pt x="168452" y="94627"/>
                  </a:cubicBezTo>
                  <a:cubicBezTo>
                    <a:pt x="168452" y="114416"/>
                    <a:pt x="164393" y="131413"/>
                    <a:pt x="156402" y="145747"/>
                  </a:cubicBezTo>
                  <a:cubicBezTo>
                    <a:pt x="148410" y="160080"/>
                    <a:pt x="137755" y="170989"/>
                    <a:pt x="124690" y="178346"/>
                  </a:cubicBezTo>
                  <a:cubicBezTo>
                    <a:pt x="111498" y="185703"/>
                    <a:pt x="97418" y="189382"/>
                    <a:pt x="82450" y="189382"/>
                  </a:cubicBezTo>
                  <a:cubicBezTo>
                    <a:pt x="55051" y="189382"/>
                    <a:pt x="34502" y="180629"/>
                    <a:pt x="20676" y="163251"/>
                  </a:cubicBezTo>
                  <a:cubicBezTo>
                    <a:pt x="6850" y="145873"/>
                    <a:pt x="0" y="123041"/>
                    <a:pt x="0" y="94754"/>
                  </a:cubicBezTo>
                  <a:cubicBezTo>
                    <a:pt x="0" y="75220"/>
                    <a:pt x="4059" y="58349"/>
                    <a:pt x="12050" y="44016"/>
                  </a:cubicBezTo>
                  <a:close/>
                  <a:moveTo>
                    <a:pt x="118982" y="152216"/>
                  </a:moveTo>
                  <a:cubicBezTo>
                    <a:pt x="126973" y="139785"/>
                    <a:pt x="131032" y="121519"/>
                    <a:pt x="131032" y="97164"/>
                  </a:cubicBezTo>
                  <a:cubicBezTo>
                    <a:pt x="131032" y="73064"/>
                    <a:pt x="127354" y="53910"/>
                    <a:pt x="119997" y="39830"/>
                  </a:cubicBezTo>
                  <a:cubicBezTo>
                    <a:pt x="112640" y="25750"/>
                    <a:pt x="100716" y="18646"/>
                    <a:pt x="84480" y="18646"/>
                  </a:cubicBezTo>
                  <a:cubicBezTo>
                    <a:pt x="69512" y="18646"/>
                    <a:pt x="57969" y="24862"/>
                    <a:pt x="49724" y="37166"/>
                  </a:cubicBezTo>
                  <a:cubicBezTo>
                    <a:pt x="41606" y="49597"/>
                    <a:pt x="37547" y="67863"/>
                    <a:pt x="37547" y="92217"/>
                  </a:cubicBezTo>
                  <a:cubicBezTo>
                    <a:pt x="37547" y="116318"/>
                    <a:pt x="41352" y="135472"/>
                    <a:pt x="48963" y="149552"/>
                  </a:cubicBezTo>
                  <a:cubicBezTo>
                    <a:pt x="56573" y="163632"/>
                    <a:pt x="68370" y="170735"/>
                    <a:pt x="84480" y="170735"/>
                  </a:cubicBezTo>
                  <a:cubicBezTo>
                    <a:pt x="99448" y="170735"/>
                    <a:pt x="110864" y="164520"/>
                    <a:pt x="118982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0" name="Freeform: Shape 1034"/>
            <p:cNvSpPr/>
            <p:nvPr/>
          </p:nvSpPr>
          <p:spPr>
            <a:xfrm>
              <a:off x="19767983" y="1843885"/>
              <a:ext cx="196865" cy="185068"/>
            </a:xfrm>
            <a:custGeom>
              <a:avLst/>
              <a:gdLst>
                <a:gd name="connsiteX0" fmla="*/ 23467 w 196865"/>
                <a:gd name="connsiteY0" fmla="*/ 29302 h 185068"/>
                <a:gd name="connsiteX1" fmla="*/ 0 w 196865"/>
                <a:gd name="connsiteY1" fmla="*/ 23467 h 185068"/>
                <a:gd name="connsiteX2" fmla="*/ 0 w 196865"/>
                <a:gd name="connsiteY2" fmla="*/ 5835 h 185068"/>
                <a:gd name="connsiteX3" fmla="*/ 46553 w 196865"/>
                <a:gd name="connsiteY3" fmla="*/ 0 h 185068"/>
                <a:gd name="connsiteX4" fmla="*/ 47567 w 196865"/>
                <a:gd name="connsiteY4" fmla="*/ 0 h 185068"/>
                <a:gd name="connsiteX5" fmla="*/ 54417 w 196865"/>
                <a:gd name="connsiteY5" fmla="*/ 5835 h 185068"/>
                <a:gd name="connsiteX6" fmla="*/ 54417 w 196865"/>
                <a:gd name="connsiteY6" fmla="*/ 19534 h 185068"/>
                <a:gd name="connsiteX7" fmla="*/ 54037 w 196865"/>
                <a:gd name="connsiteY7" fmla="*/ 27399 h 185068"/>
                <a:gd name="connsiteX8" fmla="*/ 84987 w 196865"/>
                <a:gd name="connsiteY8" fmla="*/ 8499 h 185068"/>
                <a:gd name="connsiteX9" fmla="*/ 121773 w 196865"/>
                <a:gd name="connsiteY9" fmla="*/ 0 h 185068"/>
                <a:gd name="connsiteX10" fmla="*/ 153611 w 196865"/>
                <a:gd name="connsiteY10" fmla="*/ 7865 h 185068"/>
                <a:gd name="connsiteX11" fmla="*/ 169467 w 196865"/>
                <a:gd name="connsiteY11" fmla="*/ 31838 h 185068"/>
                <a:gd name="connsiteX12" fmla="*/ 174033 w 196865"/>
                <a:gd name="connsiteY12" fmla="*/ 75347 h 185068"/>
                <a:gd name="connsiteX13" fmla="*/ 174033 w 196865"/>
                <a:gd name="connsiteY13" fmla="*/ 166549 h 185068"/>
                <a:gd name="connsiteX14" fmla="*/ 196866 w 196865"/>
                <a:gd name="connsiteY14" fmla="*/ 168833 h 185068"/>
                <a:gd name="connsiteX15" fmla="*/ 196866 w 196865"/>
                <a:gd name="connsiteY15" fmla="*/ 185069 h 185068"/>
                <a:gd name="connsiteX16" fmla="*/ 119616 w 196865"/>
                <a:gd name="connsiteY16" fmla="*/ 185069 h 185068"/>
                <a:gd name="connsiteX17" fmla="*/ 119616 w 196865"/>
                <a:gd name="connsiteY17" fmla="*/ 169086 h 185068"/>
                <a:gd name="connsiteX18" fmla="*/ 139785 w 196865"/>
                <a:gd name="connsiteY18" fmla="*/ 166423 h 185068"/>
                <a:gd name="connsiteX19" fmla="*/ 139785 w 196865"/>
                <a:gd name="connsiteY19" fmla="*/ 74839 h 185068"/>
                <a:gd name="connsiteX20" fmla="*/ 137121 w 196865"/>
                <a:gd name="connsiteY20" fmla="*/ 44650 h 185068"/>
                <a:gd name="connsiteX21" fmla="*/ 127354 w 196865"/>
                <a:gd name="connsiteY21" fmla="*/ 28414 h 185068"/>
                <a:gd name="connsiteX22" fmla="*/ 106551 w 196865"/>
                <a:gd name="connsiteY22" fmla="*/ 23086 h 185068"/>
                <a:gd name="connsiteX23" fmla="*/ 81435 w 196865"/>
                <a:gd name="connsiteY23" fmla="*/ 28921 h 185068"/>
                <a:gd name="connsiteX24" fmla="*/ 57588 w 196865"/>
                <a:gd name="connsiteY24" fmla="*/ 42620 h 185068"/>
                <a:gd name="connsiteX25" fmla="*/ 57588 w 196865"/>
                <a:gd name="connsiteY25" fmla="*/ 166169 h 185068"/>
                <a:gd name="connsiteX26" fmla="*/ 79786 w 196865"/>
                <a:gd name="connsiteY26" fmla="*/ 169086 h 185068"/>
                <a:gd name="connsiteX27" fmla="*/ 79786 w 196865"/>
                <a:gd name="connsiteY27" fmla="*/ 185069 h 185068"/>
                <a:gd name="connsiteX28" fmla="*/ 2917 w 196865"/>
                <a:gd name="connsiteY28" fmla="*/ 185069 h 185068"/>
                <a:gd name="connsiteX29" fmla="*/ 2917 w 196865"/>
                <a:gd name="connsiteY29" fmla="*/ 169086 h 185068"/>
                <a:gd name="connsiteX30" fmla="*/ 23467 w 196865"/>
                <a:gd name="connsiteY30" fmla="*/ 166169 h 185068"/>
                <a:gd name="connsiteX31" fmla="*/ 23467 w 196865"/>
                <a:gd name="connsiteY31" fmla="*/ 29302 h 185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068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5"/>
                  </a:cubicBezTo>
                  <a:cubicBezTo>
                    <a:pt x="161095" y="13065"/>
                    <a:pt x="166422" y="21057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069"/>
                  </a:lnTo>
                  <a:lnTo>
                    <a:pt x="119616" y="185069"/>
                  </a:lnTo>
                  <a:lnTo>
                    <a:pt x="119616" y="169086"/>
                  </a:lnTo>
                  <a:lnTo>
                    <a:pt x="139785" y="166423"/>
                  </a:lnTo>
                  <a:lnTo>
                    <a:pt x="139785" y="74839"/>
                  </a:lnTo>
                  <a:cubicBezTo>
                    <a:pt x="139785" y="62028"/>
                    <a:pt x="138897" y="52007"/>
                    <a:pt x="137121" y="44650"/>
                  </a:cubicBezTo>
                  <a:cubicBezTo>
                    <a:pt x="135345" y="37420"/>
                    <a:pt x="132174" y="31965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1" name="Freeform: Shape 1035"/>
            <p:cNvSpPr/>
            <p:nvPr/>
          </p:nvSpPr>
          <p:spPr>
            <a:xfrm>
              <a:off x="19987301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367 w 86382"/>
                <a:gd name="connsiteY16" fmla="*/ 0 h 258513"/>
                <a:gd name="connsiteX17" fmla="*/ 58730 w 86382"/>
                <a:gd name="connsiteY17" fmla="*/ 5835 h 258513"/>
                <a:gd name="connsiteX18" fmla="*/ 63931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367" y="0"/>
                  </a:cubicBezTo>
                  <a:cubicBezTo>
                    <a:pt x="49724" y="0"/>
                    <a:pt x="55178" y="1903"/>
                    <a:pt x="58730" y="5835"/>
                  </a:cubicBezTo>
                  <a:cubicBezTo>
                    <a:pt x="62155" y="9767"/>
                    <a:pt x="63931" y="14714"/>
                    <a:pt x="63931" y="20803"/>
                  </a:cubicBezTo>
                  <a:cubicBezTo>
                    <a:pt x="63931" y="28160"/>
                    <a:pt x="61774" y="33995"/>
                    <a:pt x="57588" y="38434"/>
                  </a:cubicBezTo>
                  <a:cubicBezTo>
                    <a:pt x="53402" y="42747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2" name="Freeform: Shape 1036"/>
            <p:cNvSpPr/>
            <p:nvPr/>
          </p:nvSpPr>
          <p:spPr>
            <a:xfrm>
              <a:off x="20092329" y="1801138"/>
              <a:ext cx="117459" cy="231241"/>
            </a:xfrm>
            <a:custGeom>
              <a:avLst/>
              <a:gdLst>
                <a:gd name="connsiteX0" fmla="*/ 32600 w 117459"/>
                <a:gd name="connsiteY0" fmla="*/ 222616 h 231241"/>
                <a:gd name="connsiteX1" fmla="*/ 23467 w 117459"/>
                <a:gd name="connsiteY1" fmla="*/ 193568 h 231241"/>
                <a:gd name="connsiteX2" fmla="*/ 23467 w 117459"/>
                <a:gd name="connsiteY2" fmla="*/ 68370 h 231241"/>
                <a:gd name="connsiteX3" fmla="*/ 0 w 117459"/>
                <a:gd name="connsiteY3" fmla="*/ 68370 h 231241"/>
                <a:gd name="connsiteX4" fmla="*/ 0 w 117459"/>
                <a:gd name="connsiteY4" fmla="*/ 53783 h 231241"/>
                <a:gd name="connsiteX5" fmla="*/ 9133 w 117459"/>
                <a:gd name="connsiteY5" fmla="*/ 51500 h 231241"/>
                <a:gd name="connsiteX6" fmla="*/ 19281 w 117459"/>
                <a:gd name="connsiteY6" fmla="*/ 47948 h 231241"/>
                <a:gd name="connsiteX7" fmla="*/ 27399 w 117459"/>
                <a:gd name="connsiteY7" fmla="*/ 36278 h 231241"/>
                <a:gd name="connsiteX8" fmla="*/ 33614 w 117459"/>
                <a:gd name="connsiteY8" fmla="*/ 16363 h 231241"/>
                <a:gd name="connsiteX9" fmla="*/ 37800 w 117459"/>
                <a:gd name="connsiteY9" fmla="*/ 0 h 231241"/>
                <a:gd name="connsiteX10" fmla="*/ 57081 w 117459"/>
                <a:gd name="connsiteY10" fmla="*/ 0 h 231241"/>
                <a:gd name="connsiteX11" fmla="*/ 57715 w 117459"/>
                <a:gd name="connsiteY11" fmla="*/ 46933 h 231241"/>
                <a:gd name="connsiteX12" fmla="*/ 112132 w 117459"/>
                <a:gd name="connsiteY12" fmla="*/ 46933 h 231241"/>
                <a:gd name="connsiteX13" fmla="*/ 112132 w 117459"/>
                <a:gd name="connsiteY13" fmla="*/ 68497 h 231241"/>
                <a:gd name="connsiteX14" fmla="*/ 57715 w 117459"/>
                <a:gd name="connsiteY14" fmla="*/ 68497 h 231241"/>
                <a:gd name="connsiteX15" fmla="*/ 57715 w 117459"/>
                <a:gd name="connsiteY15" fmla="*/ 168579 h 231241"/>
                <a:gd name="connsiteX16" fmla="*/ 58857 w 117459"/>
                <a:gd name="connsiteY16" fmla="*/ 194709 h 231241"/>
                <a:gd name="connsiteX17" fmla="*/ 63804 w 117459"/>
                <a:gd name="connsiteY17" fmla="*/ 204476 h 231241"/>
                <a:gd name="connsiteX18" fmla="*/ 76615 w 117459"/>
                <a:gd name="connsiteY18" fmla="*/ 206760 h 231241"/>
                <a:gd name="connsiteX19" fmla="*/ 96023 w 117459"/>
                <a:gd name="connsiteY19" fmla="*/ 204476 h 231241"/>
                <a:gd name="connsiteX20" fmla="*/ 112513 w 117459"/>
                <a:gd name="connsiteY20" fmla="*/ 199529 h 231241"/>
                <a:gd name="connsiteX21" fmla="*/ 117460 w 117459"/>
                <a:gd name="connsiteY21" fmla="*/ 214244 h 231241"/>
                <a:gd name="connsiteX22" fmla="*/ 92217 w 117459"/>
                <a:gd name="connsiteY22" fmla="*/ 225660 h 231241"/>
                <a:gd name="connsiteX23" fmla="*/ 60379 w 117459"/>
                <a:gd name="connsiteY23" fmla="*/ 231241 h 231241"/>
                <a:gd name="connsiteX24" fmla="*/ 32600 w 117459"/>
                <a:gd name="connsiteY24" fmla="*/ 222616 h 231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459" h="231241">
                  <a:moveTo>
                    <a:pt x="32600" y="222616"/>
                  </a:moveTo>
                  <a:cubicBezTo>
                    <a:pt x="26511" y="216907"/>
                    <a:pt x="23467" y="207267"/>
                    <a:pt x="23467" y="193568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783"/>
                  </a:lnTo>
                  <a:cubicBezTo>
                    <a:pt x="1015" y="53529"/>
                    <a:pt x="4186" y="52768"/>
                    <a:pt x="9133" y="51500"/>
                  </a:cubicBezTo>
                  <a:cubicBezTo>
                    <a:pt x="14080" y="50231"/>
                    <a:pt x="17505" y="48963"/>
                    <a:pt x="19281" y="47948"/>
                  </a:cubicBezTo>
                  <a:cubicBezTo>
                    <a:pt x="22706" y="46045"/>
                    <a:pt x="25496" y="42113"/>
                    <a:pt x="27399" y="36278"/>
                  </a:cubicBezTo>
                  <a:cubicBezTo>
                    <a:pt x="29175" y="32092"/>
                    <a:pt x="31204" y="25496"/>
                    <a:pt x="33614" y="16363"/>
                  </a:cubicBezTo>
                  <a:cubicBezTo>
                    <a:pt x="36024" y="7230"/>
                    <a:pt x="37420" y="1776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3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0" y="201305"/>
                    <a:pt x="112513" y="199529"/>
                  </a:cubicBezTo>
                  <a:lnTo>
                    <a:pt x="117460" y="214244"/>
                  </a:lnTo>
                  <a:cubicBezTo>
                    <a:pt x="112259" y="218176"/>
                    <a:pt x="103760" y="221981"/>
                    <a:pt x="92217" y="225660"/>
                  </a:cubicBezTo>
                  <a:cubicBezTo>
                    <a:pt x="80547" y="229338"/>
                    <a:pt x="70019" y="231241"/>
                    <a:pt x="60379" y="231241"/>
                  </a:cubicBezTo>
                  <a:cubicBezTo>
                    <a:pt x="47821" y="231114"/>
                    <a:pt x="38688" y="228324"/>
                    <a:pt x="32600" y="2226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3" name="Freeform: Shape 1037"/>
            <p:cNvSpPr/>
            <p:nvPr/>
          </p:nvSpPr>
          <p:spPr>
            <a:xfrm>
              <a:off x="20229574" y="1843251"/>
              <a:ext cx="168454" cy="189381"/>
            </a:xfrm>
            <a:custGeom>
              <a:avLst/>
              <a:gdLst>
                <a:gd name="connsiteX0" fmla="*/ 11926 w 168454"/>
                <a:gd name="connsiteY0" fmla="*/ 44016 h 189381"/>
                <a:gd name="connsiteX1" fmla="*/ 43765 w 168454"/>
                <a:gd name="connsiteY1" fmla="*/ 11289 h 189381"/>
                <a:gd name="connsiteX2" fmla="*/ 86005 w 168454"/>
                <a:gd name="connsiteY2" fmla="*/ 0 h 189381"/>
                <a:gd name="connsiteX3" fmla="*/ 147779 w 168454"/>
                <a:gd name="connsiteY3" fmla="*/ 26130 h 189381"/>
                <a:gd name="connsiteX4" fmla="*/ 168455 w 168454"/>
                <a:gd name="connsiteY4" fmla="*/ 94627 h 189381"/>
                <a:gd name="connsiteX5" fmla="*/ 156405 w 168454"/>
                <a:gd name="connsiteY5" fmla="*/ 145747 h 189381"/>
                <a:gd name="connsiteX6" fmla="*/ 124693 w 168454"/>
                <a:gd name="connsiteY6" fmla="*/ 178346 h 189381"/>
                <a:gd name="connsiteX7" fmla="*/ 82453 w 168454"/>
                <a:gd name="connsiteY7" fmla="*/ 189382 h 189381"/>
                <a:gd name="connsiteX8" fmla="*/ 20679 w 168454"/>
                <a:gd name="connsiteY8" fmla="*/ 163251 h 189381"/>
                <a:gd name="connsiteX9" fmla="*/ 3 w 168454"/>
                <a:gd name="connsiteY9" fmla="*/ 94754 h 189381"/>
                <a:gd name="connsiteX10" fmla="*/ 11926 w 168454"/>
                <a:gd name="connsiteY10" fmla="*/ 44016 h 189381"/>
                <a:gd name="connsiteX11" fmla="*/ 118858 w 168454"/>
                <a:gd name="connsiteY11" fmla="*/ 152216 h 189381"/>
                <a:gd name="connsiteX12" fmla="*/ 130908 w 168454"/>
                <a:gd name="connsiteY12" fmla="*/ 97164 h 189381"/>
                <a:gd name="connsiteX13" fmla="*/ 119873 w 168454"/>
                <a:gd name="connsiteY13" fmla="*/ 39830 h 189381"/>
                <a:gd name="connsiteX14" fmla="*/ 84356 w 168454"/>
                <a:gd name="connsiteY14" fmla="*/ 18646 h 189381"/>
                <a:gd name="connsiteX15" fmla="*/ 49600 w 168454"/>
                <a:gd name="connsiteY15" fmla="*/ 37166 h 189381"/>
                <a:gd name="connsiteX16" fmla="*/ 37423 w 168454"/>
                <a:gd name="connsiteY16" fmla="*/ 92217 h 189381"/>
                <a:gd name="connsiteX17" fmla="*/ 48839 w 168454"/>
                <a:gd name="connsiteY17" fmla="*/ 149552 h 189381"/>
                <a:gd name="connsiteX18" fmla="*/ 84356 w 168454"/>
                <a:gd name="connsiteY18" fmla="*/ 170735 h 189381"/>
                <a:gd name="connsiteX19" fmla="*/ 118858 w 168454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381">
                  <a:moveTo>
                    <a:pt x="11926" y="44016"/>
                  </a:moveTo>
                  <a:cubicBezTo>
                    <a:pt x="19918" y="29682"/>
                    <a:pt x="30573" y="18773"/>
                    <a:pt x="43765" y="11289"/>
                  </a:cubicBezTo>
                  <a:cubicBezTo>
                    <a:pt x="56957" y="3805"/>
                    <a:pt x="70910" y="0"/>
                    <a:pt x="86005" y="0"/>
                  </a:cubicBezTo>
                  <a:cubicBezTo>
                    <a:pt x="113404" y="0"/>
                    <a:pt x="133953" y="8752"/>
                    <a:pt x="147779" y="26130"/>
                  </a:cubicBezTo>
                  <a:cubicBezTo>
                    <a:pt x="161605" y="43508"/>
                    <a:pt x="168455" y="66341"/>
                    <a:pt x="168455" y="94627"/>
                  </a:cubicBezTo>
                  <a:cubicBezTo>
                    <a:pt x="168455" y="114416"/>
                    <a:pt x="164396" y="131413"/>
                    <a:pt x="156405" y="145747"/>
                  </a:cubicBezTo>
                  <a:cubicBezTo>
                    <a:pt x="148413" y="160080"/>
                    <a:pt x="137758" y="170989"/>
                    <a:pt x="124693" y="178346"/>
                  </a:cubicBezTo>
                  <a:cubicBezTo>
                    <a:pt x="111501" y="185703"/>
                    <a:pt x="97421" y="189382"/>
                    <a:pt x="82453" y="189382"/>
                  </a:cubicBezTo>
                  <a:cubicBezTo>
                    <a:pt x="55054" y="189382"/>
                    <a:pt x="34505" y="180629"/>
                    <a:pt x="20679" y="163251"/>
                  </a:cubicBezTo>
                  <a:cubicBezTo>
                    <a:pt x="6853" y="145873"/>
                    <a:pt x="3" y="123041"/>
                    <a:pt x="3" y="94754"/>
                  </a:cubicBezTo>
                  <a:cubicBezTo>
                    <a:pt x="-124" y="75220"/>
                    <a:pt x="3935" y="58349"/>
                    <a:pt x="11926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482" y="49597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49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4" name="Freeform: Shape 1038"/>
            <p:cNvSpPr/>
            <p:nvPr/>
          </p:nvSpPr>
          <p:spPr>
            <a:xfrm>
              <a:off x="20428346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1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537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1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5" name="Freeform: Shape 1039"/>
            <p:cNvSpPr/>
            <p:nvPr/>
          </p:nvSpPr>
          <p:spPr>
            <a:xfrm>
              <a:off x="20575995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2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6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2" y="38434"/>
                  </a:cubicBezTo>
                  <a:cubicBezTo>
                    <a:pt x="53276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6" name="Freeform: Shape 1040"/>
            <p:cNvSpPr/>
            <p:nvPr/>
          </p:nvSpPr>
          <p:spPr>
            <a:xfrm>
              <a:off x="20680516" y="1848198"/>
              <a:ext cx="159065" cy="180756"/>
            </a:xfrm>
            <a:custGeom>
              <a:avLst/>
              <a:gdLst>
                <a:gd name="connsiteX0" fmla="*/ 37800 w 159065"/>
                <a:gd name="connsiteY0" fmla="*/ 20803 h 180756"/>
                <a:gd name="connsiteX1" fmla="*/ 31965 w 159065"/>
                <a:gd name="connsiteY1" fmla="*/ 51753 h 180756"/>
                <a:gd name="connsiteX2" fmla="*/ 12050 w 159065"/>
                <a:gd name="connsiteY2" fmla="*/ 51753 h 180756"/>
                <a:gd name="connsiteX3" fmla="*/ 12050 w 159065"/>
                <a:gd name="connsiteY3" fmla="*/ 0 h 180756"/>
                <a:gd name="connsiteX4" fmla="*/ 150567 w 159065"/>
                <a:gd name="connsiteY4" fmla="*/ 0 h 180756"/>
                <a:gd name="connsiteX5" fmla="*/ 157036 w 159065"/>
                <a:gd name="connsiteY5" fmla="*/ 13953 h 180756"/>
                <a:gd name="connsiteX6" fmla="*/ 61267 w 159065"/>
                <a:gd name="connsiteY6" fmla="*/ 142322 h 180756"/>
                <a:gd name="connsiteX7" fmla="*/ 38815 w 159065"/>
                <a:gd name="connsiteY7" fmla="*/ 162490 h 180756"/>
                <a:gd name="connsiteX8" fmla="*/ 126466 w 159065"/>
                <a:gd name="connsiteY8" fmla="*/ 159573 h 180756"/>
                <a:gd name="connsiteX9" fmla="*/ 140165 w 159065"/>
                <a:gd name="connsiteY9" fmla="*/ 123041 h 180756"/>
                <a:gd name="connsiteX10" fmla="*/ 159065 w 159065"/>
                <a:gd name="connsiteY10" fmla="*/ 125324 h 180756"/>
                <a:gd name="connsiteX11" fmla="*/ 153230 w 159065"/>
                <a:gd name="connsiteY11" fmla="*/ 180756 h 180756"/>
                <a:gd name="connsiteX12" fmla="*/ 6850 w 159065"/>
                <a:gd name="connsiteY12" fmla="*/ 180756 h 180756"/>
                <a:gd name="connsiteX13" fmla="*/ 0 w 159065"/>
                <a:gd name="connsiteY13" fmla="*/ 166423 h 180756"/>
                <a:gd name="connsiteX14" fmla="*/ 97418 w 159065"/>
                <a:gd name="connsiteY14" fmla="*/ 39322 h 180756"/>
                <a:gd name="connsiteX15" fmla="*/ 118982 w 159065"/>
                <a:gd name="connsiteY15" fmla="*/ 18520 h 180756"/>
                <a:gd name="connsiteX16" fmla="*/ 37800 w 159065"/>
                <a:gd name="connsiteY16" fmla="*/ 20803 h 180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065" h="180756">
                  <a:moveTo>
                    <a:pt x="37800" y="20803"/>
                  </a:moveTo>
                  <a:lnTo>
                    <a:pt x="31965" y="51753"/>
                  </a:lnTo>
                  <a:lnTo>
                    <a:pt x="12050" y="51753"/>
                  </a:lnTo>
                  <a:lnTo>
                    <a:pt x="12050" y="0"/>
                  </a:lnTo>
                  <a:lnTo>
                    <a:pt x="150567" y="0"/>
                  </a:lnTo>
                  <a:lnTo>
                    <a:pt x="157036" y="13953"/>
                  </a:lnTo>
                  <a:lnTo>
                    <a:pt x="61267" y="142322"/>
                  </a:lnTo>
                  <a:lnTo>
                    <a:pt x="38815" y="162490"/>
                  </a:lnTo>
                  <a:lnTo>
                    <a:pt x="126466" y="159573"/>
                  </a:lnTo>
                  <a:lnTo>
                    <a:pt x="140165" y="123041"/>
                  </a:lnTo>
                  <a:lnTo>
                    <a:pt x="159065" y="125324"/>
                  </a:lnTo>
                  <a:lnTo>
                    <a:pt x="153230" y="180756"/>
                  </a:lnTo>
                  <a:lnTo>
                    <a:pt x="6850" y="180756"/>
                  </a:lnTo>
                  <a:lnTo>
                    <a:pt x="0" y="166423"/>
                  </a:lnTo>
                  <a:lnTo>
                    <a:pt x="97418" y="39322"/>
                  </a:lnTo>
                  <a:lnTo>
                    <a:pt x="118982" y="18520"/>
                  </a:lnTo>
                  <a:lnTo>
                    <a:pt x="37800" y="20803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7" name="Freeform: Shape 1041"/>
            <p:cNvSpPr/>
            <p:nvPr/>
          </p:nvSpPr>
          <p:spPr>
            <a:xfrm>
              <a:off x="20865712" y="1844139"/>
              <a:ext cx="160207" cy="188493"/>
            </a:xfrm>
            <a:custGeom>
              <a:avLst/>
              <a:gdLst>
                <a:gd name="connsiteX0" fmla="*/ 30951 w 160207"/>
                <a:gd name="connsiteY0" fmla="*/ 90822 h 188493"/>
                <a:gd name="connsiteX1" fmla="*/ 108581 w 160207"/>
                <a:gd name="connsiteY1" fmla="*/ 75347 h 188493"/>
                <a:gd name="connsiteX2" fmla="*/ 108581 w 160207"/>
                <a:gd name="connsiteY2" fmla="*/ 66214 h 188493"/>
                <a:gd name="connsiteX3" fmla="*/ 105283 w 160207"/>
                <a:gd name="connsiteY3" fmla="*/ 42113 h 188493"/>
                <a:gd name="connsiteX4" fmla="*/ 93993 w 160207"/>
                <a:gd name="connsiteY4" fmla="*/ 29302 h 188493"/>
                <a:gd name="connsiteX5" fmla="*/ 71288 w 160207"/>
                <a:gd name="connsiteY5" fmla="*/ 25242 h 188493"/>
                <a:gd name="connsiteX6" fmla="*/ 41479 w 160207"/>
                <a:gd name="connsiteY6" fmla="*/ 29936 h 188493"/>
                <a:gd name="connsiteX7" fmla="*/ 15222 w 160207"/>
                <a:gd name="connsiteY7" fmla="*/ 41479 h 188493"/>
                <a:gd name="connsiteX8" fmla="*/ 7104 w 160207"/>
                <a:gd name="connsiteY8" fmla="*/ 24481 h 188493"/>
                <a:gd name="connsiteX9" fmla="*/ 22706 w 160207"/>
                <a:gd name="connsiteY9" fmla="*/ 14968 h 188493"/>
                <a:gd name="connsiteX10" fmla="*/ 49090 w 160207"/>
                <a:gd name="connsiteY10" fmla="*/ 4566 h 188493"/>
                <a:gd name="connsiteX11" fmla="*/ 79025 w 160207"/>
                <a:gd name="connsiteY11" fmla="*/ 0 h 188493"/>
                <a:gd name="connsiteX12" fmla="*/ 115684 w 160207"/>
                <a:gd name="connsiteY12" fmla="*/ 6342 h 188493"/>
                <a:gd name="connsiteX13" fmla="*/ 135092 w 160207"/>
                <a:gd name="connsiteY13" fmla="*/ 26765 h 188493"/>
                <a:gd name="connsiteX14" fmla="*/ 140926 w 160207"/>
                <a:gd name="connsiteY14" fmla="*/ 64184 h 188493"/>
                <a:gd name="connsiteX15" fmla="*/ 140926 w 160207"/>
                <a:gd name="connsiteY15" fmla="*/ 168833 h 188493"/>
                <a:gd name="connsiteX16" fmla="*/ 160207 w 160207"/>
                <a:gd name="connsiteY16" fmla="*/ 168833 h 188493"/>
                <a:gd name="connsiteX17" fmla="*/ 160207 w 160207"/>
                <a:gd name="connsiteY17" fmla="*/ 183293 h 188493"/>
                <a:gd name="connsiteX18" fmla="*/ 143717 w 160207"/>
                <a:gd name="connsiteY18" fmla="*/ 186591 h 188493"/>
                <a:gd name="connsiteX19" fmla="*/ 126212 w 160207"/>
                <a:gd name="connsiteY19" fmla="*/ 188240 h 188493"/>
                <a:gd name="connsiteX20" fmla="*/ 113781 w 160207"/>
                <a:gd name="connsiteY20" fmla="*/ 185450 h 188493"/>
                <a:gd name="connsiteX21" fmla="*/ 110483 w 160207"/>
                <a:gd name="connsiteY21" fmla="*/ 173272 h 188493"/>
                <a:gd name="connsiteX22" fmla="*/ 110483 w 160207"/>
                <a:gd name="connsiteY22" fmla="*/ 162490 h 188493"/>
                <a:gd name="connsiteX23" fmla="*/ 86509 w 160207"/>
                <a:gd name="connsiteY23" fmla="*/ 180376 h 188493"/>
                <a:gd name="connsiteX24" fmla="*/ 54417 w 160207"/>
                <a:gd name="connsiteY24" fmla="*/ 188494 h 188493"/>
                <a:gd name="connsiteX25" fmla="*/ 15475 w 160207"/>
                <a:gd name="connsiteY25" fmla="*/ 174921 h 188493"/>
                <a:gd name="connsiteX26" fmla="*/ 0 w 160207"/>
                <a:gd name="connsiteY26" fmla="*/ 135979 h 188493"/>
                <a:gd name="connsiteX27" fmla="*/ 30951 w 160207"/>
                <a:gd name="connsiteY27" fmla="*/ 90822 h 188493"/>
                <a:gd name="connsiteX28" fmla="*/ 88285 w 160207"/>
                <a:gd name="connsiteY28" fmla="*/ 161095 h 188493"/>
                <a:gd name="connsiteX29" fmla="*/ 108454 w 160207"/>
                <a:gd name="connsiteY29" fmla="*/ 148664 h 188493"/>
                <a:gd name="connsiteX30" fmla="*/ 108454 w 160207"/>
                <a:gd name="connsiteY30" fmla="*/ 92598 h 188493"/>
                <a:gd name="connsiteX31" fmla="*/ 54798 w 160207"/>
                <a:gd name="connsiteY31" fmla="*/ 103507 h 188493"/>
                <a:gd name="connsiteX32" fmla="*/ 36659 w 160207"/>
                <a:gd name="connsiteY32" fmla="*/ 132047 h 188493"/>
                <a:gd name="connsiteX33" fmla="*/ 45284 w 160207"/>
                <a:gd name="connsiteY33" fmla="*/ 157924 h 188493"/>
                <a:gd name="connsiteX34" fmla="*/ 68624 w 160207"/>
                <a:gd name="connsiteY34" fmla="*/ 166296 h 188493"/>
                <a:gd name="connsiteX35" fmla="*/ 88285 w 160207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207" h="188493">
                  <a:moveTo>
                    <a:pt x="30951" y="90822"/>
                  </a:moveTo>
                  <a:cubicBezTo>
                    <a:pt x="51373" y="81182"/>
                    <a:pt x="77250" y="75981"/>
                    <a:pt x="108581" y="75347"/>
                  </a:cubicBezTo>
                  <a:lnTo>
                    <a:pt x="108581" y="66214"/>
                  </a:lnTo>
                  <a:cubicBezTo>
                    <a:pt x="108581" y="56066"/>
                    <a:pt x="107439" y="47948"/>
                    <a:pt x="105283" y="42113"/>
                  </a:cubicBezTo>
                  <a:cubicBezTo>
                    <a:pt x="103126" y="36278"/>
                    <a:pt x="99321" y="31965"/>
                    <a:pt x="93993" y="29302"/>
                  </a:cubicBezTo>
                  <a:cubicBezTo>
                    <a:pt x="88666" y="26638"/>
                    <a:pt x="81182" y="25242"/>
                    <a:pt x="71288" y="25242"/>
                  </a:cubicBezTo>
                  <a:cubicBezTo>
                    <a:pt x="60252" y="25242"/>
                    <a:pt x="50231" y="26765"/>
                    <a:pt x="41479" y="29936"/>
                  </a:cubicBezTo>
                  <a:cubicBezTo>
                    <a:pt x="32726" y="33107"/>
                    <a:pt x="23974" y="36912"/>
                    <a:pt x="15222" y="41479"/>
                  </a:cubicBezTo>
                  <a:lnTo>
                    <a:pt x="7104" y="24481"/>
                  </a:lnTo>
                  <a:cubicBezTo>
                    <a:pt x="9894" y="22071"/>
                    <a:pt x="15095" y="18900"/>
                    <a:pt x="22706" y="14968"/>
                  </a:cubicBezTo>
                  <a:cubicBezTo>
                    <a:pt x="30316" y="11036"/>
                    <a:pt x="39069" y="7611"/>
                    <a:pt x="49090" y="4566"/>
                  </a:cubicBezTo>
                  <a:cubicBezTo>
                    <a:pt x="59110" y="1522"/>
                    <a:pt x="69131" y="0"/>
                    <a:pt x="79025" y="0"/>
                  </a:cubicBezTo>
                  <a:cubicBezTo>
                    <a:pt x="94501" y="0"/>
                    <a:pt x="106678" y="2156"/>
                    <a:pt x="115684" y="6342"/>
                  </a:cubicBezTo>
                  <a:cubicBezTo>
                    <a:pt x="124690" y="10528"/>
                    <a:pt x="131159" y="17378"/>
                    <a:pt x="135092" y="26765"/>
                  </a:cubicBezTo>
                  <a:cubicBezTo>
                    <a:pt x="139024" y="36151"/>
                    <a:pt x="140926" y="48582"/>
                    <a:pt x="140926" y="64184"/>
                  </a:cubicBezTo>
                  <a:lnTo>
                    <a:pt x="140926" y="168833"/>
                  </a:lnTo>
                  <a:lnTo>
                    <a:pt x="160207" y="168833"/>
                  </a:lnTo>
                  <a:lnTo>
                    <a:pt x="160207" y="183293"/>
                  </a:lnTo>
                  <a:cubicBezTo>
                    <a:pt x="155894" y="184435"/>
                    <a:pt x="150313" y="185450"/>
                    <a:pt x="143717" y="186591"/>
                  </a:cubicBezTo>
                  <a:cubicBezTo>
                    <a:pt x="137121" y="187606"/>
                    <a:pt x="131286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703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254" y="115557"/>
                    <a:pt x="10528" y="100462"/>
                    <a:pt x="30951" y="90822"/>
                  </a:cubicBezTo>
                  <a:close/>
                  <a:moveTo>
                    <a:pt x="88285" y="161095"/>
                  </a:moveTo>
                  <a:cubicBezTo>
                    <a:pt x="95642" y="157670"/>
                    <a:pt x="102365" y="153484"/>
                    <a:pt x="108454" y="148664"/>
                  </a:cubicBezTo>
                  <a:lnTo>
                    <a:pt x="108454" y="92598"/>
                  </a:lnTo>
                  <a:cubicBezTo>
                    <a:pt x="84733" y="92598"/>
                    <a:pt x="66848" y="96276"/>
                    <a:pt x="54798" y="103507"/>
                  </a:cubicBezTo>
                  <a:cubicBezTo>
                    <a:pt x="42747" y="110737"/>
                    <a:pt x="36659" y="120250"/>
                    <a:pt x="36659" y="132047"/>
                  </a:cubicBezTo>
                  <a:cubicBezTo>
                    <a:pt x="36659" y="143844"/>
                    <a:pt x="39576" y="152469"/>
                    <a:pt x="45284" y="157924"/>
                  </a:cubicBezTo>
                  <a:cubicBezTo>
                    <a:pt x="50992" y="163505"/>
                    <a:pt x="58857" y="166296"/>
                    <a:pt x="68624" y="166296"/>
                  </a:cubicBezTo>
                  <a:cubicBezTo>
                    <a:pt x="74459" y="166296"/>
                    <a:pt x="80928" y="164520"/>
                    <a:pt x="88285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8" name="Freeform: Shape 1042"/>
            <p:cNvSpPr/>
            <p:nvPr/>
          </p:nvSpPr>
          <p:spPr>
            <a:xfrm>
              <a:off x="21049512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80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80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80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10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9" name="Freeform: Shape 1043"/>
            <p:cNvSpPr/>
            <p:nvPr/>
          </p:nvSpPr>
          <p:spPr>
            <a:xfrm>
              <a:off x="21197542" y="1843378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3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3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1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772 w 149932"/>
                <a:gd name="connsiteY20" fmla="*/ 18266 h 189381"/>
                <a:gd name="connsiteX21" fmla="*/ 48582 w 149932"/>
                <a:gd name="connsiteY21" fmla="*/ 31965 h 189381"/>
                <a:gd name="connsiteX22" fmla="*/ 35644 w 149932"/>
                <a:gd name="connsiteY22" fmla="*/ 77884 h 189381"/>
                <a:gd name="connsiteX23" fmla="*/ 114035 w 149932"/>
                <a:gd name="connsiteY23" fmla="*/ 77884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3" y="0"/>
                    <a:pt x="121012" y="5581"/>
                    <a:pt x="132174" y="16744"/>
                  </a:cubicBezTo>
                  <a:cubicBezTo>
                    <a:pt x="143336" y="27906"/>
                    <a:pt x="149298" y="44016"/>
                    <a:pt x="149933" y="64819"/>
                  </a:cubicBezTo>
                  <a:cubicBezTo>
                    <a:pt x="149933" y="78011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8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3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1"/>
                  </a:cubicBezTo>
                  <a:cubicBezTo>
                    <a:pt x="106171" y="186972"/>
                    <a:pt x="93613" y="189382"/>
                    <a:pt x="80801" y="189382"/>
                  </a:cubicBezTo>
                  <a:cubicBezTo>
                    <a:pt x="54417" y="189255"/>
                    <a:pt x="34375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209" y="22325"/>
                    <a:pt x="91203" y="18266"/>
                    <a:pt x="78772" y="18266"/>
                  </a:cubicBezTo>
                  <a:cubicBezTo>
                    <a:pt x="66214" y="18266"/>
                    <a:pt x="56066" y="22832"/>
                    <a:pt x="48582" y="31965"/>
                  </a:cubicBezTo>
                  <a:cubicBezTo>
                    <a:pt x="41098" y="41098"/>
                    <a:pt x="36786" y="56447"/>
                    <a:pt x="35644" y="77884"/>
                  </a:cubicBezTo>
                  <a:lnTo>
                    <a:pt x="114035" y="77884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0" name="Freeform: Shape 1044"/>
            <p:cNvSpPr/>
            <p:nvPr/>
          </p:nvSpPr>
          <p:spPr>
            <a:xfrm>
              <a:off x="21452503" y="1844139"/>
              <a:ext cx="160080" cy="188493"/>
            </a:xfrm>
            <a:custGeom>
              <a:avLst/>
              <a:gdLst>
                <a:gd name="connsiteX0" fmla="*/ 30824 w 160080"/>
                <a:gd name="connsiteY0" fmla="*/ 90822 h 188493"/>
                <a:gd name="connsiteX1" fmla="*/ 108454 w 160080"/>
                <a:gd name="connsiteY1" fmla="*/ 75347 h 188493"/>
                <a:gd name="connsiteX2" fmla="*/ 108454 w 160080"/>
                <a:gd name="connsiteY2" fmla="*/ 66214 h 188493"/>
                <a:gd name="connsiteX3" fmla="*/ 105156 w 160080"/>
                <a:gd name="connsiteY3" fmla="*/ 42113 h 188493"/>
                <a:gd name="connsiteX4" fmla="*/ 93866 w 160080"/>
                <a:gd name="connsiteY4" fmla="*/ 29302 h 188493"/>
                <a:gd name="connsiteX5" fmla="*/ 71161 w 160080"/>
                <a:gd name="connsiteY5" fmla="*/ 25242 h 188493"/>
                <a:gd name="connsiteX6" fmla="*/ 41352 w 160080"/>
                <a:gd name="connsiteY6" fmla="*/ 29936 h 188493"/>
                <a:gd name="connsiteX7" fmla="*/ 15095 w 160080"/>
                <a:gd name="connsiteY7" fmla="*/ 41479 h 188493"/>
                <a:gd name="connsiteX8" fmla="*/ 6977 w 160080"/>
                <a:gd name="connsiteY8" fmla="*/ 24481 h 188493"/>
                <a:gd name="connsiteX9" fmla="*/ 22579 w 160080"/>
                <a:gd name="connsiteY9" fmla="*/ 14968 h 188493"/>
                <a:gd name="connsiteX10" fmla="*/ 48963 w 160080"/>
                <a:gd name="connsiteY10" fmla="*/ 4566 h 188493"/>
                <a:gd name="connsiteX11" fmla="*/ 78898 w 160080"/>
                <a:gd name="connsiteY11" fmla="*/ 0 h 188493"/>
                <a:gd name="connsiteX12" fmla="*/ 115557 w 160080"/>
                <a:gd name="connsiteY12" fmla="*/ 6342 h 188493"/>
                <a:gd name="connsiteX13" fmla="*/ 134965 w 160080"/>
                <a:gd name="connsiteY13" fmla="*/ 26765 h 188493"/>
                <a:gd name="connsiteX14" fmla="*/ 140799 w 160080"/>
                <a:gd name="connsiteY14" fmla="*/ 64184 h 188493"/>
                <a:gd name="connsiteX15" fmla="*/ 140799 w 160080"/>
                <a:gd name="connsiteY15" fmla="*/ 168833 h 188493"/>
                <a:gd name="connsiteX16" fmla="*/ 160080 w 160080"/>
                <a:gd name="connsiteY16" fmla="*/ 168833 h 188493"/>
                <a:gd name="connsiteX17" fmla="*/ 160080 w 160080"/>
                <a:gd name="connsiteY17" fmla="*/ 183293 h 188493"/>
                <a:gd name="connsiteX18" fmla="*/ 143590 w 160080"/>
                <a:gd name="connsiteY18" fmla="*/ 186591 h 188493"/>
                <a:gd name="connsiteX19" fmla="*/ 126212 w 160080"/>
                <a:gd name="connsiteY19" fmla="*/ 188240 h 188493"/>
                <a:gd name="connsiteX20" fmla="*/ 113781 w 160080"/>
                <a:gd name="connsiteY20" fmla="*/ 185450 h 188493"/>
                <a:gd name="connsiteX21" fmla="*/ 110483 w 160080"/>
                <a:gd name="connsiteY21" fmla="*/ 173272 h 188493"/>
                <a:gd name="connsiteX22" fmla="*/ 110483 w 160080"/>
                <a:gd name="connsiteY22" fmla="*/ 162490 h 188493"/>
                <a:gd name="connsiteX23" fmla="*/ 86509 w 160080"/>
                <a:gd name="connsiteY23" fmla="*/ 180376 h 188493"/>
                <a:gd name="connsiteX24" fmla="*/ 54417 w 160080"/>
                <a:gd name="connsiteY24" fmla="*/ 188494 h 188493"/>
                <a:gd name="connsiteX25" fmla="*/ 15475 w 160080"/>
                <a:gd name="connsiteY25" fmla="*/ 174921 h 188493"/>
                <a:gd name="connsiteX26" fmla="*/ 0 w 160080"/>
                <a:gd name="connsiteY26" fmla="*/ 135979 h 188493"/>
                <a:gd name="connsiteX27" fmla="*/ 30824 w 160080"/>
                <a:gd name="connsiteY27" fmla="*/ 90822 h 188493"/>
                <a:gd name="connsiteX28" fmla="*/ 88158 w 160080"/>
                <a:gd name="connsiteY28" fmla="*/ 161095 h 188493"/>
                <a:gd name="connsiteX29" fmla="*/ 108327 w 160080"/>
                <a:gd name="connsiteY29" fmla="*/ 148664 h 188493"/>
                <a:gd name="connsiteX30" fmla="*/ 108327 w 160080"/>
                <a:gd name="connsiteY30" fmla="*/ 92598 h 188493"/>
                <a:gd name="connsiteX31" fmla="*/ 54671 w 160080"/>
                <a:gd name="connsiteY31" fmla="*/ 103507 h 188493"/>
                <a:gd name="connsiteX32" fmla="*/ 36532 w 160080"/>
                <a:gd name="connsiteY32" fmla="*/ 132047 h 188493"/>
                <a:gd name="connsiteX33" fmla="*/ 45157 w 160080"/>
                <a:gd name="connsiteY33" fmla="*/ 157924 h 188493"/>
                <a:gd name="connsiteX34" fmla="*/ 68497 w 160080"/>
                <a:gd name="connsiteY34" fmla="*/ 166296 h 188493"/>
                <a:gd name="connsiteX35" fmla="*/ 88158 w 160080"/>
                <a:gd name="connsiteY35" fmla="*/ 161095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80" h="188493">
                  <a:moveTo>
                    <a:pt x="30824" y="90822"/>
                  </a:moveTo>
                  <a:cubicBezTo>
                    <a:pt x="51246" y="81182"/>
                    <a:pt x="77123" y="75981"/>
                    <a:pt x="108454" y="75347"/>
                  </a:cubicBezTo>
                  <a:lnTo>
                    <a:pt x="108454" y="66214"/>
                  </a:lnTo>
                  <a:cubicBezTo>
                    <a:pt x="108454" y="56066"/>
                    <a:pt x="107312" y="47948"/>
                    <a:pt x="105156" y="42113"/>
                  </a:cubicBezTo>
                  <a:cubicBezTo>
                    <a:pt x="102999" y="36278"/>
                    <a:pt x="99194" y="31965"/>
                    <a:pt x="93866" y="29302"/>
                  </a:cubicBezTo>
                  <a:cubicBezTo>
                    <a:pt x="88539" y="26638"/>
                    <a:pt x="80928" y="25242"/>
                    <a:pt x="71161" y="25242"/>
                  </a:cubicBezTo>
                  <a:cubicBezTo>
                    <a:pt x="60125" y="25242"/>
                    <a:pt x="50104" y="26765"/>
                    <a:pt x="41352" y="29936"/>
                  </a:cubicBezTo>
                  <a:cubicBezTo>
                    <a:pt x="32599" y="33107"/>
                    <a:pt x="23847" y="36912"/>
                    <a:pt x="15095" y="41479"/>
                  </a:cubicBezTo>
                  <a:lnTo>
                    <a:pt x="6977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89" y="11036"/>
                    <a:pt x="38942" y="7611"/>
                    <a:pt x="48963" y="4566"/>
                  </a:cubicBezTo>
                  <a:cubicBezTo>
                    <a:pt x="58983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799" y="48582"/>
                    <a:pt x="140799" y="64184"/>
                  </a:cubicBezTo>
                  <a:lnTo>
                    <a:pt x="140799" y="168833"/>
                  </a:lnTo>
                  <a:lnTo>
                    <a:pt x="160080" y="168833"/>
                  </a:lnTo>
                  <a:lnTo>
                    <a:pt x="160080" y="183293"/>
                  </a:lnTo>
                  <a:cubicBezTo>
                    <a:pt x="155767" y="184435"/>
                    <a:pt x="150186" y="185450"/>
                    <a:pt x="143590" y="186591"/>
                  </a:cubicBezTo>
                  <a:cubicBezTo>
                    <a:pt x="136994" y="187606"/>
                    <a:pt x="131159" y="188240"/>
                    <a:pt x="126212" y="188240"/>
                  </a:cubicBezTo>
                  <a:cubicBezTo>
                    <a:pt x="120124" y="188240"/>
                    <a:pt x="115938" y="187352"/>
                    <a:pt x="113781" y="185450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703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557"/>
                    <a:pt x="10401" y="100462"/>
                    <a:pt x="30824" y="90822"/>
                  </a:cubicBezTo>
                  <a:close/>
                  <a:moveTo>
                    <a:pt x="88158" y="161095"/>
                  </a:moveTo>
                  <a:cubicBezTo>
                    <a:pt x="95515" y="157670"/>
                    <a:pt x="102238" y="153484"/>
                    <a:pt x="108327" y="148664"/>
                  </a:cubicBezTo>
                  <a:lnTo>
                    <a:pt x="108327" y="92598"/>
                  </a:lnTo>
                  <a:cubicBezTo>
                    <a:pt x="84607" y="92598"/>
                    <a:pt x="66721" y="96276"/>
                    <a:pt x="54671" y="103507"/>
                  </a:cubicBezTo>
                  <a:cubicBezTo>
                    <a:pt x="42620" y="110737"/>
                    <a:pt x="36532" y="120250"/>
                    <a:pt x="36532" y="132047"/>
                  </a:cubicBezTo>
                  <a:cubicBezTo>
                    <a:pt x="36532" y="143844"/>
                    <a:pt x="39449" y="152469"/>
                    <a:pt x="45157" y="157924"/>
                  </a:cubicBezTo>
                  <a:cubicBezTo>
                    <a:pt x="50865" y="163505"/>
                    <a:pt x="58730" y="166296"/>
                    <a:pt x="68497" y="166296"/>
                  </a:cubicBezTo>
                  <a:cubicBezTo>
                    <a:pt x="74205" y="166296"/>
                    <a:pt x="80801" y="164520"/>
                    <a:pt x="88158" y="161095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1" name="Freeform: Shape 1045"/>
            <p:cNvSpPr/>
            <p:nvPr/>
          </p:nvSpPr>
          <p:spPr>
            <a:xfrm>
              <a:off x="21712792" y="1784394"/>
              <a:ext cx="214877" cy="244940"/>
            </a:xfrm>
            <a:custGeom>
              <a:avLst/>
              <a:gdLst>
                <a:gd name="connsiteX0" fmla="*/ 254 w 214877"/>
                <a:gd name="connsiteY0" fmla="*/ 228577 h 244940"/>
                <a:gd name="connsiteX1" fmla="*/ 27272 w 214877"/>
                <a:gd name="connsiteY1" fmla="*/ 225279 h 244940"/>
                <a:gd name="connsiteX2" fmla="*/ 27272 w 214877"/>
                <a:gd name="connsiteY2" fmla="*/ 22706 h 244940"/>
                <a:gd name="connsiteX3" fmla="*/ 1903 w 214877"/>
                <a:gd name="connsiteY3" fmla="*/ 18520 h 244940"/>
                <a:gd name="connsiteX4" fmla="*/ 1903 w 214877"/>
                <a:gd name="connsiteY4" fmla="*/ 2537 h 244940"/>
                <a:gd name="connsiteX5" fmla="*/ 44650 w 214877"/>
                <a:gd name="connsiteY5" fmla="*/ 2537 h 244940"/>
                <a:gd name="connsiteX6" fmla="*/ 69385 w 214877"/>
                <a:gd name="connsiteY6" fmla="*/ 1268 h 244940"/>
                <a:gd name="connsiteX7" fmla="*/ 94754 w 214877"/>
                <a:gd name="connsiteY7" fmla="*/ 0 h 244940"/>
                <a:gd name="connsiteX8" fmla="*/ 162998 w 214877"/>
                <a:gd name="connsiteY8" fmla="*/ 15475 h 244940"/>
                <a:gd name="connsiteX9" fmla="*/ 183420 w 214877"/>
                <a:gd name="connsiteY9" fmla="*/ 64184 h 244940"/>
                <a:gd name="connsiteX10" fmla="*/ 170481 w 214877"/>
                <a:gd name="connsiteY10" fmla="*/ 106551 h 244940"/>
                <a:gd name="connsiteX11" fmla="*/ 135091 w 214877"/>
                <a:gd name="connsiteY11" fmla="*/ 132681 h 244940"/>
                <a:gd name="connsiteX12" fmla="*/ 154499 w 214877"/>
                <a:gd name="connsiteY12" fmla="*/ 151708 h 244940"/>
                <a:gd name="connsiteX13" fmla="*/ 176443 w 214877"/>
                <a:gd name="connsiteY13" fmla="*/ 189382 h 244940"/>
                <a:gd name="connsiteX14" fmla="*/ 191918 w 214877"/>
                <a:gd name="connsiteY14" fmla="*/ 216146 h 244940"/>
                <a:gd name="connsiteX15" fmla="*/ 202193 w 214877"/>
                <a:gd name="connsiteY15" fmla="*/ 225660 h 244940"/>
                <a:gd name="connsiteX16" fmla="*/ 214878 w 214877"/>
                <a:gd name="connsiteY16" fmla="*/ 228958 h 244940"/>
                <a:gd name="connsiteX17" fmla="*/ 214878 w 214877"/>
                <a:gd name="connsiteY17" fmla="*/ 244941 h 244940"/>
                <a:gd name="connsiteX18" fmla="*/ 169847 w 214877"/>
                <a:gd name="connsiteY18" fmla="*/ 244941 h 244940"/>
                <a:gd name="connsiteX19" fmla="*/ 158177 w 214877"/>
                <a:gd name="connsiteY19" fmla="*/ 233651 h 244940"/>
                <a:gd name="connsiteX20" fmla="*/ 140926 w 214877"/>
                <a:gd name="connsiteY20" fmla="*/ 198895 h 244940"/>
                <a:gd name="connsiteX21" fmla="*/ 120504 w 214877"/>
                <a:gd name="connsiteY21" fmla="*/ 158051 h 244940"/>
                <a:gd name="connsiteX22" fmla="*/ 103380 w 214877"/>
                <a:gd name="connsiteY22" fmla="*/ 138643 h 244940"/>
                <a:gd name="connsiteX23" fmla="*/ 62028 w 214877"/>
                <a:gd name="connsiteY23" fmla="*/ 138263 h 244940"/>
                <a:gd name="connsiteX24" fmla="*/ 62028 w 214877"/>
                <a:gd name="connsiteY24" fmla="*/ 225660 h 244940"/>
                <a:gd name="connsiteX25" fmla="*/ 94247 w 214877"/>
                <a:gd name="connsiteY25" fmla="*/ 228958 h 244940"/>
                <a:gd name="connsiteX26" fmla="*/ 94247 w 214877"/>
                <a:gd name="connsiteY26" fmla="*/ 244941 h 244940"/>
                <a:gd name="connsiteX27" fmla="*/ 0 w 214877"/>
                <a:gd name="connsiteY27" fmla="*/ 244941 h 244940"/>
                <a:gd name="connsiteX28" fmla="*/ 0 w 214877"/>
                <a:gd name="connsiteY28" fmla="*/ 228577 h 244940"/>
                <a:gd name="connsiteX29" fmla="*/ 133950 w 214877"/>
                <a:gd name="connsiteY29" fmla="*/ 107058 h 244940"/>
                <a:gd name="connsiteX30" fmla="*/ 146000 w 214877"/>
                <a:gd name="connsiteY30" fmla="*/ 66341 h 244940"/>
                <a:gd name="connsiteX31" fmla="*/ 133823 w 214877"/>
                <a:gd name="connsiteY31" fmla="*/ 30063 h 244940"/>
                <a:gd name="connsiteX32" fmla="*/ 91583 w 214877"/>
                <a:gd name="connsiteY32" fmla="*/ 17505 h 244940"/>
                <a:gd name="connsiteX33" fmla="*/ 70780 w 214877"/>
                <a:gd name="connsiteY33" fmla="*/ 18773 h 244940"/>
                <a:gd name="connsiteX34" fmla="*/ 62281 w 214877"/>
                <a:gd name="connsiteY34" fmla="*/ 19407 h 244940"/>
                <a:gd name="connsiteX35" fmla="*/ 62281 w 214877"/>
                <a:gd name="connsiteY35" fmla="*/ 120504 h 244940"/>
                <a:gd name="connsiteX36" fmla="*/ 82450 w 214877"/>
                <a:gd name="connsiteY36" fmla="*/ 120885 h 244940"/>
                <a:gd name="connsiteX37" fmla="*/ 100970 w 214877"/>
                <a:gd name="connsiteY37" fmla="*/ 120885 h 244940"/>
                <a:gd name="connsiteX38" fmla="*/ 133950 w 214877"/>
                <a:gd name="connsiteY38" fmla="*/ 107058 h 244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14877" h="244940">
                  <a:moveTo>
                    <a:pt x="254" y="228577"/>
                  </a:moveTo>
                  <a:lnTo>
                    <a:pt x="27272" y="225279"/>
                  </a:lnTo>
                  <a:lnTo>
                    <a:pt x="27272" y="22706"/>
                  </a:lnTo>
                  <a:lnTo>
                    <a:pt x="1903" y="18520"/>
                  </a:lnTo>
                  <a:lnTo>
                    <a:pt x="1903" y="2537"/>
                  </a:lnTo>
                  <a:lnTo>
                    <a:pt x="44650" y="2537"/>
                  </a:lnTo>
                  <a:cubicBezTo>
                    <a:pt x="50739" y="2537"/>
                    <a:pt x="58983" y="2156"/>
                    <a:pt x="69385" y="1268"/>
                  </a:cubicBezTo>
                  <a:cubicBezTo>
                    <a:pt x="80294" y="381"/>
                    <a:pt x="88666" y="0"/>
                    <a:pt x="94754" y="0"/>
                  </a:cubicBezTo>
                  <a:cubicBezTo>
                    <a:pt x="126719" y="0"/>
                    <a:pt x="149425" y="5201"/>
                    <a:pt x="162998" y="15475"/>
                  </a:cubicBezTo>
                  <a:cubicBezTo>
                    <a:pt x="176570" y="25750"/>
                    <a:pt x="183420" y="41986"/>
                    <a:pt x="183420" y="64184"/>
                  </a:cubicBezTo>
                  <a:cubicBezTo>
                    <a:pt x="183420" y="79660"/>
                    <a:pt x="179107" y="93740"/>
                    <a:pt x="170481" y="106551"/>
                  </a:cubicBezTo>
                  <a:cubicBezTo>
                    <a:pt x="161856" y="119363"/>
                    <a:pt x="150059" y="128115"/>
                    <a:pt x="135091" y="132681"/>
                  </a:cubicBezTo>
                  <a:cubicBezTo>
                    <a:pt x="142068" y="136360"/>
                    <a:pt x="148537" y="142702"/>
                    <a:pt x="154499" y="151708"/>
                  </a:cubicBezTo>
                  <a:cubicBezTo>
                    <a:pt x="160461" y="160714"/>
                    <a:pt x="167818" y="173272"/>
                    <a:pt x="176443" y="189382"/>
                  </a:cubicBezTo>
                  <a:cubicBezTo>
                    <a:pt x="183166" y="201559"/>
                    <a:pt x="188367" y="210438"/>
                    <a:pt x="191918" y="216146"/>
                  </a:cubicBezTo>
                  <a:cubicBezTo>
                    <a:pt x="195470" y="221854"/>
                    <a:pt x="198895" y="224899"/>
                    <a:pt x="202193" y="225660"/>
                  </a:cubicBezTo>
                  <a:lnTo>
                    <a:pt x="214878" y="228958"/>
                  </a:lnTo>
                  <a:lnTo>
                    <a:pt x="214878" y="244941"/>
                  </a:lnTo>
                  <a:lnTo>
                    <a:pt x="169847" y="244941"/>
                  </a:lnTo>
                  <a:cubicBezTo>
                    <a:pt x="166422" y="244941"/>
                    <a:pt x="162490" y="241262"/>
                    <a:pt x="158177" y="233651"/>
                  </a:cubicBezTo>
                  <a:cubicBezTo>
                    <a:pt x="153865" y="226167"/>
                    <a:pt x="148030" y="214624"/>
                    <a:pt x="140926" y="198895"/>
                  </a:cubicBezTo>
                  <a:cubicBezTo>
                    <a:pt x="133062" y="181771"/>
                    <a:pt x="126339" y="168072"/>
                    <a:pt x="120504" y="158051"/>
                  </a:cubicBezTo>
                  <a:cubicBezTo>
                    <a:pt x="114796" y="147903"/>
                    <a:pt x="109088" y="141434"/>
                    <a:pt x="103380" y="138643"/>
                  </a:cubicBezTo>
                  <a:cubicBezTo>
                    <a:pt x="80167" y="138643"/>
                    <a:pt x="66341" y="138516"/>
                    <a:pt x="62028" y="138263"/>
                  </a:cubicBezTo>
                  <a:lnTo>
                    <a:pt x="62028" y="225660"/>
                  </a:lnTo>
                  <a:lnTo>
                    <a:pt x="94247" y="228958"/>
                  </a:lnTo>
                  <a:lnTo>
                    <a:pt x="94247" y="244941"/>
                  </a:lnTo>
                  <a:lnTo>
                    <a:pt x="0" y="244941"/>
                  </a:lnTo>
                  <a:lnTo>
                    <a:pt x="0" y="228577"/>
                  </a:lnTo>
                  <a:close/>
                  <a:moveTo>
                    <a:pt x="133950" y="107058"/>
                  </a:moveTo>
                  <a:cubicBezTo>
                    <a:pt x="141941" y="97925"/>
                    <a:pt x="146000" y="84353"/>
                    <a:pt x="146000" y="66341"/>
                  </a:cubicBezTo>
                  <a:cubicBezTo>
                    <a:pt x="146000" y="50485"/>
                    <a:pt x="141941" y="38308"/>
                    <a:pt x="133823" y="30063"/>
                  </a:cubicBezTo>
                  <a:cubicBezTo>
                    <a:pt x="125705" y="21691"/>
                    <a:pt x="111625" y="17505"/>
                    <a:pt x="91583" y="17505"/>
                  </a:cubicBezTo>
                  <a:cubicBezTo>
                    <a:pt x="84607" y="17505"/>
                    <a:pt x="77630" y="17885"/>
                    <a:pt x="70780" y="18773"/>
                  </a:cubicBezTo>
                  <a:cubicBezTo>
                    <a:pt x="66467" y="19154"/>
                    <a:pt x="63550" y="19407"/>
                    <a:pt x="62281" y="19407"/>
                  </a:cubicBezTo>
                  <a:lnTo>
                    <a:pt x="62281" y="120504"/>
                  </a:lnTo>
                  <a:cubicBezTo>
                    <a:pt x="65580" y="120758"/>
                    <a:pt x="72302" y="120885"/>
                    <a:pt x="82450" y="120885"/>
                  </a:cubicBezTo>
                  <a:lnTo>
                    <a:pt x="100970" y="120885"/>
                  </a:lnTo>
                  <a:cubicBezTo>
                    <a:pt x="114923" y="120758"/>
                    <a:pt x="125832" y="116191"/>
                    <a:pt x="133950" y="107058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2" name="Freeform: Shape 1046"/>
            <p:cNvSpPr/>
            <p:nvPr/>
          </p:nvSpPr>
          <p:spPr>
            <a:xfrm>
              <a:off x="21941243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19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5" y="35136"/>
                    <a:pt x="18519" y="30189"/>
                    <a:pt x="18519" y="24101"/>
                  </a:cubicBezTo>
                  <a:cubicBezTo>
                    <a:pt x="18519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1" y="38434"/>
                  </a:cubicBezTo>
                  <a:cubicBezTo>
                    <a:pt x="53275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3" name="Freeform: Shape 1047"/>
            <p:cNvSpPr/>
            <p:nvPr/>
          </p:nvSpPr>
          <p:spPr>
            <a:xfrm>
              <a:off x="22053882" y="1844012"/>
              <a:ext cx="132046" cy="188366"/>
            </a:xfrm>
            <a:custGeom>
              <a:avLst/>
              <a:gdLst>
                <a:gd name="connsiteX0" fmla="*/ 27145 w 132046"/>
                <a:gd name="connsiteY0" fmla="*/ 158939 h 188366"/>
                <a:gd name="connsiteX1" fmla="*/ 40971 w 132046"/>
                <a:gd name="connsiteY1" fmla="*/ 167691 h 188366"/>
                <a:gd name="connsiteX2" fmla="*/ 63296 w 132046"/>
                <a:gd name="connsiteY2" fmla="*/ 171623 h 188366"/>
                <a:gd name="connsiteX3" fmla="*/ 90695 w 132046"/>
                <a:gd name="connsiteY3" fmla="*/ 164393 h 188366"/>
                <a:gd name="connsiteX4" fmla="*/ 99448 w 132046"/>
                <a:gd name="connsiteY4" fmla="*/ 144478 h 188366"/>
                <a:gd name="connsiteX5" fmla="*/ 93866 w 132046"/>
                <a:gd name="connsiteY5" fmla="*/ 129130 h 188366"/>
                <a:gd name="connsiteX6" fmla="*/ 78391 w 132046"/>
                <a:gd name="connsiteY6" fmla="*/ 117587 h 188366"/>
                <a:gd name="connsiteX7" fmla="*/ 49851 w 132046"/>
                <a:gd name="connsiteY7" fmla="*/ 105409 h 188366"/>
                <a:gd name="connsiteX8" fmla="*/ 13192 w 132046"/>
                <a:gd name="connsiteY8" fmla="*/ 82704 h 188366"/>
                <a:gd name="connsiteX9" fmla="*/ 1649 w 132046"/>
                <a:gd name="connsiteY9" fmla="*/ 47948 h 188366"/>
                <a:gd name="connsiteX10" fmla="*/ 10275 w 132046"/>
                <a:gd name="connsiteY10" fmla="*/ 22832 h 188366"/>
                <a:gd name="connsiteX11" fmla="*/ 34122 w 132046"/>
                <a:gd name="connsiteY11" fmla="*/ 6089 h 188366"/>
                <a:gd name="connsiteX12" fmla="*/ 67863 w 132046"/>
                <a:gd name="connsiteY12" fmla="*/ 0 h 188366"/>
                <a:gd name="connsiteX13" fmla="*/ 94120 w 132046"/>
                <a:gd name="connsiteY13" fmla="*/ 2283 h 188366"/>
                <a:gd name="connsiteX14" fmla="*/ 112259 w 132046"/>
                <a:gd name="connsiteY14" fmla="*/ 6850 h 188366"/>
                <a:gd name="connsiteX15" fmla="*/ 121392 w 132046"/>
                <a:gd name="connsiteY15" fmla="*/ 9767 h 188366"/>
                <a:gd name="connsiteX16" fmla="*/ 121392 w 132046"/>
                <a:gd name="connsiteY16" fmla="*/ 50231 h 188366"/>
                <a:gd name="connsiteX17" fmla="*/ 101477 w 132046"/>
                <a:gd name="connsiteY17" fmla="*/ 50231 h 188366"/>
                <a:gd name="connsiteX18" fmla="*/ 95008 w 132046"/>
                <a:gd name="connsiteY18" fmla="*/ 26130 h 188366"/>
                <a:gd name="connsiteX19" fmla="*/ 84607 w 132046"/>
                <a:gd name="connsiteY19" fmla="*/ 19407 h 188366"/>
                <a:gd name="connsiteX20" fmla="*/ 65706 w 132046"/>
                <a:gd name="connsiteY20" fmla="*/ 16617 h 188366"/>
                <a:gd name="connsiteX21" fmla="*/ 42113 w 132046"/>
                <a:gd name="connsiteY21" fmla="*/ 23086 h 188366"/>
                <a:gd name="connsiteX22" fmla="*/ 33107 w 132046"/>
                <a:gd name="connsiteY22" fmla="*/ 40718 h 188366"/>
                <a:gd name="connsiteX23" fmla="*/ 37800 w 132046"/>
                <a:gd name="connsiteY23" fmla="*/ 56827 h 188366"/>
                <a:gd name="connsiteX24" fmla="*/ 49724 w 132046"/>
                <a:gd name="connsiteY24" fmla="*/ 67102 h 188366"/>
                <a:gd name="connsiteX25" fmla="*/ 69258 w 132046"/>
                <a:gd name="connsiteY25" fmla="*/ 76235 h 188366"/>
                <a:gd name="connsiteX26" fmla="*/ 75727 w 132046"/>
                <a:gd name="connsiteY26" fmla="*/ 78898 h 188366"/>
                <a:gd name="connsiteX27" fmla="*/ 105409 w 132046"/>
                <a:gd name="connsiteY27" fmla="*/ 92598 h 188366"/>
                <a:gd name="connsiteX28" fmla="*/ 124436 w 132046"/>
                <a:gd name="connsiteY28" fmla="*/ 109722 h 188366"/>
                <a:gd name="connsiteX29" fmla="*/ 132047 w 132046"/>
                <a:gd name="connsiteY29" fmla="*/ 135599 h 188366"/>
                <a:gd name="connsiteX30" fmla="*/ 113274 w 132046"/>
                <a:gd name="connsiteY30" fmla="*/ 174033 h 188366"/>
                <a:gd name="connsiteX31" fmla="*/ 61901 w 132046"/>
                <a:gd name="connsiteY31" fmla="*/ 188367 h 188366"/>
                <a:gd name="connsiteX32" fmla="*/ 28540 w 132046"/>
                <a:gd name="connsiteY32" fmla="*/ 183927 h 188366"/>
                <a:gd name="connsiteX33" fmla="*/ 0 w 132046"/>
                <a:gd name="connsiteY33" fmla="*/ 174921 h 188366"/>
                <a:gd name="connsiteX34" fmla="*/ 0 w 132046"/>
                <a:gd name="connsiteY34" fmla="*/ 133189 h 188366"/>
                <a:gd name="connsiteX35" fmla="*/ 21183 w 132046"/>
                <a:gd name="connsiteY35" fmla="*/ 133189 h 188366"/>
                <a:gd name="connsiteX36" fmla="*/ 27145 w 132046"/>
                <a:gd name="connsiteY36" fmla="*/ 158939 h 188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32046" h="188366">
                  <a:moveTo>
                    <a:pt x="27145" y="158939"/>
                  </a:moveTo>
                  <a:cubicBezTo>
                    <a:pt x="29301" y="162237"/>
                    <a:pt x="33995" y="165154"/>
                    <a:pt x="40971" y="167691"/>
                  </a:cubicBezTo>
                  <a:cubicBezTo>
                    <a:pt x="48075" y="170355"/>
                    <a:pt x="55432" y="171623"/>
                    <a:pt x="63296" y="171623"/>
                  </a:cubicBezTo>
                  <a:cubicBezTo>
                    <a:pt x="75727" y="171623"/>
                    <a:pt x="84860" y="169213"/>
                    <a:pt x="90695" y="164393"/>
                  </a:cubicBezTo>
                  <a:cubicBezTo>
                    <a:pt x="96530" y="159573"/>
                    <a:pt x="99448" y="152977"/>
                    <a:pt x="99448" y="144478"/>
                  </a:cubicBezTo>
                  <a:cubicBezTo>
                    <a:pt x="99448" y="138643"/>
                    <a:pt x="97545" y="133442"/>
                    <a:pt x="93866" y="129130"/>
                  </a:cubicBezTo>
                  <a:cubicBezTo>
                    <a:pt x="90188" y="124817"/>
                    <a:pt x="84987" y="120885"/>
                    <a:pt x="78391" y="117587"/>
                  </a:cubicBezTo>
                  <a:cubicBezTo>
                    <a:pt x="71795" y="114162"/>
                    <a:pt x="62281" y="110103"/>
                    <a:pt x="49851" y="105409"/>
                  </a:cubicBezTo>
                  <a:cubicBezTo>
                    <a:pt x="33107" y="99067"/>
                    <a:pt x="20930" y="91583"/>
                    <a:pt x="13192" y="82704"/>
                  </a:cubicBezTo>
                  <a:cubicBezTo>
                    <a:pt x="5454" y="73951"/>
                    <a:pt x="1649" y="62282"/>
                    <a:pt x="1649" y="47948"/>
                  </a:cubicBezTo>
                  <a:cubicBezTo>
                    <a:pt x="1649" y="38434"/>
                    <a:pt x="4566" y="30063"/>
                    <a:pt x="10275" y="22832"/>
                  </a:cubicBezTo>
                  <a:cubicBezTo>
                    <a:pt x="15983" y="15602"/>
                    <a:pt x="23974" y="10021"/>
                    <a:pt x="34122" y="6089"/>
                  </a:cubicBezTo>
                  <a:cubicBezTo>
                    <a:pt x="44269" y="2030"/>
                    <a:pt x="55432" y="0"/>
                    <a:pt x="67863" y="0"/>
                  </a:cubicBezTo>
                  <a:cubicBezTo>
                    <a:pt x="77884" y="0"/>
                    <a:pt x="86636" y="761"/>
                    <a:pt x="94120" y="2283"/>
                  </a:cubicBezTo>
                  <a:cubicBezTo>
                    <a:pt x="101604" y="3805"/>
                    <a:pt x="107692" y="5328"/>
                    <a:pt x="112259" y="6850"/>
                  </a:cubicBezTo>
                  <a:cubicBezTo>
                    <a:pt x="116825" y="8372"/>
                    <a:pt x="119870" y="9387"/>
                    <a:pt x="121392" y="9767"/>
                  </a:cubicBezTo>
                  <a:lnTo>
                    <a:pt x="121392" y="50231"/>
                  </a:lnTo>
                  <a:lnTo>
                    <a:pt x="101477" y="50231"/>
                  </a:lnTo>
                  <a:lnTo>
                    <a:pt x="95008" y="26130"/>
                  </a:lnTo>
                  <a:cubicBezTo>
                    <a:pt x="93739" y="23467"/>
                    <a:pt x="90188" y="21310"/>
                    <a:pt x="84607" y="19407"/>
                  </a:cubicBezTo>
                  <a:cubicBezTo>
                    <a:pt x="79025" y="17505"/>
                    <a:pt x="72683" y="16617"/>
                    <a:pt x="65706" y="16617"/>
                  </a:cubicBezTo>
                  <a:cubicBezTo>
                    <a:pt x="55939" y="16617"/>
                    <a:pt x="48075" y="18773"/>
                    <a:pt x="42113" y="23086"/>
                  </a:cubicBezTo>
                  <a:cubicBezTo>
                    <a:pt x="36151" y="27399"/>
                    <a:pt x="33107" y="33361"/>
                    <a:pt x="33107" y="40718"/>
                  </a:cubicBezTo>
                  <a:cubicBezTo>
                    <a:pt x="33107" y="47187"/>
                    <a:pt x="34629" y="52641"/>
                    <a:pt x="37800" y="56827"/>
                  </a:cubicBezTo>
                  <a:cubicBezTo>
                    <a:pt x="40971" y="61013"/>
                    <a:pt x="44904" y="64438"/>
                    <a:pt x="49724" y="67102"/>
                  </a:cubicBezTo>
                  <a:cubicBezTo>
                    <a:pt x="54544" y="69766"/>
                    <a:pt x="61013" y="72810"/>
                    <a:pt x="69258" y="76235"/>
                  </a:cubicBezTo>
                  <a:lnTo>
                    <a:pt x="75727" y="78898"/>
                  </a:lnTo>
                  <a:cubicBezTo>
                    <a:pt x="87904" y="83719"/>
                    <a:pt x="97798" y="88285"/>
                    <a:pt x="105409" y="92598"/>
                  </a:cubicBezTo>
                  <a:cubicBezTo>
                    <a:pt x="113020" y="96911"/>
                    <a:pt x="119362" y="102619"/>
                    <a:pt x="124436" y="109722"/>
                  </a:cubicBezTo>
                  <a:cubicBezTo>
                    <a:pt x="129510" y="116826"/>
                    <a:pt x="132047" y="125451"/>
                    <a:pt x="132047" y="135599"/>
                  </a:cubicBezTo>
                  <a:cubicBezTo>
                    <a:pt x="132047" y="151708"/>
                    <a:pt x="125832" y="164520"/>
                    <a:pt x="113274" y="174033"/>
                  </a:cubicBezTo>
                  <a:cubicBezTo>
                    <a:pt x="100716" y="183547"/>
                    <a:pt x="83719" y="188367"/>
                    <a:pt x="61901" y="188367"/>
                  </a:cubicBezTo>
                  <a:cubicBezTo>
                    <a:pt x="51246" y="188367"/>
                    <a:pt x="40083" y="186845"/>
                    <a:pt x="28540" y="183927"/>
                  </a:cubicBezTo>
                  <a:cubicBezTo>
                    <a:pt x="16870" y="181010"/>
                    <a:pt x="7357" y="177966"/>
                    <a:pt x="0" y="174921"/>
                  </a:cubicBezTo>
                  <a:lnTo>
                    <a:pt x="0" y="133189"/>
                  </a:lnTo>
                  <a:lnTo>
                    <a:pt x="21183" y="133189"/>
                  </a:lnTo>
                  <a:lnTo>
                    <a:pt x="27145" y="158939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4" name="Freeform: Shape 1048"/>
            <p:cNvSpPr/>
            <p:nvPr/>
          </p:nvSpPr>
          <p:spPr>
            <a:xfrm>
              <a:off x="22211549" y="1843251"/>
              <a:ext cx="142705" cy="189381"/>
            </a:xfrm>
            <a:custGeom>
              <a:avLst/>
              <a:gdLst>
                <a:gd name="connsiteX0" fmla="*/ 10405 w 142705"/>
                <a:gd name="connsiteY0" fmla="*/ 47567 h 189381"/>
                <a:gd name="connsiteX1" fmla="*/ 41736 w 142705"/>
                <a:gd name="connsiteY1" fmla="*/ 12812 h 189381"/>
                <a:gd name="connsiteX2" fmla="*/ 91460 w 142705"/>
                <a:gd name="connsiteY2" fmla="*/ 0 h 189381"/>
                <a:gd name="connsiteX3" fmla="*/ 115560 w 142705"/>
                <a:gd name="connsiteY3" fmla="*/ 2664 h 189381"/>
                <a:gd name="connsiteX4" fmla="*/ 139661 w 142705"/>
                <a:gd name="connsiteY4" fmla="*/ 9767 h 189381"/>
                <a:gd name="connsiteX5" fmla="*/ 138393 w 142705"/>
                <a:gd name="connsiteY5" fmla="*/ 59998 h 189381"/>
                <a:gd name="connsiteX6" fmla="*/ 117209 w 142705"/>
                <a:gd name="connsiteY6" fmla="*/ 59998 h 189381"/>
                <a:gd name="connsiteX7" fmla="*/ 110106 w 142705"/>
                <a:gd name="connsiteY7" fmla="*/ 26765 h 189381"/>
                <a:gd name="connsiteX8" fmla="*/ 85371 w 142705"/>
                <a:gd name="connsiteY8" fmla="*/ 17632 h 189381"/>
                <a:gd name="connsiteX9" fmla="*/ 49347 w 142705"/>
                <a:gd name="connsiteY9" fmla="*/ 36024 h 189381"/>
                <a:gd name="connsiteX10" fmla="*/ 36155 w 142705"/>
                <a:gd name="connsiteY10" fmla="*/ 88285 h 189381"/>
                <a:gd name="connsiteX11" fmla="*/ 50996 w 142705"/>
                <a:gd name="connsiteY11" fmla="*/ 146761 h 189381"/>
                <a:gd name="connsiteX12" fmla="*/ 89557 w 142705"/>
                <a:gd name="connsiteY12" fmla="*/ 166803 h 189381"/>
                <a:gd name="connsiteX13" fmla="*/ 115434 w 142705"/>
                <a:gd name="connsiteY13" fmla="*/ 162617 h 189381"/>
                <a:gd name="connsiteX14" fmla="*/ 136490 w 142705"/>
                <a:gd name="connsiteY14" fmla="*/ 152469 h 189381"/>
                <a:gd name="connsiteX15" fmla="*/ 142705 w 142705"/>
                <a:gd name="connsiteY15" fmla="*/ 165535 h 189381"/>
                <a:gd name="connsiteX16" fmla="*/ 116829 w 142705"/>
                <a:gd name="connsiteY16" fmla="*/ 182025 h 189381"/>
                <a:gd name="connsiteX17" fmla="*/ 82073 w 142705"/>
                <a:gd name="connsiteY17" fmla="*/ 189382 h 189381"/>
                <a:gd name="connsiteX18" fmla="*/ 36916 w 142705"/>
                <a:gd name="connsiteY18" fmla="*/ 177331 h 189381"/>
                <a:gd name="connsiteX19" fmla="*/ 9263 w 142705"/>
                <a:gd name="connsiteY19" fmla="*/ 144224 h 189381"/>
                <a:gd name="connsiteX20" fmla="*/ 3 w 142705"/>
                <a:gd name="connsiteY20" fmla="*/ 96530 h 189381"/>
                <a:gd name="connsiteX21" fmla="*/ 10405 w 142705"/>
                <a:gd name="connsiteY21" fmla="*/ 47567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2705" h="189381">
                  <a:moveTo>
                    <a:pt x="10405" y="47567"/>
                  </a:moveTo>
                  <a:cubicBezTo>
                    <a:pt x="17508" y="32980"/>
                    <a:pt x="27909" y="21437"/>
                    <a:pt x="41736" y="12812"/>
                  </a:cubicBezTo>
                  <a:cubicBezTo>
                    <a:pt x="55562" y="4186"/>
                    <a:pt x="72052" y="0"/>
                    <a:pt x="91460" y="0"/>
                  </a:cubicBezTo>
                  <a:cubicBezTo>
                    <a:pt x="100846" y="0"/>
                    <a:pt x="108838" y="888"/>
                    <a:pt x="115560" y="2664"/>
                  </a:cubicBezTo>
                  <a:cubicBezTo>
                    <a:pt x="122283" y="4440"/>
                    <a:pt x="130275" y="6850"/>
                    <a:pt x="139661" y="9767"/>
                  </a:cubicBezTo>
                  <a:lnTo>
                    <a:pt x="138393" y="59998"/>
                  </a:lnTo>
                  <a:lnTo>
                    <a:pt x="117209" y="59998"/>
                  </a:lnTo>
                  <a:lnTo>
                    <a:pt x="110106" y="26765"/>
                  </a:lnTo>
                  <a:cubicBezTo>
                    <a:pt x="108838" y="20676"/>
                    <a:pt x="100593" y="17632"/>
                    <a:pt x="85371" y="17632"/>
                  </a:cubicBezTo>
                  <a:cubicBezTo>
                    <a:pt x="70149" y="17632"/>
                    <a:pt x="58099" y="23720"/>
                    <a:pt x="49347" y="36024"/>
                  </a:cubicBezTo>
                  <a:cubicBezTo>
                    <a:pt x="40594" y="48329"/>
                    <a:pt x="36155" y="65706"/>
                    <a:pt x="36155" y="88285"/>
                  </a:cubicBezTo>
                  <a:cubicBezTo>
                    <a:pt x="36155" y="113908"/>
                    <a:pt x="41102" y="133442"/>
                    <a:pt x="50996" y="146761"/>
                  </a:cubicBezTo>
                  <a:cubicBezTo>
                    <a:pt x="60890" y="160080"/>
                    <a:pt x="73701" y="166803"/>
                    <a:pt x="89557" y="166803"/>
                  </a:cubicBezTo>
                  <a:cubicBezTo>
                    <a:pt x="98690" y="166803"/>
                    <a:pt x="107315" y="165408"/>
                    <a:pt x="115434" y="162617"/>
                  </a:cubicBezTo>
                  <a:cubicBezTo>
                    <a:pt x="123552" y="159827"/>
                    <a:pt x="130528" y="156402"/>
                    <a:pt x="136490" y="152469"/>
                  </a:cubicBezTo>
                  <a:lnTo>
                    <a:pt x="142705" y="165535"/>
                  </a:lnTo>
                  <a:cubicBezTo>
                    <a:pt x="136870" y="171623"/>
                    <a:pt x="128245" y="177078"/>
                    <a:pt x="116829" y="182025"/>
                  </a:cubicBezTo>
                  <a:cubicBezTo>
                    <a:pt x="105413" y="186845"/>
                    <a:pt x="93870" y="189382"/>
                    <a:pt x="82073" y="189382"/>
                  </a:cubicBezTo>
                  <a:cubicBezTo>
                    <a:pt x="64188" y="189382"/>
                    <a:pt x="49220" y="185323"/>
                    <a:pt x="36916" y="177331"/>
                  </a:cubicBezTo>
                  <a:cubicBezTo>
                    <a:pt x="24612" y="169340"/>
                    <a:pt x="15352" y="158304"/>
                    <a:pt x="9263" y="144224"/>
                  </a:cubicBezTo>
                  <a:cubicBezTo>
                    <a:pt x="3048" y="130144"/>
                    <a:pt x="3" y="114289"/>
                    <a:pt x="3" y="96530"/>
                  </a:cubicBezTo>
                  <a:cubicBezTo>
                    <a:pt x="-123" y="78391"/>
                    <a:pt x="3428" y="62155"/>
                    <a:pt x="10405" y="4756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5" name="Freeform: Shape 1049"/>
            <p:cNvSpPr/>
            <p:nvPr/>
          </p:nvSpPr>
          <p:spPr>
            <a:xfrm>
              <a:off x="22379497" y="1844139"/>
              <a:ext cx="183166" cy="188367"/>
            </a:xfrm>
            <a:custGeom>
              <a:avLst/>
              <a:gdLst>
                <a:gd name="connsiteX0" fmla="*/ 137755 w 183166"/>
                <a:gd name="connsiteY0" fmla="*/ 184181 h 188367"/>
                <a:gd name="connsiteX1" fmla="*/ 133316 w 183166"/>
                <a:gd name="connsiteY1" fmla="*/ 172384 h 188367"/>
                <a:gd name="connsiteX2" fmla="*/ 133316 w 183166"/>
                <a:gd name="connsiteY2" fmla="*/ 161349 h 188367"/>
                <a:gd name="connsiteX3" fmla="*/ 106424 w 183166"/>
                <a:gd name="connsiteY3" fmla="*/ 180249 h 188367"/>
                <a:gd name="connsiteX4" fmla="*/ 73951 w 183166"/>
                <a:gd name="connsiteY4" fmla="*/ 188367 h 188367"/>
                <a:gd name="connsiteX5" fmla="*/ 30951 w 183166"/>
                <a:gd name="connsiteY5" fmla="*/ 172004 h 188367"/>
                <a:gd name="connsiteX6" fmla="*/ 18266 w 183166"/>
                <a:gd name="connsiteY6" fmla="*/ 118221 h 188367"/>
                <a:gd name="connsiteX7" fmla="*/ 18266 w 183166"/>
                <a:gd name="connsiteY7" fmla="*/ 23720 h 188367"/>
                <a:gd name="connsiteX8" fmla="*/ 0 w 183166"/>
                <a:gd name="connsiteY8" fmla="*/ 18520 h 188367"/>
                <a:gd name="connsiteX9" fmla="*/ 0 w 183166"/>
                <a:gd name="connsiteY9" fmla="*/ 4186 h 188367"/>
                <a:gd name="connsiteX10" fmla="*/ 45665 w 183166"/>
                <a:gd name="connsiteY10" fmla="*/ 0 h 188367"/>
                <a:gd name="connsiteX11" fmla="*/ 46045 w 183166"/>
                <a:gd name="connsiteY11" fmla="*/ 0 h 188367"/>
                <a:gd name="connsiteX12" fmla="*/ 52261 w 183166"/>
                <a:gd name="connsiteY12" fmla="*/ 3932 h 188367"/>
                <a:gd name="connsiteX13" fmla="*/ 52261 w 183166"/>
                <a:gd name="connsiteY13" fmla="*/ 115684 h 188367"/>
                <a:gd name="connsiteX14" fmla="*/ 55051 w 183166"/>
                <a:gd name="connsiteY14" fmla="*/ 145239 h 188367"/>
                <a:gd name="connsiteX15" fmla="*/ 64819 w 183166"/>
                <a:gd name="connsiteY15" fmla="*/ 160841 h 188367"/>
                <a:gd name="connsiteX16" fmla="*/ 85241 w 183166"/>
                <a:gd name="connsiteY16" fmla="*/ 165915 h 188367"/>
                <a:gd name="connsiteX17" fmla="*/ 109722 w 183166"/>
                <a:gd name="connsiteY17" fmla="*/ 160334 h 188367"/>
                <a:gd name="connsiteX18" fmla="*/ 129637 w 183166"/>
                <a:gd name="connsiteY18" fmla="*/ 147269 h 188367"/>
                <a:gd name="connsiteX19" fmla="*/ 129637 w 183166"/>
                <a:gd name="connsiteY19" fmla="*/ 23720 h 188367"/>
                <a:gd name="connsiteX20" fmla="*/ 106170 w 183166"/>
                <a:gd name="connsiteY20" fmla="*/ 18520 h 188367"/>
                <a:gd name="connsiteX21" fmla="*/ 106170 w 183166"/>
                <a:gd name="connsiteY21" fmla="*/ 4186 h 188367"/>
                <a:gd name="connsiteX22" fmla="*/ 155767 w 183166"/>
                <a:gd name="connsiteY22" fmla="*/ 0 h 188367"/>
                <a:gd name="connsiteX23" fmla="*/ 156148 w 183166"/>
                <a:gd name="connsiteY23" fmla="*/ 0 h 188367"/>
                <a:gd name="connsiteX24" fmla="*/ 163632 w 183166"/>
                <a:gd name="connsiteY24" fmla="*/ 3932 h 188367"/>
                <a:gd name="connsiteX25" fmla="*/ 163632 w 183166"/>
                <a:gd name="connsiteY25" fmla="*/ 168198 h 188367"/>
                <a:gd name="connsiteX26" fmla="*/ 183166 w 183166"/>
                <a:gd name="connsiteY26" fmla="*/ 168198 h 188367"/>
                <a:gd name="connsiteX27" fmla="*/ 182786 w 183166"/>
                <a:gd name="connsiteY27" fmla="*/ 182913 h 188367"/>
                <a:gd name="connsiteX28" fmla="*/ 166930 w 183166"/>
                <a:gd name="connsiteY28" fmla="*/ 186464 h 188367"/>
                <a:gd name="connsiteX29" fmla="*/ 151455 w 183166"/>
                <a:gd name="connsiteY29" fmla="*/ 187733 h 188367"/>
                <a:gd name="connsiteX30" fmla="*/ 137755 w 183166"/>
                <a:gd name="connsiteY30" fmla="*/ 184181 h 18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367">
                  <a:moveTo>
                    <a:pt x="137755" y="184181"/>
                  </a:moveTo>
                  <a:cubicBezTo>
                    <a:pt x="134838" y="181771"/>
                    <a:pt x="133316" y="177839"/>
                    <a:pt x="133316" y="172384"/>
                  </a:cubicBezTo>
                  <a:lnTo>
                    <a:pt x="133316" y="161349"/>
                  </a:lnTo>
                  <a:cubicBezTo>
                    <a:pt x="126085" y="168579"/>
                    <a:pt x="117206" y="174794"/>
                    <a:pt x="106424" y="180249"/>
                  </a:cubicBezTo>
                  <a:cubicBezTo>
                    <a:pt x="95642" y="185703"/>
                    <a:pt x="84860" y="188367"/>
                    <a:pt x="73951" y="188367"/>
                  </a:cubicBezTo>
                  <a:cubicBezTo>
                    <a:pt x="53783" y="188367"/>
                    <a:pt x="39449" y="182913"/>
                    <a:pt x="30951" y="172004"/>
                  </a:cubicBezTo>
                  <a:cubicBezTo>
                    <a:pt x="22452" y="161095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266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89" y="187733"/>
                    <a:pt x="151455" y="187733"/>
                  </a:cubicBezTo>
                  <a:cubicBezTo>
                    <a:pt x="145239" y="187733"/>
                    <a:pt x="140673" y="186591"/>
                    <a:pt x="137755" y="184181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6" name="Freeform: Shape 1050"/>
            <p:cNvSpPr/>
            <p:nvPr/>
          </p:nvSpPr>
          <p:spPr>
            <a:xfrm>
              <a:off x="22589174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79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79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537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7" name="Freeform: Shape 1051"/>
            <p:cNvSpPr/>
            <p:nvPr/>
          </p:nvSpPr>
          <p:spPr>
            <a:xfrm>
              <a:off x="22736823" y="1770568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1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1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1" y="39069"/>
                  </a:moveTo>
                  <a:cubicBezTo>
                    <a:pt x="20296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8" y="33995"/>
                    <a:pt x="57461" y="38434"/>
                  </a:cubicBezTo>
                  <a:cubicBezTo>
                    <a:pt x="53276" y="42747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145" y="43001"/>
                    <a:pt x="23721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8" name="Freeform: Shape 1052"/>
            <p:cNvSpPr/>
            <p:nvPr/>
          </p:nvSpPr>
          <p:spPr>
            <a:xfrm>
              <a:off x="22843628" y="1762196"/>
              <a:ext cx="88031" cy="266884"/>
            </a:xfrm>
            <a:custGeom>
              <a:avLst/>
              <a:gdLst>
                <a:gd name="connsiteX0" fmla="*/ 26384 w 88031"/>
                <a:gd name="connsiteY0" fmla="*/ 23720 h 266884"/>
                <a:gd name="connsiteX1" fmla="*/ 0 w 88031"/>
                <a:gd name="connsiteY1" fmla="*/ 20169 h 266884"/>
                <a:gd name="connsiteX2" fmla="*/ 0 w 88031"/>
                <a:gd name="connsiteY2" fmla="*/ 6215 h 266884"/>
                <a:gd name="connsiteX3" fmla="*/ 52514 w 88031"/>
                <a:gd name="connsiteY3" fmla="*/ 0 h 266884"/>
                <a:gd name="connsiteX4" fmla="*/ 53149 w 88031"/>
                <a:gd name="connsiteY4" fmla="*/ 0 h 266884"/>
                <a:gd name="connsiteX5" fmla="*/ 60379 w 88031"/>
                <a:gd name="connsiteY5" fmla="*/ 4820 h 266884"/>
                <a:gd name="connsiteX6" fmla="*/ 60379 w 88031"/>
                <a:gd name="connsiteY6" fmla="*/ 248239 h 266884"/>
                <a:gd name="connsiteX7" fmla="*/ 88031 w 88031"/>
                <a:gd name="connsiteY7" fmla="*/ 250902 h 266884"/>
                <a:gd name="connsiteX8" fmla="*/ 88031 w 88031"/>
                <a:gd name="connsiteY8" fmla="*/ 266885 h 266884"/>
                <a:gd name="connsiteX9" fmla="*/ 0 w 88031"/>
                <a:gd name="connsiteY9" fmla="*/ 266885 h 266884"/>
                <a:gd name="connsiteX10" fmla="*/ 0 w 88031"/>
                <a:gd name="connsiteY10" fmla="*/ 250902 h 266884"/>
                <a:gd name="connsiteX11" fmla="*/ 26384 w 88031"/>
                <a:gd name="connsiteY11" fmla="*/ 247985 h 266884"/>
                <a:gd name="connsiteX12" fmla="*/ 26384 w 88031"/>
                <a:gd name="connsiteY12" fmla="*/ 23720 h 266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6884">
                  <a:moveTo>
                    <a:pt x="26384" y="23720"/>
                  </a:moveTo>
                  <a:lnTo>
                    <a:pt x="0" y="20169"/>
                  </a:lnTo>
                  <a:lnTo>
                    <a:pt x="0" y="6215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820"/>
                  </a:lnTo>
                  <a:lnTo>
                    <a:pt x="60379" y="248239"/>
                  </a:lnTo>
                  <a:lnTo>
                    <a:pt x="88031" y="250902"/>
                  </a:lnTo>
                  <a:lnTo>
                    <a:pt x="88031" y="266885"/>
                  </a:lnTo>
                  <a:lnTo>
                    <a:pt x="0" y="266885"/>
                  </a:lnTo>
                  <a:lnTo>
                    <a:pt x="0" y="250902"/>
                  </a:lnTo>
                  <a:lnTo>
                    <a:pt x="26384" y="247985"/>
                  </a:lnTo>
                  <a:lnTo>
                    <a:pt x="26384" y="23720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9" name="Freeform: Shape 1053"/>
            <p:cNvSpPr/>
            <p:nvPr/>
          </p:nvSpPr>
          <p:spPr>
            <a:xfrm>
              <a:off x="22954869" y="1843251"/>
              <a:ext cx="168454" cy="189381"/>
            </a:xfrm>
            <a:custGeom>
              <a:avLst/>
              <a:gdLst>
                <a:gd name="connsiteX0" fmla="*/ 12053 w 168454"/>
                <a:gd name="connsiteY0" fmla="*/ 44016 h 189381"/>
                <a:gd name="connsiteX1" fmla="*/ 43765 w 168454"/>
                <a:gd name="connsiteY1" fmla="*/ 11289 h 189381"/>
                <a:gd name="connsiteX2" fmla="*/ 86005 w 168454"/>
                <a:gd name="connsiteY2" fmla="*/ 0 h 189381"/>
                <a:gd name="connsiteX3" fmla="*/ 147779 w 168454"/>
                <a:gd name="connsiteY3" fmla="*/ 26130 h 189381"/>
                <a:gd name="connsiteX4" fmla="*/ 168455 w 168454"/>
                <a:gd name="connsiteY4" fmla="*/ 94627 h 189381"/>
                <a:gd name="connsiteX5" fmla="*/ 156405 w 168454"/>
                <a:gd name="connsiteY5" fmla="*/ 145747 h 189381"/>
                <a:gd name="connsiteX6" fmla="*/ 124693 w 168454"/>
                <a:gd name="connsiteY6" fmla="*/ 178346 h 189381"/>
                <a:gd name="connsiteX7" fmla="*/ 82453 w 168454"/>
                <a:gd name="connsiteY7" fmla="*/ 189382 h 189381"/>
                <a:gd name="connsiteX8" fmla="*/ 20679 w 168454"/>
                <a:gd name="connsiteY8" fmla="*/ 163251 h 189381"/>
                <a:gd name="connsiteX9" fmla="*/ 3 w 168454"/>
                <a:gd name="connsiteY9" fmla="*/ 94754 h 189381"/>
                <a:gd name="connsiteX10" fmla="*/ 12053 w 168454"/>
                <a:gd name="connsiteY10" fmla="*/ 44016 h 189381"/>
                <a:gd name="connsiteX11" fmla="*/ 118858 w 168454"/>
                <a:gd name="connsiteY11" fmla="*/ 152216 h 189381"/>
                <a:gd name="connsiteX12" fmla="*/ 130908 w 168454"/>
                <a:gd name="connsiteY12" fmla="*/ 97164 h 189381"/>
                <a:gd name="connsiteX13" fmla="*/ 119873 w 168454"/>
                <a:gd name="connsiteY13" fmla="*/ 39830 h 189381"/>
                <a:gd name="connsiteX14" fmla="*/ 84356 w 168454"/>
                <a:gd name="connsiteY14" fmla="*/ 18646 h 189381"/>
                <a:gd name="connsiteX15" fmla="*/ 49600 w 168454"/>
                <a:gd name="connsiteY15" fmla="*/ 37166 h 189381"/>
                <a:gd name="connsiteX16" fmla="*/ 37423 w 168454"/>
                <a:gd name="connsiteY16" fmla="*/ 92217 h 189381"/>
                <a:gd name="connsiteX17" fmla="*/ 48839 w 168454"/>
                <a:gd name="connsiteY17" fmla="*/ 149552 h 189381"/>
                <a:gd name="connsiteX18" fmla="*/ 84356 w 168454"/>
                <a:gd name="connsiteY18" fmla="*/ 170735 h 189381"/>
                <a:gd name="connsiteX19" fmla="*/ 118858 w 168454"/>
                <a:gd name="connsiteY19" fmla="*/ 152216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381">
                  <a:moveTo>
                    <a:pt x="12053" y="44016"/>
                  </a:moveTo>
                  <a:cubicBezTo>
                    <a:pt x="20045" y="29682"/>
                    <a:pt x="30700" y="18773"/>
                    <a:pt x="43765" y="11289"/>
                  </a:cubicBezTo>
                  <a:cubicBezTo>
                    <a:pt x="56830" y="3805"/>
                    <a:pt x="71037" y="0"/>
                    <a:pt x="86005" y="0"/>
                  </a:cubicBezTo>
                  <a:cubicBezTo>
                    <a:pt x="113404" y="0"/>
                    <a:pt x="133953" y="8752"/>
                    <a:pt x="147779" y="26130"/>
                  </a:cubicBezTo>
                  <a:cubicBezTo>
                    <a:pt x="161605" y="43508"/>
                    <a:pt x="168455" y="66341"/>
                    <a:pt x="168455" y="94627"/>
                  </a:cubicBezTo>
                  <a:cubicBezTo>
                    <a:pt x="168455" y="114416"/>
                    <a:pt x="164396" y="131413"/>
                    <a:pt x="156405" y="145747"/>
                  </a:cubicBezTo>
                  <a:cubicBezTo>
                    <a:pt x="148413" y="160080"/>
                    <a:pt x="137758" y="170989"/>
                    <a:pt x="124693" y="178346"/>
                  </a:cubicBezTo>
                  <a:cubicBezTo>
                    <a:pt x="111501" y="185703"/>
                    <a:pt x="97421" y="189382"/>
                    <a:pt x="82453" y="189382"/>
                  </a:cubicBezTo>
                  <a:cubicBezTo>
                    <a:pt x="55054" y="189382"/>
                    <a:pt x="34505" y="180629"/>
                    <a:pt x="20679" y="163251"/>
                  </a:cubicBezTo>
                  <a:cubicBezTo>
                    <a:pt x="6853" y="145873"/>
                    <a:pt x="3" y="123041"/>
                    <a:pt x="3" y="94754"/>
                  </a:cubicBezTo>
                  <a:cubicBezTo>
                    <a:pt x="-124" y="75220"/>
                    <a:pt x="3935" y="58349"/>
                    <a:pt x="12053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482" y="49597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50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0" name="Freeform: Shape 1054"/>
            <p:cNvSpPr/>
            <p:nvPr/>
          </p:nvSpPr>
          <p:spPr>
            <a:xfrm>
              <a:off x="23153640" y="1843124"/>
              <a:ext cx="127226" cy="185830"/>
            </a:xfrm>
            <a:custGeom>
              <a:avLst/>
              <a:gdLst>
                <a:gd name="connsiteX0" fmla="*/ 0 w 127226"/>
                <a:gd name="connsiteY0" fmla="*/ 169847 h 185830"/>
                <a:gd name="connsiteX1" fmla="*/ 24481 w 127226"/>
                <a:gd name="connsiteY1" fmla="*/ 167945 h 185830"/>
                <a:gd name="connsiteX2" fmla="*/ 24481 w 127226"/>
                <a:gd name="connsiteY2" fmla="*/ 30063 h 185830"/>
                <a:gd name="connsiteX3" fmla="*/ 1015 w 127226"/>
                <a:gd name="connsiteY3" fmla="*/ 24228 h 185830"/>
                <a:gd name="connsiteX4" fmla="*/ 1015 w 127226"/>
                <a:gd name="connsiteY4" fmla="*/ 6596 h 185830"/>
                <a:gd name="connsiteX5" fmla="*/ 46045 w 127226"/>
                <a:gd name="connsiteY5" fmla="*/ 761 h 185830"/>
                <a:gd name="connsiteX6" fmla="*/ 46679 w 127226"/>
                <a:gd name="connsiteY6" fmla="*/ 761 h 185830"/>
                <a:gd name="connsiteX7" fmla="*/ 53910 w 127226"/>
                <a:gd name="connsiteY7" fmla="*/ 6596 h 185830"/>
                <a:gd name="connsiteX8" fmla="*/ 53910 w 127226"/>
                <a:gd name="connsiteY8" fmla="*/ 12431 h 185830"/>
                <a:gd name="connsiteX9" fmla="*/ 52895 w 127226"/>
                <a:gd name="connsiteY9" fmla="*/ 37800 h 185830"/>
                <a:gd name="connsiteX10" fmla="*/ 53910 w 127226"/>
                <a:gd name="connsiteY10" fmla="*/ 37800 h 185830"/>
                <a:gd name="connsiteX11" fmla="*/ 65579 w 127226"/>
                <a:gd name="connsiteY11" fmla="*/ 23467 h 185830"/>
                <a:gd name="connsiteX12" fmla="*/ 87397 w 127226"/>
                <a:gd name="connsiteY12" fmla="*/ 7357 h 185830"/>
                <a:gd name="connsiteX13" fmla="*/ 116445 w 127226"/>
                <a:gd name="connsiteY13" fmla="*/ 0 h 185830"/>
                <a:gd name="connsiteX14" fmla="*/ 127227 w 127226"/>
                <a:gd name="connsiteY14" fmla="*/ 1649 h 185830"/>
                <a:gd name="connsiteX15" fmla="*/ 127227 w 127226"/>
                <a:gd name="connsiteY15" fmla="*/ 38181 h 185830"/>
                <a:gd name="connsiteX16" fmla="*/ 119870 w 127226"/>
                <a:gd name="connsiteY16" fmla="*/ 35136 h 185830"/>
                <a:gd name="connsiteX17" fmla="*/ 108580 w 127226"/>
                <a:gd name="connsiteY17" fmla="*/ 33614 h 185830"/>
                <a:gd name="connsiteX18" fmla="*/ 58349 w 127226"/>
                <a:gd name="connsiteY18" fmla="*/ 50231 h 185830"/>
                <a:gd name="connsiteX19" fmla="*/ 58349 w 127226"/>
                <a:gd name="connsiteY19" fmla="*/ 167564 h 185830"/>
                <a:gd name="connsiteX20" fmla="*/ 99701 w 127226"/>
                <a:gd name="connsiteY20" fmla="*/ 170228 h 185830"/>
                <a:gd name="connsiteX21" fmla="*/ 99701 w 127226"/>
                <a:gd name="connsiteY21" fmla="*/ 185830 h 185830"/>
                <a:gd name="connsiteX22" fmla="*/ 0 w 127226"/>
                <a:gd name="connsiteY22" fmla="*/ 185830 h 185830"/>
                <a:gd name="connsiteX23" fmla="*/ 0 w 127226"/>
                <a:gd name="connsiteY23" fmla="*/ 169847 h 18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30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79" y="23467"/>
                  </a:cubicBezTo>
                  <a:cubicBezTo>
                    <a:pt x="71288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166"/>
                    <a:pt x="123295" y="36024"/>
                    <a:pt x="119870" y="35136"/>
                  </a:cubicBezTo>
                  <a:cubicBezTo>
                    <a:pt x="116445" y="34122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1" name="Freeform: Shape 1055"/>
            <p:cNvSpPr/>
            <p:nvPr/>
          </p:nvSpPr>
          <p:spPr>
            <a:xfrm>
              <a:off x="19250196" y="2131065"/>
              <a:ext cx="177331" cy="270313"/>
            </a:xfrm>
            <a:custGeom>
              <a:avLst/>
              <a:gdLst>
                <a:gd name="connsiteX0" fmla="*/ 35517 w 177331"/>
                <a:gd name="connsiteY0" fmla="*/ 260543 h 270313"/>
                <a:gd name="connsiteX1" fmla="*/ 9640 w 177331"/>
                <a:gd name="connsiteY1" fmla="*/ 230607 h 270313"/>
                <a:gd name="connsiteX2" fmla="*/ 0 w 177331"/>
                <a:gd name="connsiteY2" fmla="*/ 180756 h 270313"/>
                <a:gd name="connsiteX3" fmla="*/ 11416 w 177331"/>
                <a:gd name="connsiteY3" fmla="*/ 130271 h 270313"/>
                <a:gd name="connsiteX4" fmla="*/ 44143 w 177331"/>
                <a:gd name="connsiteY4" fmla="*/ 94247 h 270313"/>
                <a:gd name="connsiteX5" fmla="*/ 94501 w 177331"/>
                <a:gd name="connsiteY5" fmla="*/ 81055 h 270313"/>
                <a:gd name="connsiteX6" fmla="*/ 124817 w 177331"/>
                <a:gd name="connsiteY6" fmla="*/ 84607 h 270313"/>
                <a:gd name="connsiteX7" fmla="*/ 124817 w 177331"/>
                <a:gd name="connsiteY7" fmla="*/ 23720 h 270313"/>
                <a:gd name="connsiteX8" fmla="*/ 91583 w 177331"/>
                <a:gd name="connsiteY8" fmla="*/ 19788 h 270313"/>
                <a:gd name="connsiteX9" fmla="*/ 91583 w 177331"/>
                <a:gd name="connsiteY9" fmla="*/ 5835 h 270313"/>
                <a:gd name="connsiteX10" fmla="*/ 150186 w 177331"/>
                <a:gd name="connsiteY10" fmla="*/ 0 h 270313"/>
                <a:gd name="connsiteX11" fmla="*/ 151201 w 177331"/>
                <a:gd name="connsiteY11" fmla="*/ 0 h 270313"/>
                <a:gd name="connsiteX12" fmla="*/ 158431 w 177331"/>
                <a:gd name="connsiteY12" fmla="*/ 5201 h 270313"/>
                <a:gd name="connsiteX13" fmla="*/ 158431 w 177331"/>
                <a:gd name="connsiteY13" fmla="*/ 250268 h 270313"/>
                <a:gd name="connsiteX14" fmla="*/ 177331 w 177331"/>
                <a:gd name="connsiteY14" fmla="*/ 250268 h 270313"/>
                <a:gd name="connsiteX15" fmla="*/ 177331 w 177331"/>
                <a:gd name="connsiteY15" fmla="*/ 265236 h 270313"/>
                <a:gd name="connsiteX16" fmla="*/ 159192 w 177331"/>
                <a:gd name="connsiteY16" fmla="*/ 268788 h 270313"/>
                <a:gd name="connsiteX17" fmla="*/ 143083 w 177331"/>
                <a:gd name="connsiteY17" fmla="*/ 270056 h 270313"/>
                <a:gd name="connsiteX18" fmla="*/ 131032 w 177331"/>
                <a:gd name="connsiteY18" fmla="*/ 267139 h 270313"/>
                <a:gd name="connsiteX19" fmla="*/ 127481 w 177331"/>
                <a:gd name="connsiteY19" fmla="*/ 254708 h 270313"/>
                <a:gd name="connsiteX20" fmla="*/ 127481 w 177331"/>
                <a:gd name="connsiteY20" fmla="*/ 244306 h 270313"/>
                <a:gd name="connsiteX21" fmla="*/ 103507 w 177331"/>
                <a:gd name="connsiteY21" fmla="*/ 262826 h 270313"/>
                <a:gd name="connsiteX22" fmla="*/ 71415 w 177331"/>
                <a:gd name="connsiteY22" fmla="*/ 270310 h 270313"/>
                <a:gd name="connsiteX23" fmla="*/ 35517 w 177331"/>
                <a:gd name="connsiteY23" fmla="*/ 260543 h 270313"/>
                <a:gd name="connsiteX24" fmla="*/ 108200 w 177331"/>
                <a:gd name="connsiteY24" fmla="*/ 241516 h 270313"/>
                <a:gd name="connsiteX25" fmla="*/ 124817 w 177331"/>
                <a:gd name="connsiteY25" fmla="*/ 228324 h 270313"/>
                <a:gd name="connsiteX26" fmla="*/ 124817 w 177331"/>
                <a:gd name="connsiteY26" fmla="*/ 109088 h 270313"/>
                <a:gd name="connsiteX27" fmla="*/ 112640 w 177331"/>
                <a:gd name="connsiteY27" fmla="*/ 102111 h 270313"/>
                <a:gd name="connsiteX28" fmla="*/ 92217 w 177331"/>
                <a:gd name="connsiteY28" fmla="*/ 99067 h 270313"/>
                <a:gd name="connsiteX29" fmla="*/ 51626 w 177331"/>
                <a:gd name="connsiteY29" fmla="*/ 118475 h 270313"/>
                <a:gd name="connsiteX30" fmla="*/ 36532 w 177331"/>
                <a:gd name="connsiteY30" fmla="*/ 178219 h 270313"/>
                <a:gd name="connsiteX31" fmla="*/ 49851 w 177331"/>
                <a:gd name="connsiteY31" fmla="*/ 230353 h 270313"/>
                <a:gd name="connsiteX32" fmla="*/ 84353 w 177331"/>
                <a:gd name="connsiteY32" fmla="*/ 247351 h 270313"/>
                <a:gd name="connsiteX33" fmla="*/ 108200 w 177331"/>
                <a:gd name="connsiteY33" fmla="*/ 241516 h 27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13">
                  <a:moveTo>
                    <a:pt x="35517" y="260543"/>
                  </a:moveTo>
                  <a:cubicBezTo>
                    <a:pt x="24608" y="254073"/>
                    <a:pt x="15983" y="244053"/>
                    <a:pt x="9640" y="230607"/>
                  </a:cubicBezTo>
                  <a:cubicBezTo>
                    <a:pt x="3171" y="217161"/>
                    <a:pt x="0" y="200544"/>
                    <a:pt x="0" y="180756"/>
                  </a:cubicBezTo>
                  <a:cubicBezTo>
                    <a:pt x="0" y="162237"/>
                    <a:pt x="3805" y="145493"/>
                    <a:pt x="11416" y="130271"/>
                  </a:cubicBezTo>
                  <a:cubicBezTo>
                    <a:pt x="19027" y="115050"/>
                    <a:pt x="29936" y="102999"/>
                    <a:pt x="44143" y="94247"/>
                  </a:cubicBezTo>
                  <a:cubicBezTo>
                    <a:pt x="58349" y="85495"/>
                    <a:pt x="75220" y="81055"/>
                    <a:pt x="94501" y="81055"/>
                  </a:cubicBezTo>
                  <a:cubicBezTo>
                    <a:pt x="105536" y="81055"/>
                    <a:pt x="115684" y="82197"/>
                    <a:pt x="124817" y="84607"/>
                  </a:cubicBezTo>
                  <a:lnTo>
                    <a:pt x="124817" y="23720"/>
                  </a:lnTo>
                  <a:lnTo>
                    <a:pt x="91583" y="19788"/>
                  </a:lnTo>
                  <a:lnTo>
                    <a:pt x="91583" y="5835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2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8" y="270310"/>
                    <a:pt x="71415" y="270310"/>
                  </a:cubicBezTo>
                  <a:cubicBezTo>
                    <a:pt x="58222" y="270437"/>
                    <a:pt x="46299" y="267139"/>
                    <a:pt x="35517" y="260543"/>
                  </a:cubicBezTo>
                  <a:close/>
                  <a:moveTo>
                    <a:pt x="108200" y="241516"/>
                  </a:moveTo>
                  <a:cubicBezTo>
                    <a:pt x="115557" y="237710"/>
                    <a:pt x="121138" y="233271"/>
                    <a:pt x="124817" y="228324"/>
                  </a:cubicBezTo>
                  <a:lnTo>
                    <a:pt x="124817" y="109088"/>
                  </a:lnTo>
                  <a:cubicBezTo>
                    <a:pt x="123041" y="106424"/>
                    <a:pt x="118982" y="104141"/>
                    <a:pt x="112640" y="102111"/>
                  </a:cubicBezTo>
                  <a:cubicBezTo>
                    <a:pt x="106297" y="100082"/>
                    <a:pt x="99448" y="99067"/>
                    <a:pt x="92217" y="99067"/>
                  </a:cubicBezTo>
                  <a:cubicBezTo>
                    <a:pt x="75220" y="99067"/>
                    <a:pt x="61774" y="105536"/>
                    <a:pt x="51626" y="118475"/>
                  </a:cubicBezTo>
                  <a:cubicBezTo>
                    <a:pt x="41479" y="131413"/>
                    <a:pt x="36532" y="151328"/>
                    <a:pt x="36532" y="178219"/>
                  </a:cubicBezTo>
                  <a:cubicBezTo>
                    <a:pt x="36532" y="201686"/>
                    <a:pt x="40971" y="219064"/>
                    <a:pt x="49851" y="230353"/>
                  </a:cubicBezTo>
                  <a:cubicBezTo>
                    <a:pt x="58730" y="241643"/>
                    <a:pt x="70273" y="247351"/>
                    <a:pt x="84353" y="247351"/>
                  </a:cubicBezTo>
                  <a:cubicBezTo>
                    <a:pt x="92852" y="247224"/>
                    <a:pt x="100716" y="245321"/>
                    <a:pt x="108200" y="2415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2" name="Freeform: Shape 1056"/>
            <p:cNvSpPr/>
            <p:nvPr/>
          </p:nvSpPr>
          <p:spPr>
            <a:xfrm>
              <a:off x="19452516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494 w 86382"/>
                <a:gd name="connsiteY16" fmla="*/ 0 h 258513"/>
                <a:gd name="connsiteX17" fmla="*/ 58730 w 86382"/>
                <a:gd name="connsiteY17" fmla="*/ 5835 h 258513"/>
                <a:gd name="connsiteX18" fmla="*/ 63931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494" y="0"/>
                  </a:cubicBezTo>
                  <a:cubicBezTo>
                    <a:pt x="49851" y="0"/>
                    <a:pt x="55305" y="1903"/>
                    <a:pt x="58730" y="5835"/>
                  </a:cubicBezTo>
                  <a:cubicBezTo>
                    <a:pt x="62155" y="9767"/>
                    <a:pt x="63931" y="14714"/>
                    <a:pt x="63931" y="20803"/>
                  </a:cubicBezTo>
                  <a:cubicBezTo>
                    <a:pt x="63931" y="28160"/>
                    <a:pt x="61774" y="33995"/>
                    <a:pt x="57588" y="38434"/>
                  </a:cubicBezTo>
                  <a:cubicBezTo>
                    <a:pt x="53402" y="42874"/>
                    <a:pt x="47441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3" name="Freeform: Shape 1057"/>
            <p:cNvSpPr/>
            <p:nvPr/>
          </p:nvSpPr>
          <p:spPr>
            <a:xfrm>
              <a:off x="19558052" y="2212754"/>
              <a:ext cx="196865" cy="185195"/>
            </a:xfrm>
            <a:custGeom>
              <a:avLst/>
              <a:gdLst>
                <a:gd name="connsiteX0" fmla="*/ 23467 w 196865"/>
                <a:gd name="connsiteY0" fmla="*/ 29302 h 185195"/>
                <a:gd name="connsiteX1" fmla="*/ 0 w 196865"/>
                <a:gd name="connsiteY1" fmla="*/ 23467 h 185195"/>
                <a:gd name="connsiteX2" fmla="*/ 0 w 196865"/>
                <a:gd name="connsiteY2" fmla="*/ 5835 h 185195"/>
                <a:gd name="connsiteX3" fmla="*/ 46553 w 196865"/>
                <a:gd name="connsiteY3" fmla="*/ 0 h 185195"/>
                <a:gd name="connsiteX4" fmla="*/ 47567 w 196865"/>
                <a:gd name="connsiteY4" fmla="*/ 0 h 185195"/>
                <a:gd name="connsiteX5" fmla="*/ 54417 w 196865"/>
                <a:gd name="connsiteY5" fmla="*/ 5835 h 185195"/>
                <a:gd name="connsiteX6" fmla="*/ 54417 w 196865"/>
                <a:gd name="connsiteY6" fmla="*/ 19534 h 185195"/>
                <a:gd name="connsiteX7" fmla="*/ 54037 w 196865"/>
                <a:gd name="connsiteY7" fmla="*/ 27399 h 185195"/>
                <a:gd name="connsiteX8" fmla="*/ 84987 w 196865"/>
                <a:gd name="connsiteY8" fmla="*/ 8499 h 185195"/>
                <a:gd name="connsiteX9" fmla="*/ 121773 w 196865"/>
                <a:gd name="connsiteY9" fmla="*/ 0 h 185195"/>
                <a:gd name="connsiteX10" fmla="*/ 153611 w 196865"/>
                <a:gd name="connsiteY10" fmla="*/ 7865 h 185195"/>
                <a:gd name="connsiteX11" fmla="*/ 169467 w 196865"/>
                <a:gd name="connsiteY11" fmla="*/ 31838 h 185195"/>
                <a:gd name="connsiteX12" fmla="*/ 174033 w 196865"/>
                <a:gd name="connsiteY12" fmla="*/ 75347 h 185195"/>
                <a:gd name="connsiteX13" fmla="*/ 174033 w 196865"/>
                <a:gd name="connsiteY13" fmla="*/ 166549 h 185195"/>
                <a:gd name="connsiteX14" fmla="*/ 196866 w 196865"/>
                <a:gd name="connsiteY14" fmla="*/ 168833 h 185195"/>
                <a:gd name="connsiteX15" fmla="*/ 196866 w 196865"/>
                <a:gd name="connsiteY15" fmla="*/ 185196 h 185195"/>
                <a:gd name="connsiteX16" fmla="*/ 119616 w 196865"/>
                <a:gd name="connsiteY16" fmla="*/ 185196 h 185195"/>
                <a:gd name="connsiteX17" fmla="*/ 119616 w 196865"/>
                <a:gd name="connsiteY17" fmla="*/ 169213 h 185195"/>
                <a:gd name="connsiteX18" fmla="*/ 139785 w 196865"/>
                <a:gd name="connsiteY18" fmla="*/ 166549 h 185195"/>
                <a:gd name="connsiteX19" fmla="*/ 139785 w 196865"/>
                <a:gd name="connsiteY19" fmla="*/ 74966 h 185195"/>
                <a:gd name="connsiteX20" fmla="*/ 137121 w 196865"/>
                <a:gd name="connsiteY20" fmla="*/ 44777 h 185195"/>
                <a:gd name="connsiteX21" fmla="*/ 127354 w 196865"/>
                <a:gd name="connsiteY21" fmla="*/ 28414 h 185195"/>
                <a:gd name="connsiteX22" fmla="*/ 106551 w 196865"/>
                <a:gd name="connsiteY22" fmla="*/ 23086 h 185195"/>
                <a:gd name="connsiteX23" fmla="*/ 81435 w 196865"/>
                <a:gd name="connsiteY23" fmla="*/ 28921 h 185195"/>
                <a:gd name="connsiteX24" fmla="*/ 57588 w 196865"/>
                <a:gd name="connsiteY24" fmla="*/ 42620 h 185195"/>
                <a:gd name="connsiteX25" fmla="*/ 57588 w 196865"/>
                <a:gd name="connsiteY25" fmla="*/ 166169 h 185195"/>
                <a:gd name="connsiteX26" fmla="*/ 79786 w 196865"/>
                <a:gd name="connsiteY26" fmla="*/ 169086 h 185195"/>
                <a:gd name="connsiteX27" fmla="*/ 79786 w 196865"/>
                <a:gd name="connsiteY27" fmla="*/ 185069 h 185195"/>
                <a:gd name="connsiteX28" fmla="*/ 2917 w 196865"/>
                <a:gd name="connsiteY28" fmla="*/ 185069 h 185195"/>
                <a:gd name="connsiteX29" fmla="*/ 2917 w 196865"/>
                <a:gd name="connsiteY29" fmla="*/ 169086 h 185195"/>
                <a:gd name="connsiteX30" fmla="*/ 23467 w 196865"/>
                <a:gd name="connsiteY30" fmla="*/ 166169 h 185195"/>
                <a:gd name="connsiteX31" fmla="*/ 23467 w 196865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865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611" y="7865"/>
                  </a:cubicBezTo>
                  <a:cubicBezTo>
                    <a:pt x="161095" y="13065"/>
                    <a:pt x="166422" y="21056"/>
                    <a:pt x="169467" y="31838"/>
                  </a:cubicBezTo>
                  <a:cubicBezTo>
                    <a:pt x="172511" y="42620"/>
                    <a:pt x="174033" y="57081"/>
                    <a:pt x="174033" y="75347"/>
                  </a:cubicBezTo>
                  <a:lnTo>
                    <a:pt x="174033" y="166549"/>
                  </a:lnTo>
                  <a:lnTo>
                    <a:pt x="196866" y="168833"/>
                  </a:lnTo>
                  <a:lnTo>
                    <a:pt x="196866" y="185196"/>
                  </a:lnTo>
                  <a:lnTo>
                    <a:pt x="119616" y="185196"/>
                  </a:lnTo>
                  <a:lnTo>
                    <a:pt x="119616" y="169213"/>
                  </a:lnTo>
                  <a:lnTo>
                    <a:pt x="139785" y="166549"/>
                  </a:lnTo>
                  <a:lnTo>
                    <a:pt x="139785" y="74966"/>
                  </a:lnTo>
                  <a:cubicBezTo>
                    <a:pt x="139785" y="62155"/>
                    <a:pt x="138897" y="52134"/>
                    <a:pt x="137121" y="44777"/>
                  </a:cubicBezTo>
                  <a:cubicBezTo>
                    <a:pt x="135345" y="37547"/>
                    <a:pt x="132174" y="32092"/>
                    <a:pt x="127354" y="28414"/>
                  </a:cubicBezTo>
                  <a:cubicBezTo>
                    <a:pt x="122534" y="24862"/>
                    <a:pt x="115557" y="23086"/>
                    <a:pt x="106551" y="23086"/>
                  </a:cubicBezTo>
                  <a:cubicBezTo>
                    <a:pt x="98686" y="23086"/>
                    <a:pt x="90315" y="24989"/>
                    <a:pt x="81435" y="28921"/>
                  </a:cubicBezTo>
                  <a:cubicBezTo>
                    <a:pt x="72556" y="32853"/>
                    <a:pt x="64565" y="37420"/>
                    <a:pt x="57588" y="42620"/>
                  </a:cubicBezTo>
                  <a:lnTo>
                    <a:pt x="57588" y="166169"/>
                  </a:lnTo>
                  <a:lnTo>
                    <a:pt x="79786" y="169086"/>
                  </a:lnTo>
                  <a:lnTo>
                    <a:pt x="79786" y="185069"/>
                  </a:lnTo>
                  <a:lnTo>
                    <a:pt x="2917" y="185069"/>
                  </a:lnTo>
                  <a:lnTo>
                    <a:pt x="2917" y="169086"/>
                  </a:lnTo>
                  <a:lnTo>
                    <a:pt x="23467" y="166169"/>
                  </a:lnTo>
                  <a:lnTo>
                    <a:pt x="23467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4" name="Freeform: Shape 1058"/>
            <p:cNvSpPr/>
            <p:nvPr/>
          </p:nvSpPr>
          <p:spPr>
            <a:xfrm>
              <a:off x="19842949" y="2155800"/>
              <a:ext cx="318891" cy="242149"/>
            </a:xfrm>
            <a:custGeom>
              <a:avLst/>
              <a:gdLst>
                <a:gd name="connsiteX0" fmla="*/ 51500 w 318891"/>
                <a:gd name="connsiteY0" fmla="*/ 20169 h 242149"/>
                <a:gd name="connsiteX1" fmla="*/ 15983 w 318891"/>
                <a:gd name="connsiteY1" fmla="*/ 16236 h 242149"/>
                <a:gd name="connsiteX2" fmla="*/ 15983 w 318891"/>
                <a:gd name="connsiteY2" fmla="*/ 0 h 242149"/>
                <a:gd name="connsiteX3" fmla="*/ 102365 w 318891"/>
                <a:gd name="connsiteY3" fmla="*/ 0 h 242149"/>
                <a:gd name="connsiteX4" fmla="*/ 148283 w 318891"/>
                <a:gd name="connsiteY4" fmla="*/ 146635 h 242149"/>
                <a:gd name="connsiteX5" fmla="*/ 159065 w 318891"/>
                <a:gd name="connsiteY5" fmla="*/ 187986 h 242149"/>
                <a:gd name="connsiteX6" fmla="*/ 168833 w 318891"/>
                <a:gd name="connsiteY6" fmla="*/ 146635 h 242149"/>
                <a:gd name="connsiteX7" fmla="*/ 214497 w 318891"/>
                <a:gd name="connsiteY7" fmla="*/ 0 h 242149"/>
                <a:gd name="connsiteX8" fmla="*/ 300245 w 318891"/>
                <a:gd name="connsiteY8" fmla="*/ 0 h 242149"/>
                <a:gd name="connsiteX9" fmla="*/ 300245 w 318891"/>
                <a:gd name="connsiteY9" fmla="*/ 16236 h 242149"/>
                <a:gd name="connsiteX10" fmla="*/ 264348 w 318891"/>
                <a:gd name="connsiteY10" fmla="*/ 20169 h 242149"/>
                <a:gd name="connsiteX11" fmla="*/ 290478 w 318891"/>
                <a:gd name="connsiteY11" fmla="*/ 222616 h 242149"/>
                <a:gd name="connsiteX12" fmla="*/ 318892 w 318891"/>
                <a:gd name="connsiteY12" fmla="*/ 226167 h 242149"/>
                <a:gd name="connsiteX13" fmla="*/ 318892 w 318891"/>
                <a:gd name="connsiteY13" fmla="*/ 242150 h 242149"/>
                <a:gd name="connsiteX14" fmla="*/ 225026 w 318891"/>
                <a:gd name="connsiteY14" fmla="*/ 242150 h 242149"/>
                <a:gd name="connsiteX15" fmla="*/ 225026 w 318891"/>
                <a:gd name="connsiteY15" fmla="*/ 226167 h 242149"/>
                <a:gd name="connsiteX16" fmla="*/ 254708 w 318891"/>
                <a:gd name="connsiteY16" fmla="*/ 222869 h 242149"/>
                <a:gd name="connsiteX17" fmla="*/ 239993 w 318891"/>
                <a:gd name="connsiteY17" fmla="*/ 76488 h 242149"/>
                <a:gd name="connsiteX18" fmla="*/ 233144 w 318891"/>
                <a:gd name="connsiteY18" fmla="*/ 13573 h 242149"/>
                <a:gd name="connsiteX19" fmla="*/ 219444 w 318891"/>
                <a:gd name="connsiteY19" fmla="*/ 60506 h 242149"/>
                <a:gd name="connsiteX20" fmla="*/ 165027 w 318891"/>
                <a:gd name="connsiteY20" fmla="*/ 230987 h 242149"/>
                <a:gd name="connsiteX21" fmla="*/ 143844 w 318891"/>
                <a:gd name="connsiteY21" fmla="*/ 230987 h 242149"/>
                <a:gd name="connsiteX22" fmla="*/ 91076 w 318891"/>
                <a:gd name="connsiteY22" fmla="*/ 74839 h 242149"/>
                <a:gd name="connsiteX23" fmla="*/ 71795 w 318891"/>
                <a:gd name="connsiteY23" fmla="*/ 13192 h 242149"/>
                <a:gd name="connsiteX24" fmla="*/ 65960 w 318891"/>
                <a:gd name="connsiteY24" fmla="*/ 76362 h 242149"/>
                <a:gd name="connsiteX25" fmla="*/ 52895 w 318891"/>
                <a:gd name="connsiteY25" fmla="*/ 222742 h 242149"/>
                <a:gd name="connsiteX26" fmla="*/ 85114 w 318891"/>
                <a:gd name="connsiteY26" fmla="*/ 226040 h 242149"/>
                <a:gd name="connsiteX27" fmla="*/ 85114 w 318891"/>
                <a:gd name="connsiteY27" fmla="*/ 242023 h 242149"/>
                <a:gd name="connsiteX28" fmla="*/ 0 w 318891"/>
                <a:gd name="connsiteY28" fmla="*/ 242023 h 242149"/>
                <a:gd name="connsiteX29" fmla="*/ 0 w 318891"/>
                <a:gd name="connsiteY29" fmla="*/ 226040 h 242149"/>
                <a:gd name="connsiteX30" fmla="*/ 27653 w 318891"/>
                <a:gd name="connsiteY30" fmla="*/ 222742 h 242149"/>
                <a:gd name="connsiteX31" fmla="*/ 51500 w 318891"/>
                <a:gd name="connsiteY31" fmla="*/ 20169 h 24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8891" h="242149">
                  <a:moveTo>
                    <a:pt x="51500" y="20169"/>
                  </a:moveTo>
                  <a:lnTo>
                    <a:pt x="15983" y="16236"/>
                  </a:lnTo>
                  <a:lnTo>
                    <a:pt x="15983" y="0"/>
                  </a:lnTo>
                  <a:lnTo>
                    <a:pt x="102365" y="0"/>
                  </a:lnTo>
                  <a:lnTo>
                    <a:pt x="148283" y="146635"/>
                  </a:lnTo>
                  <a:lnTo>
                    <a:pt x="159065" y="187986"/>
                  </a:lnTo>
                  <a:lnTo>
                    <a:pt x="168833" y="146635"/>
                  </a:lnTo>
                  <a:lnTo>
                    <a:pt x="214497" y="0"/>
                  </a:lnTo>
                  <a:lnTo>
                    <a:pt x="300245" y="0"/>
                  </a:lnTo>
                  <a:lnTo>
                    <a:pt x="300245" y="16236"/>
                  </a:lnTo>
                  <a:lnTo>
                    <a:pt x="264348" y="20169"/>
                  </a:lnTo>
                  <a:lnTo>
                    <a:pt x="290478" y="222616"/>
                  </a:lnTo>
                  <a:lnTo>
                    <a:pt x="318892" y="226167"/>
                  </a:lnTo>
                  <a:lnTo>
                    <a:pt x="318892" y="242150"/>
                  </a:lnTo>
                  <a:lnTo>
                    <a:pt x="225026" y="242150"/>
                  </a:lnTo>
                  <a:lnTo>
                    <a:pt x="225026" y="226167"/>
                  </a:lnTo>
                  <a:lnTo>
                    <a:pt x="254708" y="222869"/>
                  </a:lnTo>
                  <a:lnTo>
                    <a:pt x="239993" y="76488"/>
                  </a:lnTo>
                  <a:lnTo>
                    <a:pt x="233144" y="13573"/>
                  </a:lnTo>
                  <a:lnTo>
                    <a:pt x="219444" y="60506"/>
                  </a:lnTo>
                  <a:lnTo>
                    <a:pt x="165027" y="230987"/>
                  </a:lnTo>
                  <a:lnTo>
                    <a:pt x="143844" y="230987"/>
                  </a:lnTo>
                  <a:lnTo>
                    <a:pt x="91076" y="74839"/>
                  </a:lnTo>
                  <a:lnTo>
                    <a:pt x="71795" y="13192"/>
                  </a:lnTo>
                  <a:lnTo>
                    <a:pt x="65960" y="76362"/>
                  </a:lnTo>
                  <a:lnTo>
                    <a:pt x="52895" y="222742"/>
                  </a:lnTo>
                  <a:lnTo>
                    <a:pt x="85114" y="226040"/>
                  </a:lnTo>
                  <a:lnTo>
                    <a:pt x="85114" y="242023"/>
                  </a:lnTo>
                  <a:lnTo>
                    <a:pt x="0" y="242023"/>
                  </a:lnTo>
                  <a:lnTo>
                    <a:pt x="0" y="226040"/>
                  </a:lnTo>
                  <a:lnTo>
                    <a:pt x="27653" y="222742"/>
                  </a:lnTo>
                  <a:lnTo>
                    <a:pt x="51500" y="20169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5" name="Freeform: Shape 1059"/>
            <p:cNvSpPr/>
            <p:nvPr/>
          </p:nvSpPr>
          <p:spPr>
            <a:xfrm>
              <a:off x="20177697" y="2212247"/>
              <a:ext cx="149932" cy="189381"/>
            </a:xfrm>
            <a:custGeom>
              <a:avLst/>
              <a:gdLst>
                <a:gd name="connsiteX0" fmla="*/ 20676 w 149932"/>
                <a:gd name="connsiteY0" fmla="*/ 163505 h 189381"/>
                <a:gd name="connsiteX1" fmla="*/ 0 w 149932"/>
                <a:gd name="connsiteY1" fmla="*/ 94754 h 189381"/>
                <a:gd name="connsiteX2" fmla="*/ 10782 w 149932"/>
                <a:gd name="connsiteY2" fmla="*/ 44904 h 189381"/>
                <a:gd name="connsiteX3" fmla="*/ 40971 w 149932"/>
                <a:gd name="connsiteY3" fmla="*/ 11670 h 189381"/>
                <a:gd name="connsiteX4" fmla="*/ 85114 w 149932"/>
                <a:gd name="connsiteY4" fmla="*/ 0 h 189381"/>
                <a:gd name="connsiteX5" fmla="*/ 132174 w 149932"/>
                <a:gd name="connsiteY5" fmla="*/ 16744 h 189381"/>
                <a:gd name="connsiteX6" fmla="*/ 149932 w 149932"/>
                <a:gd name="connsiteY6" fmla="*/ 64819 h 189381"/>
                <a:gd name="connsiteX7" fmla="*/ 147649 w 149932"/>
                <a:gd name="connsiteY7" fmla="*/ 95135 h 189381"/>
                <a:gd name="connsiteX8" fmla="*/ 35517 w 149932"/>
                <a:gd name="connsiteY8" fmla="*/ 95135 h 189381"/>
                <a:gd name="connsiteX9" fmla="*/ 50485 w 149932"/>
                <a:gd name="connsiteY9" fmla="*/ 147142 h 189381"/>
                <a:gd name="connsiteX10" fmla="*/ 91202 w 149932"/>
                <a:gd name="connsiteY10" fmla="*/ 166803 h 189381"/>
                <a:gd name="connsiteX11" fmla="*/ 118474 w 149932"/>
                <a:gd name="connsiteY11" fmla="*/ 162110 h 189381"/>
                <a:gd name="connsiteX12" fmla="*/ 140419 w 149932"/>
                <a:gd name="connsiteY12" fmla="*/ 150820 h 189381"/>
                <a:gd name="connsiteX13" fmla="*/ 146634 w 149932"/>
                <a:gd name="connsiteY13" fmla="*/ 165154 h 189381"/>
                <a:gd name="connsiteX14" fmla="*/ 118601 w 149932"/>
                <a:gd name="connsiteY14" fmla="*/ 182152 h 189381"/>
                <a:gd name="connsiteX15" fmla="*/ 80801 w 149932"/>
                <a:gd name="connsiteY15" fmla="*/ 189382 h 189381"/>
                <a:gd name="connsiteX16" fmla="*/ 20676 w 149932"/>
                <a:gd name="connsiteY16" fmla="*/ 163505 h 189381"/>
                <a:gd name="connsiteX17" fmla="*/ 114035 w 149932"/>
                <a:gd name="connsiteY17" fmla="*/ 77757 h 189381"/>
                <a:gd name="connsiteX18" fmla="*/ 115050 w 149932"/>
                <a:gd name="connsiteY18" fmla="*/ 63804 h 189381"/>
                <a:gd name="connsiteX19" fmla="*/ 106044 w 149932"/>
                <a:gd name="connsiteY19" fmla="*/ 30443 h 189381"/>
                <a:gd name="connsiteX20" fmla="*/ 78898 w 149932"/>
                <a:gd name="connsiteY20" fmla="*/ 18139 h 189381"/>
                <a:gd name="connsiteX21" fmla="*/ 48709 w 149932"/>
                <a:gd name="connsiteY21" fmla="*/ 31838 h 189381"/>
                <a:gd name="connsiteX22" fmla="*/ 35771 w 149932"/>
                <a:gd name="connsiteY22" fmla="*/ 77757 h 189381"/>
                <a:gd name="connsiteX23" fmla="*/ 114035 w 149932"/>
                <a:gd name="connsiteY23" fmla="*/ 77757 h 189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932" h="189381">
                  <a:moveTo>
                    <a:pt x="20676" y="163505"/>
                  </a:moveTo>
                  <a:cubicBezTo>
                    <a:pt x="6850" y="146381"/>
                    <a:pt x="0" y="123422"/>
                    <a:pt x="0" y="94754"/>
                  </a:cubicBezTo>
                  <a:cubicBezTo>
                    <a:pt x="0" y="75854"/>
                    <a:pt x="3552" y="59237"/>
                    <a:pt x="10782" y="44904"/>
                  </a:cubicBezTo>
                  <a:cubicBezTo>
                    <a:pt x="18012" y="30570"/>
                    <a:pt x="28033" y="19534"/>
                    <a:pt x="40971" y="11670"/>
                  </a:cubicBezTo>
                  <a:cubicBezTo>
                    <a:pt x="53910" y="3805"/>
                    <a:pt x="68624" y="0"/>
                    <a:pt x="85114" y="0"/>
                  </a:cubicBezTo>
                  <a:cubicBezTo>
                    <a:pt x="105282" y="0"/>
                    <a:pt x="121011" y="5581"/>
                    <a:pt x="132174" y="16744"/>
                  </a:cubicBezTo>
                  <a:cubicBezTo>
                    <a:pt x="143336" y="27906"/>
                    <a:pt x="149298" y="44016"/>
                    <a:pt x="149932" y="64819"/>
                  </a:cubicBezTo>
                  <a:cubicBezTo>
                    <a:pt x="149932" y="78137"/>
                    <a:pt x="149171" y="88158"/>
                    <a:pt x="147649" y="95135"/>
                  </a:cubicBezTo>
                  <a:lnTo>
                    <a:pt x="35517" y="95135"/>
                  </a:lnTo>
                  <a:cubicBezTo>
                    <a:pt x="35897" y="116699"/>
                    <a:pt x="40971" y="133950"/>
                    <a:pt x="50485" y="147142"/>
                  </a:cubicBezTo>
                  <a:cubicBezTo>
                    <a:pt x="59998" y="160334"/>
                    <a:pt x="73571" y="166803"/>
                    <a:pt x="91202" y="166803"/>
                  </a:cubicBezTo>
                  <a:cubicBezTo>
                    <a:pt x="99828" y="166803"/>
                    <a:pt x="108961" y="165281"/>
                    <a:pt x="118474" y="162110"/>
                  </a:cubicBezTo>
                  <a:cubicBezTo>
                    <a:pt x="127988" y="158939"/>
                    <a:pt x="135218" y="155260"/>
                    <a:pt x="140419" y="150820"/>
                  </a:cubicBezTo>
                  <a:lnTo>
                    <a:pt x="146634" y="165154"/>
                  </a:lnTo>
                  <a:cubicBezTo>
                    <a:pt x="140292" y="171623"/>
                    <a:pt x="131032" y="177331"/>
                    <a:pt x="118601" y="182152"/>
                  </a:cubicBezTo>
                  <a:cubicBezTo>
                    <a:pt x="106170" y="186972"/>
                    <a:pt x="93613" y="189382"/>
                    <a:pt x="80801" y="189382"/>
                  </a:cubicBezTo>
                  <a:cubicBezTo>
                    <a:pt x="54544" y="189255"/>
                    <a:pt x="34502" y="180629"/>
                    <a:pt x="20676" y="163505"/>
                  </a:cubicBezTo>
                  <a:close/>
                  <a:moveTo>
                    <a:pt x="114035" y="77757"/>
                  </a:moveTo>
                  <a:cubicBezTo>
                    <a:pt x="114669" y="73190"/>
                    <a:pt x="115050" y="68497"/>
                    <a:pt x="115050" y="63804"/>
                  </a:cubicBezTo>
                  <a:cubicBezTo>
                    <a:pt x="114796" y="49724"/>
                    <a:pt x="111879" y="38561"/>
                    <a:pt x="106044" y="30443"/>
                  </a:cubicBezTo>
                  <a:cubicBezTo>
                    <a:pt x="100335" y="22198"/>
                    <a:pt x="91202" y="18139"/>
                    <a:pt x="78898" y="18139"/>
                  </a:cubicBezTo>
                  <a:cubicBezTo>
                    <a:pt x="66341" y="18139"/>
                    <a:pt x="56193" y="22706"/>
                    <a:pt x="48709" y="31838"/>
                  </a:cubicBezTo>
                  <a:cubicBezTo>
                    <a:pt x="41225" y="40971"/>
                    <a:pt x="36912" y="56320"/>
                    <a:pt x="35771" y="77757"/>
                  </a:cubicBezTo>
                  <a:lnTo>
                    <a:pt x="114035" y="7775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6" name="Freeform: Shape 1060"/>
            <p:cNvSpPr/>
            <p:nvPr/>
          </p:nvSpPr>
          <p:spPr>
            <a:xfrm>
              <a:off x="20354648" y="2131065"/>
              <a:ext cx="177331" cy="270313"/>
            </a:xfrm>
            <a:custGeom>
              <a:avLst/>
              <a:gdLst>
                <a:gd name="connsiteX0" fmla="*/ 35517 w 177331"/>
                <a:gd name="connsiteY0" fmla="*/ 260543 h 270313"/>
                <a:gd name="connsiteX1" fmla="*/ 9640 w 177331"/>
                <a:gd name="connsiteY1" fmla="*/ 230607 h 270313"/>
                <a:gd name="connsiteX2" fmla="*/ 0 w 177331"/>
                <a:gd name="connsiteY2" fmla="*/ 180756 h 270313"/>
                <a:gd name="connsiteX3" fmla="*/ 11416 w 177331"/>
                <a:gd name="connsiteY3" fmla="*/ 130271 h 270313"/>
                <a:gd name="connsiteX4" fmla="*/ 44143 w 177331"/>
                <a:gd name="connsiteY4" fmla="*/ 94247 h 270313"/>
                <a:gd name="connsiteX5" fmla="*/ 94501 w 177331"/>
                <a:gd name="connsiteY5" fmla="*/ 81055 h 270313"/>
                <a:gd name="connsiteX6" fmla="*/ 124817 w 177331"/>
                <a:gd name="connsiteY6" fmla="*/ 84607 h 270313"/>
                <a:gd name="connsiteX7" fmla="*/ 124817 w 177331"/>
                <a:gd name="connsiteY7" fmla="*/ 23720 h 270313"/>
                <a:gd name="connsiteX8" fmla="*/ 91583 w 177331"/>
                <a:gd name="connsiteY8" fmla="*/ 19788 h 270313"/>
                <a:gd name="connsiteX9" fmla="*/ 91583 w 177331"/>
                <a:gd name="connsiteY9" fmla="*/ 5835 h 270313"/>
                <a:gd name="connsiteX10" fmla="*/ 150186 w 177331"/>
                <a:gd name="connsiteY10" fmla="*/ 0 h 270313"/>
                <a:gd name="connsiteX11" fmla="*/ 151201 w 177331"/>
                <a:gd name="connsiteY11" fmla="*/ 0 h 270313"/>
                <a:gd name="connsiteX12" fmla="*/ 158431 w 177331"/>
                <a:gd name="connsiteY12" fmla="*/ 5201 h 270313"/>
                <a:gd name="connsiteX13" fmla="*/ 158431 w 177331"/>
                <a:gd name="connsiteY13" fmla="*/ 250268 h 270313"/>
                <a:gd name="connsiteX14" fmla="*/ 177331 w 177331"/>
                <a:gd name="connsiteY14" fmla="*/ 250268 h 270313"/>
                <a:gd name="connsiteX15" fmla="*/ 177331 w 177331"/>
                <a:gd name="connsiteY15" fmla="*/ 265236 h 270313"/>
                <a:gd name="connsiteX16" fmla="*/ 159192 w 177331"/>
                <a:gd name="connsiteY16" fmla="*/ 268788 h 270313"/>
                <a:gd name="connsiteX17" fmla="*/ 143083 w 177331"/>
                <a:gd name="connsiteY17" fmla="*/ 270056 h 270313"/>
                <a:gd name="connsiteX18" fmla="*/ 131032 w 177331"/>
                <a:gd name="connsiteY18" fmla="*/ 267139 h 270313"/>
                <a:gd name="connsiteX19" fmla="*/ 127481 w 177331"/>
                <a:gd name="connsiteY19" fmla="*/ 254708 h 270313"/>
                <a:gd name="connsiteX20" fmla="*/ 127481 w 177331"/>
                <a:gd name="connsiteY20" fmla="*/ 244306 h 270313"/>
                <a:gd name="connsiteX21" fmla="*/ 103507 w 177331"/>
                <a:gd name="connsiteY21" fmla="*/ 262826 h 270313"/>
                <a:gd name="connsiteX22" fmla="*/ 71414 w 177331"/>
                <a:gd name="connsiteY22" fmla="*/ 270310 h 270313"/>
                <a:gd name="connsiteX23" fmla="*/ 35517 w 177331"/>
                <a:gd name="connsiteY23" fmla="*/ 260543 h 270313"/>
                <a:gd name="connsiteX24" fmla="*/ 108200 w 177331"/>
                <a:gd name="connsiteY24" fmla="*/ 241516 h 270313"/>
                <a:gd name="connsiteX25" fmla="*/ 124817 w 177331"/>
                <a:gd name="connsiteY25" fmla="*/ 228324 h 270313"/>
                <a:gd name="connsiteX26" fmla="*/ 124817 w 177331"/>
                <a:gd name="connsiteY26" fmla="*/ 109088 h 270313"/>
                <a:gd name="connsiteX27" fmla="*/ 112640 w 177331"/>
                <a:gd name="connsiteY27" fmla="*/ 102111 h 270313"/>
                <a:gd name="connsiteX28" fmla="*/ 92217 w 177331"/>
                <a:gd name="connsiteY28" fmla="*/ 99067 h 270313"/>
                <a:gd name="connsiteX29" fmla="*/ 51626 w 177331"/>
                <a:gd name="connsiteY29" fmla="*/ 118475 h 270313"/>
                <a:gd name="connsiteX30" fmla="*/ 36532 w 177331"/>
                <a:gd name="connsiteY30" fmla="*/ 178219 h 270313"/>
                <a:gd name="connsiteX31" fmla="*/ 49851 w 177331"/>
                <a:gd name="connsiteY31" fmla="*/ 230353 h 270313"/>
                <a:gd name="connsiteX32" fmla="*/ 84353 w 177331"/>
                <a:gd name="connsiteY32" fmla="*/ 247351 h 270313"/>
                <a:gd name="connsiteX33" fmla="*/ 108200 w 177331"/>
                <a:gd name="connsiteY33" fmla="*/ 241516 h 27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77331" h="270313">
                  <a:moveTo>
                    <a:pt x="35517" y="260543"/>
                  </a:moveTo>
                  <a:cubicBezTo>
                    <a:pt x="24608" y="254073"/>
                    <a:pt x="15983" y="244053"/>
                    <a:pt x="9640" y="230607"/>
                  </a:cubicBezTo>
                  <a:cubicBezTo>
                    <a:pt x="3171" y="217161"/>
                    <a:pt x="0" y="200544"/>
                    <a:pt x="0" y="180756"/>
                  </a:cubicBezTo>
                  <a:cubicBezTo>
                    <a:pt x="0" y="162237"/>
                    <a:pt x="3805" y="145493"/>
                    <a:pt x="11416" y="130271"/>
                  </a:cubicBezTo>
                  <a:cubicBezTo>
                    <a:pt x="19027" y="115050"/>
                    <a:pt x="29936" y="102999"/>
                    <a:pt x="44143" y="94247"/>
                  </a:cubicBezTo>
                  <a:cubicBezTo>
                    <a:pt x="58349" y="85495"/>
                    <a:pt x="75220" y="81055"/>
                    <a:pt x="94501" y="81055"/>
                  </a:cubicBezTo>
                  <a:cubicBezTo>
                    <a:pt x="105536" y="81055"/>
                    <a:pt x="115684" y="82197"/>
                    <a:pt x="124817" y="84607"/>
                  </a:cubicBezTo>
                  <a:lnTo>
                    <a:pt x="124817" y="23720"/>
                  </a:lnTo>
                  <a:lnTo>
                    <a:pt x="91583" y="19788"/>
                  </a:lnTo>
                  <a:lnTo>
                    <a:pt x="91583" y="5835"/>
                  </a:lnTo>
                  <a:lnTo>
                    <a:pt x="150186" y="0"/>
                  </a:lnTo>
                  <a:lnTo>
                    <a:pt x="151201" y="0"/>
                  </a:lnTo>
                  <a:lnTo>
                    <a:pt x="158431" y="5201"/>
                  </a:lnTo>
                  <a:lnTo>
                    <a:pt x="158431" y="250268"/>
                  </a:lnTo>
                  <a:lnTo>
                    <a:pt x="177331" y="250268"/>
                  </a:lnTo>
                  <a:lnTo>
                    <a:pt x="177331" y="265236"/>
                  </a:lnTo>
                  <a:cubicBezTo>
                    <a:pt x="170355" y="266758"/>
                    <a:pt x="164393" y="267900"/>
                    <a:pt x="159192" y="268788"/>
                  </a:cubicBezTo>
                  <a:cubicBezTo>
                    <a:pt x="154118" y="269676"/>
                    <a:pt x="148664" y="270056"/>
                    <a:pt x="143083" y="270056"/>
                  </a:cubicBezTo>
                  <a:cubicBezTo>
                    <a:pt x="137501" y="270056"/>
                    <a:pt x="133442" y="269041"/>
                    <a:pt x="131032" y="267139"/>
                  </a:cubicBezTo>
                  <a:cubicBezTo>
                    <a:pt x="128622" y="265236"/>
                    <a:pt x="127481" y="261050"/>
                    <a:pt x="127481" y="254708"/>
                  </a:cubicBezTo>
                  <a:lnTo>
                    <a:pt x="127481" y="244306"/>
                  </a:lnTo>
                  <a:cubicBezTo>
                    <a:pt x="121392" y="251663"/>
                    <a:pt x="113401" y="257879"/>
                    <a:pt x="103507" y="262826"/>
                  </a:cubicBezTo>
                  <a:cubicBezTo>
                    <a:pt x="93613" y="267773"/>
                    <a:pt x="82958" y="270310"/>
                    <a:pt x="71414" y="270310"/>
                  </a:cubicBezTo>
                  <a:cubicBezTo>
                    <a:pt x="58349" y="270437"/>
                    <a:pt x="46426" y="267139"/>
                    <a:pt x="35517" y="260543"/>
                  </a:cubicBezTo>
                  <a:close/>
                  <a:moveTo>
                    <a:pt x="108200" y="241516"/>
                  </a:moveTo>
                  <a:cubicBezTo>
                    <a:pt x="115557" y="237710"/>
                    <a:pt x="121138" y="233271"/>
                    <a:pt x="124817" y="228324"/>
                  </a:cubicBezTo>
                  <a:lnTo>
                    <a:pt x="124817" y="109088"/>
                  </a:lnTo>
                  <a:cubicBezTo>
                    <a:pt x="123041" y="106424"/>
                    <a:pt x="118982" y="104141"/>
                    <a:pt x="112640" y="102111"/>
                  </a:cubicBezTo>
                  <a:cubicBezTo>
                    <a:pt x="106297" y="100082"/>
                    <a:pt x="99448" y="99067"/>
                    <a:pt x="92217" y="99067"/>
                  </a:cubicBezTo>
                  <a:cubicBezTo>
                    <a:pt x="75220" y="99067"/>
                    <a:pt x="61774" y="105536"/>
                    <a:pt x="51626" y="118475"/>
                  </a:cubicBezTo>
                  <a:cubicBezTo>
                    <a:pt x="41479" y="131413"/>
                    <a:pt x="36532" y="151328"/>
                    <a:pt x="36532" y="178219"/>
                  </a:cubicBezTo>
                  <a:cubicBezTo>
                    <a:pt x="36532" y="201686"/>
                    <a:pt x="40971" y="219064"/>
                    <a:pt x="49851" y="230353"/>
                  </a:cubicBezTo>
                  <a:cubicBezTo>
                    <a:pt x="58730" y="241643"/>
                    <a:pt x="70273" y="247351"/>
                    <a:pt x="84353" y="247351"/>
                  </a:cubicBezTo>
                  <a:cubicBezTo>
                    <a:pt x="92852" y="247224"/>
                    <a:pt x="100843" y="245321"/>
                    <a:pt x="108200" y="2415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7" name="Freeform: Shape 1061"/>
            <p:cNvSpPr/>
            <p:nvPr/>
          </p:nvSpPr>
          <p:spPr>
            <a:xfrm>
              <a:off x="20557095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720 w 86382"/>
                <a:gd name="connsiteY13" fmla="*/ 39069 h 258513"/>
                <a:gd name="connsiteX14" fmla="*/ 18520 w 86382"/>
                <a:gd name="connsiteY14" fmla="*/ 24101 h 258513"/>
                <a:gd name="connsiteX15" fmla="*/ 24862 w 86382"/>
                <a:gd name="connsiteY15" fmla="*/ 6850 h 258513"/>
                <a:gd name="connsiteX16" fmla="*/ 42367 w 86382"/>
                <a:gd name="connsiteY16" fmla="*/ 0 h 258513"/>
                <a:gd name="connsiteX17" fmla="*/ 58603 w 86382"/>
                <a:gd name="connsiteY17" fmla="*/ 5835 h 258513"/>
                <a:gd name="connsiteX18" fmla="*/ 63804 w 86382"/>
                <a:gd name="connsiteY18" fmla="*/ 20803 h 258513"/>
                <a:gd name="connsiteX19" fmla="*/ 57461 w 86382"/>
                <a:gd name="connsiteY19" fmla="*/ 38434 h 258513"/>
                <a:gd name="connsiteX20" fmla="*/ 39703 w 86382"/>
                <a:gd name="connsiteY20" fmla="*/ 44904 h 258513"/>
                <a:gd name="connsiteX21" fmla="*/ 39322 w 86382"/>
                <a:gd name="connsiteY21" fmla="*/ 44904 h 258513"/>
                <a:gd name="connsiteX22" fmla="*/ 23720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720" y="39069"/>
                  </a:moveTo>
                  <a:cubicBezTo>
                    <a:pt x="20295" y="35136"/>
                    <a:pt x="18520" y="30189"/>
                    <a:pt x="18520" y="24101"/>
                  </a:cubicBezTo>
                  <a:cubicBezTo>
                    <a:pt x="18520" y="17124"/>
                    <a:pt x="20676" y="11416"/>
                    <a:pt x="24862" y="6850"/>
                  </a:cubicBezTo>
                  <a:cubicBezTo>
                    <a:pt x="29048" y="2283"/>
                    <a:pt x="34883" y="0"/>
                    <a:pt x="42367" y="0"/>
                  </a:cubicBezTo>
                  <a:cubicBezTo>
                    <a:pt x="49724" y="0"/>
                    <a:pt x="55178" y="1903"/>
                    <a:pt x="58603" y="5835"/>
                  </a:cubicBezTo>
                  <a:cubicBezTo>
                    <a:pt x="62028" y="9767"/>
                    <a:pt x="63804" y="14714"/>
                    <a:pt x="63804" y="20803"/>
                  </a:cubicBezTo>
                  <a:cubicBezTo>
                    <a:pt x="63804" y="28160"/>
                    <a:pt x="61647" y="33995"/>
                    <a:pt x="57461" y="38434"/>
                  </a:cubicBezTo>
                  <a:cubicBezTo>
                    <a:pt x="53276" y="42874"/>
                    <a:pt x="47314" y="44904"/>
                    <a:pt x="39703" y="44904"/>
                  </a:cubicBezTo>
                  <a:lnTo>
                    <a:pt x="39322" y="44904"/>
                  </a:lnTo>
                  <a:cubicBezTo>
                    <a:pt x="32473" y="44904"/>
                    <a:pt x="27272" y="43001"/>
                    <a:pt x="23720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8" name="Freeform: Shape 1062"/>
            <p:cNvSpPr/>
            <p:nvPr/>
          </p:nvSpPr>
          <p:spPr>
            <a:xfrm>
              <a:off x="20663519" y="2213262"/>
              <a:ext cx="183166" cy="188240"/>
            </a:xfrm>
            <a:custGeom>
              <a:avLst/>
              <a:gdLst>
                <a:gd name="connsiteX0" fmla="*/ 137755 w 183166"/>
                <a:gd name="connsiteY0" fmla="*/ 183927 h 188240"/>
                <a:gd name="connsiteX1" fmla="*/ 133316 w 183166"/>
                <a:gd name="connsiteY1" fmla="*/ 172258 h 188240"/>
                <a:gd name="connsiteX2" fmla="*/ 133316 w 183166"/>
                <a:gd name="connsiteY2" fmla="*/ 161222 h 188240"/>
                <a:gd name="connsiteX3" fmla="*/ 106424 w 183166"/>
                <a:gd name="connsiteY3" fmla="*/ 180122 h 188240"/>
                <a:gd name="connsiteX4" fmla="*/ 73951 w 183166"/>
                <a:gd name="connsiteY4" fmla="*/ 188240 h 188240"/>
                <a:gd name="connsiteX5" fmla="*/ 30951 w 183166"/>
                <a:gd name="connsiteY5" fmla="*/ 172004 h 188240"/>
                <a:gd name="connsiteX6" fmla="*/ 18266 w 183166"/>
                <a:gd name="connsiteY6" fmla="*/ 118221 h 188240"/>
                <a:gd name="connsiteX7" fmla="*/ 18266 w 183166"/>
                <a:gd name="connsiteY7" fmla="*/ 23720 h 188240"/>
                <a:gd name="connsiteX8" fmla="*/ 0 w 183166"/>
                <a:gd name="connsiteY8" fmla="*/ 18520 h 188240"/>
                <a:gd name="connsiteX9" fmla="*/ 0 w 183166"/>
                <a:gd name="connsiteY9" fmla="*/ 4186 h 188240"/>
                <a:gd name="connsiteX10" fmla="*/ 45665 w 183166"/>
                <a:gd name="connsiteY10" fmla="*/ 0 h 188240"/>
                <a:gd name="connsiteX11" fmla="*/ 46045 w 183166"/>
                <a:gd name="connsiteY11" fmla="*/ 0 h 188240"/>
                <a:gd name="connsiteX12" fmla="*/ 52261 w 183166"/>
                <a:gd name="connsiteY12" fmla="*/ 3932 h 188240"/>
                <a:gd name="connsiteX13" fmla="*/ 52261 w 183166"/>
                <a:gd name="connsiteY13" fmla="*/ 115684 h 188240"/>
                <a:gd name="connsiteX14" fmla="*/ 55051 w 183166"/>
                <a:gd name="connsiteY14" fmla="*/ 145239 h 188240"/>
                <a:gd name="connsiteX15" fmla="*/ 64819 w 183166"/>
                <a:gd name="connsiteY15" fmla="*/ 160841 h 188240"/>
                <a:gd name="connsiteX16" fmla="*/ 85241 w 183166"/>
                <a:gd name="connsiteY16" fmla="*/ 165915 h 188240"/>
                <a:gd name="connsiteX17" fmla="*/ 109722 w 183166"/>
                <a:gd name="connsiteY17" fmla="*/ 160334 h 188240"/>
                <a:gd name="connsiteX18" fmla="*/ 129637 w 183166"/>
                <a:gd name="connsiteY18" fmla="*/ 147269 h 188240"/>
                <a:gd name="connsiteX19" fmla="*/ 129637 w 183166"/>
                <a:gd name="connsiteY19" fmla="*/ 23720 h 188240"/>
                <a:gd name="connsiteX20" fmla="*/ 106170 w 183166"/>
                <a:gd name="connsiteY20" fmla="*/ 18520 h 188240"/>
                <a:gd name="connsiteX21" fmla="*/ 106170 w 183166"/>
                <a:gd name="connsiteY21" fmla="*/ 4186 h 188240"/>
                <a:gd name="connsiteX22" fmla="*/ 155767 w 183166"/>
                <a:gd name="connsiteY22" fmla="*/ 0 h 188240"/>
                <a:gd name="connsiteX23" fmla="*/ 156148 w 183166"/>
                <a:gd name="connsiteY23" fmla="*/ 0 h 188240"/>
                <a:gd name="connsiteX24" fmla="*/ 163632 w 183166"/>
                <a:gd name="connsiteY24" fmla="*/ 3932 h 188240"/>
                <a:gd name="connsiteX25" fmla="*/ 163632 w 183166"/>
                <a:gd name="connsiteY25" fmla="*/ 168198 h 188240"/>
                <a:gd name="connsiteX26" fmla="*/ 183166 w 183166"/>
                <a:gd name="connsiteY26" fmla="*/ 168198 h 188240"/>
                <a:gd name="connsiteX27" fmla="*/ 182786 w 183166"/>
                <a:gd name="connsiteY27" fmla="*/ 182913 h 188240"/>
                <a:gd name="connsiteX28" fmla="*/ 166930 w 183166"/>
                <a:gd name="connsiteY28" fmla="*/ 186464 h 188240"/>
                <a:gd name="connsiteX29" fmla="*/ 151455 w 183166"/>
                <a:gd name="connsiteY29" fmla="*/ 187733 h 188240"/>
                <a:gd name="connsiteX30" fmla="*/ 137755 w 183166"/>
                <a:gd name="connsiteY30" fmla="*/ 183927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240">
                  <a:moveTo>
                    <a:pt x="137755" y="183927"/>
                  </a:moveTo>
                  <a:cubicBezTo>
                    <a:pt x="134838" y="181517"/>
                    <a:pt x="133316" y="177585"/>
                    <a:pt x="133316" y="172258"/>
                  </a:cubicBezTo>
                  <a:lnTo>
                    <a:pt x="133316" y="161222"/>
                  </a:lnTo>
                  <a:cubicBezTo>
                    <a:pt x="126085" y="168452"/>
                    <a:pt x="117206" y="174668"/>
                    <a:pt x="106424" y="180122"/>
                  </a:cubicBezTo>
                  <a:cubicBezTo>
                    <a:pt x="95642" y="185576"/>
                    <a:pt x="84860" y="188240"/>
                    <a:pt x="73951" y="188240"/>
                  </a:cubicBezTo>
                  <a:cubicBezTo>
                    <a:pt x="53783" y="188240"/>
                    <a:pt x="39449" y="182786"/>
                    <a:pt x="30951" y="172004"/>
                  </a:cubicBezTo>
                  <a:cubicBezTo>
                    <a:pt x="22452" y="161095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266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0" y="18520"/>
                  </a:lnTo>
                  <a:lnTo>
                    <a:pt x="106170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370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239" y="187479"/>
                    <a:pt x="140799" y="186337"/>
                    <a:pt x="137755" y="18392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9" name="Freeform: Shape 1063"/>
            <p:cNvSpPr/>
            <p:nvPr/>
          </p:nvSpPr>
          <p:spPr>
            <a:xfrm>
              <a:off x="20869898" y="2131065"/>
              <a:ext cx="88031" cy="267011"/>
            </a:xfrm>
            <a:custGeom>
              <a:avLst/>
              <a:gdLst>
                <a:gd name="connsiteX0" fmla="*/ 26384 w 88031"/>
                <a:gd name="connsiteY0" fmla="*/ 23720 h 267011"/>
                <a:gd name="connsiteX1" fmla="*/ 0 w 88031"/>
                <a:gd name="connsiteY1" fmla="*/ 20169 h 267011"/>
                <a:gd name="connsiteX2" fmla="*/ 0 w 88031"/>
                <a:gd name="connsiteY2" fmla="*/ 6215 h 267011"/>
                <a:gd name="connsiteX3" fmla="*/ 52514 w 88031"/>
                <a:gd name="connsiteY3" fmla="*/ 0 h 267011"/>
                <a:gd name="connsiteX4" fmla="*/ 53149 w 88031"/>
                <a:gd name="connsiteY4" fmla="*/ 0 h 267011"/>
                <a:gd name="connsiteX5" fmla="*/ 60379 w 88031"/>
                <a:gd name="connsiteY5" fmla="*/ 4947 h 267011"/>
                <a:gd name="connsiteX6" fmla="*/ 60379 w 88031"/>
                <a:gd name="connsiteY6" fmla="*/ 248365 h 267011"/>
                <a:gd name="connsiteX7" fmla="*/ 88031 w 88031"/>
                <a:gd name="connsiteY7" fmla="*/ 251029 h 267011"/>
                <a:gd name="connsiteX8" fmla="*/ 88031 w 88031"/>
                <a:gd name="connsiteY8" fmla="*/ 267012 h 267011"/>
                <a:gd name="connsiteX9" fmla="*/ 0 w 88031"/>
                <a:gd name="connsiteY9" fmla="*/ 267012 h 267011"/>
                <a:gd name="connsiteX10" fmla="*/ 0 w 88031"/>
                <a:gd name="connsiteY10" fmla="*/ 251029 h 267011"/>
                <a:gd name="connsiteX11" fmla="*/ 26384 w 88031"/>
                <a:gd name="connsiteY11" fmla="*/ 248112 h 267011"/>
                <a:gd name="connsiteX12" fmla="*/ 26384 w 88031"/>
                <a:gd name="connsiteY12" fmla="*/ 23720 h 267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031" h="267011">
                  <a:moveTo>
                    <a:pt x="26384" y="23720"/>
                  </a:moveTo>
                  <a:lnTo>
                    <a:pt x="0" y="20169"/>
                  </a:lnTo>
                  <a:lnTo>
                    <a:pt x="0" y="6215"/>
                  </a:lnTo>
                  <a:lnTo>
                    <a:pt x="52514" y="0"/>
                  </a:lnTo>
                  <a:lnTo>
                    <a:pt x="53149" y="0"/>
                  </a:lnTo>
                  <a:lnTo>
                    <a:pt x="60379" y="4947"/>
                  </a:lnTo>
                  <a:lnTo>
                    <a:pt x="60379" y="248365"/>
                  </a:lnTo>
                  <a:lnTo>
                    <a:pt x="88031" y="251029"/>
                  </a:lnTo>
                  <a:lnTo>
                    <a:pt x="88031" y="267012"/>
                  </a:lnTo>
                  <a:lnTo>
                    <a:pt x="0" y="267012"/>
                  </a:lnTo>
                  <a:lnTo>
                    <a:pt x="0" y="251029"/>
                  </a:lnTo>
                  <a:lnTo>
                    <a:pt x="26384" y="248112"/>
                  </a:lnTo>
                  <a:lnTo>
                    <a:pt x="26384" y="23720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0" name="Freeform: Shape 1064"/>
            <p:cNvSpPr/>
            <p:nvPr/>
          </p:nvSpPr>
          <p:spPr>
            <a:xfrm>
              <a:off x="21054333" y="2153010"/>
              <a:ext cx="190269" cy="248367"/>
            </a:xfrm>
            <a:custGeom>
              <a:avLst/>
              <a:gdLst>
                <a:gd name="connsiteX0" fmla="*/ 51373 w 190269"/>
                <a:gd name="connsiteY0" fmla="*/ 232890 h 248367"/>
                <a:gd name="connsiteX1" fmla="*/ 13065 w 190269"/>
                <a:gd name="connsiteY1" fmla="*/ 189382 h 248367"/>
                <a:gd name="connsiteX2" fmla="*/ 0 w 190269"/>
                <a:gd name="connsiteY2" fmla="*/ 123548 h 248367"/>
                <a:gd name="connsiteX3" fmla="*/ 15348 w 190269"/>
                <a:gd name="connsiteY3" fmla="*/ 58984 h 248367"/>
                <a:gd name="connsiteX4" fmla="*/ 57334 w 190269"/>
                <a:gd name="connsiteY4" fmla="*/ 15475 h 248367"/>
                <a:gd name="connsiteX5" fmla="*/ 117333 w 190269"/>
                <a:gd name="connsiteY5" fmla="*/ 0 h 248367"/>
                <a:gd name="connsiteX6" fmla="*/ 177585 w 190269"/>
                <a:gd name="connsiteY6" fmla="*/ 7864 h 248367"/>
                <a:gd name="connsiteX7" fmla="*/ 188367 w 190269"/>
                <a:gd name="connsiteY7" fmla="*/ 9767 h 248367"/>
                <a:gd name="connsiteX8" fmla="*/ 185069 w 190269"/>
                <a:gd name="connsiteY8" fmla="*/ 68370 h 248367"/>
                <a:gd name="connsiteX9" fmla="*/ 163251 w 190269"/>
                <a:gd name="connsiteY9" fmla="*/ 68370 h 248367"/>
                <a:gd name="connsiteX10" fmla="*/ 155133 w 190269"/>
                <a:gd name="connsiteY10" fmla="*/ 27018 h 248367"/>
                <a:gd name="connsiteX11" fmla="*/ 139277 w 190269"/>
                <a:gd name="connsiteY11" fmla="*/ 20295 h 248367"/>
                <a:gd name="connsiteX12" fmla="*/ 111752 w 190269"/>
                <a:gd name="connsiteY12" fmla="*/ 17505 h 248367"/>
                <a:gd name="connsiteX13" fmla="*/ 74586 w 190269"/>
                <a:gd name="connsiteY13" fmla="*/ 29428 h 248367"/>
                <a:gd name="connsiteX14" fmla="*/ 48963 w 190269"/>
                <a:gd name="connsiteY14" fmla="*/ 64438 h 248367"/>
                <a:gd name="connsiteX15" fmla="*/ 39703 w 190269"/>
                <a:gd name="connsiteY15" fmla="*/ 119870 h 248367"/>
                <a:gd name="connsiteX16" fmla="*/ 47821 w 190269"/>
                <a:gd name="connsiteY16" fmla="*/ 175555 h 248367"/>
                <a:gd name="connsiteX17" fmla="*/ 72556 w 190269"/>
                <a:gd name="connsiteY17" fmla="*/ 215512 h 248367"/>
                <a:gd name="connsiteX18" fmla="*/ 113654 w 190269"/>
                <a:gd name="connsiteY18" fmla="*/ 230353 h 248367"/>
                <a:gd name="connsiteX19" fmla="*/ 140165 w 190269"/>
                <a:gd name="connsiteY19" fmla="*/ 227436 h 248367"/>
                <a:gd name="connsiteX20" fmla="*/ 156021 w 190269"/>
                <a:gd name="connsiteY20" fmla="*/ 218937 h 248367"/>
                <a:gd name="connsiteX21" fmla="*/ 169720 w 190269"/>
                <a:gd name="connsiteY21" fmla="*/ 186972 h 248367"/>
                <a:gd name="connsiteX22" fmla="*/ 190270 w 190269"/>
                <a:gd name="connsiteY22" fmla="*/ 189635 h 248367"/>
                <a:gd name="connsiteX23" fmla="*/ 182405 w 190269"/>
                <a:gd name="connsiteY23" fmla="*/ 235934 h 248367"/>
                <a:gd name="connsiteX24" fmla="*/ 162236 w 190269"/>
                <a:gd name="connsiteY24" fmla="*/ 240501 h 248367"/>
                <a:gd name="connsiteX25" fmla="*/ 139531 w 190269"/>
                <a:gd name="connsiteY25" fmla="*/ 246209 h 248367"/>
                <a:gd name="connsiteX26" fmla="*/ 112259 w 190269"/>
                <a:gd name="connsiteY26" fmla="*/ 248365 h 248367"/>
                <a:gd name="connsiteX27" fmla="*/ 51373 w 190269"/>
                <a:gd name="connsiteY27" fmla="*/ 232890 h 248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90269" h="248367">
                  <a:moveTo>
                    <a:pt x="51373" y="232890"/>
                  </a:moveTo>
                  <a:cubicBezTo>
                    <a:pt x="34502" y="222615"/>
                    <a:pt x="21818" y="208028"/>
                    <a:pt x="13065" y="189382"/>
                  </a:cubicBezTo>
                  <a:cubicBezTo>
                    <a:pt x="4440" y="170735"/>
                    <a:pt x="0" y="148791"/>
                    <a:pt x="0" y="123548"/>
                  </a:cubicBezTo>
                  <a:cubicBezTo>
                    <a:pt x="0" y="99194"/>
                    <a:pt x="5074" y="77757"/>
                    <a:pt x="15348" y="58984"/>
                  </a:cubicBezTo>
                  <a:cubicBezTo>
                    <a:pt x="25496" y="40337"/>
                    <a:pt x="39576" y="25750"/>
                    <a:pt x="57334" y="15475"/>
                  </a:cubicBezTo>
                  <a:cubicBezTo>
                    <a:pt x="75093" y="5201"/>
                    <a:pt x="95135" y="0"/>
                    <a:pt x="117333" y="0"/>
                  </a:cubicBezTo>
                  <a:cubicBezTo>
                    <a:pt x="134077" y="0"/>
                    <a:pt x="154118" y="2664"/>
                    <a:pt x="177585" y="7864"/>
                  </a:cubicBezTo>
                  <a:lnTo>
                    <a:pt x="188367" y="9767"/>
                  </a:lnTo>
                  <a:lnTo>
                    <a:pt x="185069" y="68370"/>
                  </a:lnTo>
                  <a:lnTo>
                    <a:pt x="163251" y="68370"/>
                  </a:lnTo>
                  <a:lnTo>
                    <a:pt x="155133" y="27018"/>
                  </a:lnTo>
                  <a:cubicBezTo>
                    <a:pt x="152089" y="24354"/>
                    <a:pt x="146761" y="22198"/>
                    <a:pt x="139277" y="20295"/>
                  </a:cubicBezTo>
                  <a:cubicBezTo>
                    <a:pt x="131793" y="18393"/>
                    <a:pt x="122534" y="17505"/>
                    <a:pt x="111752" y="17505"/>
                  </a:cubicBezTo>
                  <a:cubicBezTo>
                    <a:pt x="97798" y="17505"/>
                    <a:pt x="85494" y="21437"/>
                    <a:pt x="74586" y="29428"/>
                  </a:cubicBezTo>
                  <a:cubicBezTo>
                    <a:pt x="63677" y="37420"/>
                    <a:pt x="55178" y="49090"/>
                    <a:pt x="48963" y="64438"/>
                  </a:cubicBezTo>
                  <a:cubicBezTo>
                    <a:pt x="42747" y="79913"/>
                    <a:pt x="39703" y="98306"/>
                    <a:pt x="39703" y="119870"/>
                  </a:cubicBezTo>
                  <a:cubicBezTo>
                    <a:pt x="39703" y="140292"/>
                    <a:pt x="42367" y="158812"/>
                    <a:pt x="47821" y="175555"/>
                  </a:cubicBezTo>
                  <a:cubicBezTo>
                    <a:pt x="53275" y="192299"/>
                    <a:pt x="61520" y="205618"/>
                    <a:pt x="72556" y="215512"/>
                  </a:cubicBezTo>
                  <a:cubicBezTo>
                    <a:pt x="83592" y="225406"/>
                    <a:pt x="97291" y="230353"/>
                    <a:pt x="113654" y="230353"/>
                  </a:cubicBezTo>
                  <a:cubicBezTo>
                    <a:pt x="125197" y="230353"/>
                    <a:pt x="134077" y="229338"/>
                    <a:pt x="140165" y="227436"/>
                  </a:cubicBezTo>
                  <a:cubicBezTo>
                    <a:pt x="146254" y="225533"/>
                    <a:pt x="151581" y="222615"/>
                    <a:pt x="156021" y="218937"/>
                  </a:cubicBezTo>
                  <a:lnTo>
                    <a:pt x="169720" y="186972"/>
                  </a:lnTo>
                  <a:lnTo>
                    <a:pt x="190270" y="189635"/>
                  </a:lnTo>
                  <a:lnTo>
                    <a:pt x="182405" y="235934"/>
                  </a:lnTo>
                  <a:cubicBezTo>
                    <a:pt x="177839" y="236188"/>
                    <a:pt x="171116" y="237710"/>
                    <a:pt x="162236" y="240501"/>
                  </a:cubicBezTo>
                  <a:cubicBezTo>
                    <a:pt x="154372" y="242911"/>
                    <a:pt x="146888" y="244814"/>
                    <a:pt x="139531" y="246209"/>
                  </a:cubicBezTo>
                  <a:cubicBezTo>
                    <a:pt x="132174" y="247604"/>
                    <a:pt x="123168" y="248365"/>
                    <a:pt x="112259" y="248365"/>
                  </a:cubicBezTo>
                  <a:cubicBezTo>
                    <a:pt x="88539" y="248492"/>
                    <a:pt x="68243" y="243292"/>
                    <a:pt x="51373" y="232890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1" name="Freeform: Shape 1065"/>
            <p:cNvSpPr/>
            <p:nvPr/>
          </p:nvSpPr>
          <p:spPr>
            <a:xfrm>
              <a:off x="21271237" y="2212120"/>
              <a:ext cx="168454" cy="189254"/>
            </a:xfrm>
            <a:custGeom>
              <a:avLst/>
              <a:gdLst>
                <a:gd name="connsiteX0" fmla="*/ 11926 w 168454"/>
                <a:gd name="connsiteY0" fmla="*/ 44016 h 189254"/>
                <a:gd name="connsiteX1" fmla="*/ 43765 w 168454"/>
                <a:gd name="connsiteY1" fmla="*/ 11289 h 189254"/>
                <a:gd name="connsiteX2" fmla="*/ 86005 w 168454"/>
                <a:gd name="connsiteY2" fmla="*/ 0 h 189254"/>
                <a:gd name="connsiteX3" fmla="*/ 147779 w 168454"/>
                <a:gd name="connsiteY3" fmla="*/ 26004 h 189254"/>
                <a:gd name="connsiteX4" fmla="*/ 168455 w 168454"/>
                <a:gd name="connsiteY4" fmla="*/ 94501 h 189254"/>
                <a:gd name="connsiteX5" fmla="*/ 156405 w 168454"/>
                <a:gd name="connsiteY5" fmla="*/ 145620 h 189254"/>
                <a:gd name="connsiteX6" fmla="*/ 124693 w 168454"/>
                <a:gd name="connsiteY6" fmla="*/ 178219 h 189254"/>
                <a:gd name="connsiteX7" fmla="*/ 82453 w 168454"/>
                <a:gd name="connsiteY7" fmla="*/ 189255 h 189254"/>
                <a:gd name="connsiteX8" fmla="*/ 20679 w 168454"/>
                <a:gd name="connsiteY8" fmla="*/ 163125 h 189254"/>
                <a:gd name="connsiteX9" fmla="*/ 3 w 168454"/>
                <a:gd name="connsiteY9" fmla="*/ 94627 h 189254"/>
                <a:gd name="connsiteX10" fmla="*/ 11926 w 168454"/>
                <a:gd name="connsiteY10" fmla="*/ 44016 h 189254"/>
                <a:gd name="connsiteX11" fmla="*/ 118858 w 168454"/>
                <a:gd name="connsiteY11" fmla="*/ 152216 h 189254"/>
                <a:gd name="connsiteX12" fmla="*/ 130908 w 168454"/>
                <a:gd name="connsiteY12" fmla="*/ 97164 h 189254"/>
                <a:gd name="connsiteX13" fmla="*/ 119873 w 168454"/>
                <a:gd name="connsiteY13" fmla="*/ 39830 h 189254"/>
                <a:gd name="connsiteX14" fmla="*/ 84356 w 168454"/>
                <a:gd name="connsiteY14" fmla="*/ 18646 h 189254"/>
                <a:gd name="connsiteX15" fmla="*/ 49600 w 168454"/>
                <a:gd name="connsiteY15" fmla="*/ 37166 h 189254"/>
                <a:gd name="connsiteX16" fmla="*/ 37423 w 168454"/>
                <a:gd name="connsiteY16" fmla="*/ 92217 h 189254"/>
                <a:gd name="connsiteX17" fmla="*/ 48839 w 168454"/>
                <a:gd name="connsiteY17" fmla="*/ 149552 h 189254"/>
                <a:gd name="connsiteX18" fmla="*/ 84356 w 168454"/>
                <a:gd name="connsiteY18" fmla="*/ 170735 h 189254"/>
                <a:gd name="connsiteX19" fmla="*/ 118858 w 168454"/>
                <a:gd name="connsiteY19" fmla="*/ 152216 h 189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68454" h="189254">
                  <a:moveTo>
                    <a:pt x="11926" y="44016"/>
                  </a:moveTo>
                  <a:cubicBezTo>
                    <a:pt x="19918" y="29682"/>
                    <a:pt x="30573" y="18773"/>
                    <a:pt x="43765" y="11289"/>
                  </a:cubicBezTo>
                  <a:cubicBezTo>
                    <a:pt x="56957" y="3805"/>
                    <a:pt x="70910" y="0"/>
                    <a:pt x="86005" y="0"/>
                  </a:cubicBezTo>
                  <a:cubicBezTo>
                    <a:pt x="113404" y="0"/>
                    <a:pt x="133953" y="8626"/>
                    <a:pt x="147779" y="26004"/>
                  </a:cubicBezTo>
                  <a:cubicBezTo>
                    <a:pt x="161605" y="43382"/>
                    <a:pt x="168455" y="66214"/>
                    <a:pt x="168455" y="94501"/>
                  </a:cubicBezTo>
                  <a:cubicBezTo>
                    <a:pt x="168455" y="114289"/>
                    <a:pt x="164396" y="131286"/>
                    <a:pt x="156405" y="145620"/>
                  </a:cubicBezTo>
                  <a:cubicBezTo>
                    <a:pt x="148413" y="159953"/>
                    <a:pt x="137758" y="170862"/>
                    <a:pt x="124693" y="178219"/>
                  </a:cubicBezTo>
                  <a:cubicBezTo>
                    <a:pt x="111501" y="185576"/>
                    <a:pt x="97421" y="189255"/>
                    <a:pt x="82453" y="189255"/>
                  </a:cubicBezTo>
                  <a:cubicBezTo>
                    <a:pt x="55054" y="189255"/>
                    <a:pt x="34505" y="180629"/>
                    <a:pt x="20679" y="163125"/>
                  </a:cubicBezTo>
                  <a:cubicBezTo>
                    <a:pt x="6853" y="145747"/>
                    <a:pt x="3" y="122914"/>
                    <a:pt x="3" y="94627"/>
                  </a:cubicBezTo>
                  <a:cubicBezTo>
                    <a:pt x="-124" y="75220"/>
                    <a:pt x="3935" y="58349"/>
                    <a:pt x="11926" y="44016"/>
                  </a:cubicBezTo>
                  <a:close/>
                  <a:moveTo>
                    <a:pt x="118858" y="152216"/>
                  </a:moveTo>
                  <a:cubicBezTo>
                    <a:pt x="126849" y="139785"/>
                    <a:pt x="130908" y="121519"/>
                    <a:pt x="130908" y="97164"/>
                  </a:cubicBezTo>
                  <a:cubicBezTo>
                    <a:pt x="130908" y="73064"/>
                    <a:pt x="127230" y="53910"/>
                    <a:pt x="119873" y="39830"/>
                  </a:cubicBezTo>
                  <a:cubicBezTo>
                    <a:pt x="112516" y="25750"/>
                    <a:pt x="100592" y="18646"/>
                    <a:pt x="84356" y="18646"/>
                  </a:cubicBezTo>
                  <a:cubicBezTo>
                    <a:pt x="69388" y="18646"/>
                    <a:pt x="57845" y="24862"/>
                    <a:pt x="49600" y="37166"/>
                  </a:cubicBezTo>
                  <a:cubicBezTo>
                    <a:pt x="41355" y="49470"/>
                    <a:pt x="37423" y="67863"/>
                    <a:pt x="37423" y="92217"/>
                  </a:cubicBezTo>
                  <a:cubicBezTo>
                    <a:pt x="37423" y="116318"/>
                    <a:pt x="41228" y="135472"/>
                    <a:pt x="48839" y="149552"/>
                  </a:cubicBezTo>
                  <a:cubicBezTo>
                    <a:pt x="56450" y="163632"/>
                    <a:pt x="68246" y="170735"/>
                    <a:pt x="84356" y="170735"/>
                  </a:cubicBezTo>
                  <a:cubicBezTo>
                    <a:pt x="99324" y="170735"/>
                    <a:pt x="110867" y="164520"/>
                    <a:pt x="118858" y="1522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2" name="Freeform: Shape 1066"/>
            <p:cNvSpPr/>
            <p:nvPr/>
          </p:nvSpPr>
          <p:spPr>
            <a:xfrm>
              <a:off x="21465442" y="2212754"/>
              <a:ext cx="305065" cy="185195"/>
            </a:xfrm>
            <a:custGeom>
              <a:avLst/>
              <a:gdLst>
                <a:gd name="connsiteX0" fmla="*/ 3552 w 305065"/>
                <a:gd name="connsiteY0" fmla="*/ 169086 h 185195"/>
                <a:gd name="connsiteX1" fmla="*/ 23466 w 305065"/>
                <a:gd name="connsiteY1" fmla="*/ 166169 h 185195"/>
                <a:gd name="connsiteX2" fmla="*/ 23466 w 305065"/>
                <a:gd name="connsiteY2" fmla="*/ 29302 h 185195"/>
                <a:gd name="connsiteX3" fmla="*/ 0 w 305065"/>
                <a:gd name="connsiteY3" fmla="*/ 23467 h 185195"/>
                <a:gd name="connsiteX4" fmla="*/ 0 w 305065"/>
                <a:gd name="connsiteY4" fmla="*/ 5835 h 185195"/>
                <a:gd name="connsiteX5" fmla="*/ 46553 w 305065"/>
                <a:gd name="connsiteY5" fmla="*/ 0 h 185195"/>
                <a:gd name="connsiteX6" fmla="*/ 52387 w 305065"/>
                <a:gd name="connsiteY6" fmla="*/ 4186 h 185195"/>
                <a:gd name="connsiteX7" fmla="*/ 54290 w 305065"/>
                <a:gd name="connsiteY7" fmla="*/ 17251 h 185195"/>
                <a:gd name="connsiteX8" fmla="*/ 53910 w 305065"/>
                <a:gd name="connsiteY8" fmla="*/ 27653 h 185195"/>
                <a:gd name="connsiteX9" fmla="*/ 84987 w 305065"/>
                <a:gd name="connsiteY9" fmla="*/ 8626 h 185195"/>
                <a:gd name="connsiteX10" fmla="*/ 120377 w 305065"/>
                <a:gd name="connsiteY10" fmla="*/ 0 h 185195"/>
                <a:gd name="connsiteX11" fmla="*/ 148791 w 305065"/>
                <a:gd name="connsiteY11" fmla="*/ 5835 h 185195"/>
                <a:gd name="connsiteX12" fmla="*/ 165027 w 305065"/>
                <a:gd name="connsiteY12" fmla="*/ 24101 h 185195"/>
                <a:gd name="connsiteX13" fmla="*/ 194202 w 305065"/>
                <a:gd name="connsiteY13" fmla="*/ 7611 h 185195"/>
                <a:gd name="connsiteX14" fmla="*/ 229211 w 305065"/>
                <a:gd name="connsiteY14" fmla="*/ 0 h 185195"/>
                <a:gd name="connsiteX15" fmla="*/ 260796 w 305065"/>
                <a:gd name="connsiteY15" fmla="*/ 7611 h 185195"/>
                <a:gd name="connsiteX16" fmla="*/ 276906 w 305065"/>
                <a:gd name="connsiteY16" fmla="*/ 31458 h 185195"/>
                <a:gd name="connsiteX17" fmla="*/ 281599 w 305065"/>
                <a:gd name="connsiteY17" fmla="*/ 74586 h 185195"/>
                <a:gd name="connsiteX18" fmla="*/ 281599 w 305065"/>
                <a:gd name="connsiteY18" fmla="*/ 166169 h 185195"/>
                <a:gd name="connsiteX19" fmla="*/ 305065 w 305065"/>
                <a:gd name="connsiteY19" fmla="*/ 169086 h 185195"/>
                <a:gd name="connsiteX20" fmla="*/ 305065 w 305065"/>
                <a:gd name="connsiteY20" fmla="*/ 185069 h 185195"/>
                <a:gd name="connsiteX21" fmla="*/ 227436 w 305065"/>
                <a:gd name="connsiteY21" fmla="*/ 185069 h 185195"/>
                <a:gd name="connsiteX22" fmla="*/ 227436 w 305065"/>
                <a:gd name="connsiteY22" fmla="*/ 169086 h 185195"/>
                <a:gd name="connsiteX23" fmla="*/ 247604 w 305065"/>
                <a:gd name="connsiteY23" fmla="*/ 166169 h 185195"/>
                <a:gd name="connsiteX24" fmla="*/ 247604 w 305065"/>
                <a:gd name="connsiteY24" fmla="*/ 75600 h 185195"/>
                <a:gd name="connsiteX25" fmla="*/ 244813 w 305065"/>
                <a:gd name="connsiteY25" fmla="*/ 45411 h 185195"/>
                <a:gd name="connsiteX26" fmla="*/ 234412 w 305065"/>
                <a:gd name="connsiteY26" fmla="*/ 28667 h 185195"/>
                <a:gd name="connsiteX27" fmla="*/ 212468 w 305065"/>
                <a:gd name="connsiteY27" fmla="*/ 23086 h 185195"/>
                <a:gd name="connsiteX28" fmla="*/ 189635 w 305065"/>
                <a:gd name="connsiteY28" fmla="*/ 27779 h 185195"/>
                <a:gd name="connsiteX29" fmla="*/ 169086 w 305065"/>
                <a:gd name="connsiteY29" fmla="*/ 39069 h 185195"/>
                <a:gd name="connsiteX30" fmla="*/ 172004 w 305065"/>
                <a:gd name="connsiteY30" fmla="*/ 75220 h 185195"/>
                <a:gd name="connsiteX31" fmla="*/ 172004 w 305065"/>
                <a:gd name="connsiteY31" fmla="*/ 166169 h 185195"/>
                <a:gd name="connsiteX32" fmla="*/ 195090 w 305065"/>
                <a:gd name="connsiteY32" fmla="*/ 169086 h 185195"/>
                <a:gd name="connsiteX33" fmla="*/ 195090 w 305065"/>
                <a:gd name="connsiteY33" fmla="*/ 185069 h 185195"/>
                <a:gd name="connsiteX34" fmla="*/ 116191 w 305065"/>
                <a:gd name="connsiteY34" fmla="*/ 185069 h 185195"/>
                <a:gd name="connsiteX35" fmla="*/ 116191 w 305065"/>
                <a:gd name="connsiteY35" fmla="*/ 169086 h 185195"/>
                <a:gd name="connsiteX36" fmla="*/ 137755 w 305065"/>
                <a:gd name="connsiteY36" fmla="*/ 166169 h 185195"/>
                <a:gd name="connsiteX37" fmla="*/ 137755 w 305065"/>
                <a:gd name="connsiteY37" fmla="*/ 74966 h 185195"/>
                <a:gd name="connsiteX38" fmla="*/ 135345 w 305065"/>
                <a:gd name="connsiteY38" fmla="*/ 44650 h 185195"/>
                <a:gd name="connsiteX39" fmla="*/ 126085 w 305065"/>
                <a:gd name="connsiteY39" fmla="*/ 28540 h 185195"/>
                <a:gd name="connsiteX40" fmla="*/ 105282 w 305065"/>
                <a:gd name="connsiteY40" fmla="*/ 23213 h 185195"/>
                <a:gd name="connsiteX41" fmla="*/ 80294 w 305065"/>
                <a:gd name="connsiteY41" fmla="*/ 29048 h 185195"/>
                <a:gd name="connsiteX42" fmla="*/ 57334 w 305065"/>
                <a:gd name="connsiteY42" fmla="*/ 42747 h 185195"/>
                <a:gd name="connsiteX43" fmla="*/ 57334 w 305065"/>
                <a:gd name="connsiteY43" fmla="*/ 166296 h 185195"/>
                <a:gd name="connsiteX44" fmla="*/ 79152 w 305065"/>
                <a:gd name="connsiteY44" fmla="*/ 169213 h 185195"/>
                <a:gd name="connsiteX45" fmla="*/ 79152 w 305065"/>
                <a:gd name="connsiteY45" fmla="*/ 185196 h 185195"/>
                <a:gd name="connsiteX46" fmla="*/ 3171 w 305065"/>
                <a:gd name="connsiteY46" fmla="*/ 185196 h 185195"/>
                <a:gd name="connsiteX47" fmla="*/ 3171 w 305065"/>
                <a:gd name="connsiteY47" fmla="*/ 169086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05065" h="185195">
                  <a:moveTo>
                    <a:pt x="3552" y="169086"/>
                  </a:moveTo>
                  <a:lnTo>
                    <a:pt x="23466" y="166169"/>
                  </a:lnTo>
                  <a:lnTo>
                    <a:pt x="23466" y="29302"/>
                  </a:ln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52387" y="4186"/>
                  </a:lnTo>
                  <a:lnTo>
                    <a:pt x="54290" y="17251"/>
                  </a:lnTo>
                  <a:lnTo>
                    <a:pt x="53910" y="27653"/>
                  </a:lnTo>
                  <a:cubicBezTo>
                    <a:pt x="61520" y="20676"/>
                    <a:pt x="71922" y="14334"/>
                    <a:pt x="84987" y="8626"/>
                  </a:cubicBezTo>
                  <a:cubicBezTo>
                    <a:pt x="98179" y="2917"/>
                    <a:pt x="109976" y="0"/>
                    <a:pt x="120377" y="0"/>
                  </a:cubicBezTo>
                  <a:cubicBezTo>
                    <a:pt x="132174" y="0"/>
                    <a:pt x="141560" y="1903"/>
                    <a:pt x="148791" y="5835"/>
                  </a:cubicBezTo>
                  <a:cubicBezTo>
                    <a:pt x="155894" y="9767"/>
                    <a:pt x="161348" y="15856"/>
                    <a:pt x="165027" y="24101"/>
                  </a:cubicBezTo>
                  <a:cubicBezTo>
                    <a:pt x="172004" y="18266"/>
                    <a:pt x="181644" y="12812"/>
                    <a:pt x="194202" y="7611"/>
                  </a:cubicBezTo>
                  <a:cubicBezTo>
                    <a:pt x="206633" y="2537"/>
                    <a:pt x="218429" y="0"/>
                    <a:pt x="229211" y="0"/>
                  </a:cubicBezTo>
                  <a:cubicBezTo>
                    <a:pt x="242657" y="0"/>
                    <a:pt x="253185" y="2537"/>
                    <a:pt x="260796" y="7611"/>
                  </a:cubicBezTo>
                  <a:cubicBezTo>
                    <a:pt x="268407" y="12685"/>
                    <a:pt x="273734" y="20676"/>
                    <a:pt x="276906" y="31458"/>
                  </a:cubicBezTo>
                  <a:cubicBezTo>
                    <a:pt x="280077" y="42240"/>
                    <a:pt x="281599" y="56574"/>
                    <a:pt x="281599" y="74586"/>
                  </a:cubicBezTo>
                  <a:lnTo>
                    <a:pt x="281599" y="166169"/>
                  </a:lnTo>
                  <a:lnTo>
                    <a:pt x="305065" y="169086"/>
                  </a:lnTo>
                  <a:lnTo>
                    <a:pt x="305065" y="185069"/>
                  </a:lnTo>
                  <a:lnTo>
                    <a:pt x="227436" y="185069"/>
                  </a:lnTo>
                  <a:lnTo>
                    <a:pt x="227436" y="169086"/>
                  </a:lnTo>
                  <a:lnTo>
                    <a:pt x="247604" y="166169"/>
                  </a:lnTo>
                  <a:lnTo>
                    <a:pt x="247604" y="75600"/>
                  </a:lnTo>
                  <a:cubicBezTo>
                    <a:pt x="247604" y="63043"/>
                    <a:pt x="246716" y="52895"/>
                    <a:pt x="244813" y="45411"/>
                  </a:cubicBezTo>
                  <a:cubicBezTo>
                    <a:pt x="242911" y="37927"/>
                    <a:pt x="239486" y="32346"/>
                    <a:pt x="234412" y="28667"/>
                  </a:cubicBezTo>
                  <a:cubicBezTo>
                    <a:pt x="229338" y="24989"/>
                    <a:pt x="221981" y="23086"/>
                    <a:pt x="212468" y="23086"/>
                  </a:cubicBezTo>
                  <a:cubicBezTo>
                    <a:pt x="205364" y="23086"/>
                    <a:pt x="197627" y="24608"/>
                    <a:pt x="189635" y="27779"/>
                  </a:cubicBezTo>
                  <a:cubicBezTo>
                    <a:pt x="181644" y="30951"/>
                    <a:pt x="174794" y="34629"/>
                    <a:pt x="169086" y="39069"/>
                  </a:cubicBezTo>
                  <a:cubicBezTo>
                    <a:pt x="170989" y="47567"/>
                    <a:pt x="172004" y="59618"/>
                    <a:pt x="172004" y="75220"/>
                  </a:cubicBezTo>
                  <a:lnTo>
                    <a:pt x="172004" y="166169"/>
                  </a:lnTo>
                  <a:lnTo>
                    <a:pt x="195090" y="169086"/>
                  </a:lnTo>
                  <a:lnTo>
                    <a:pt x="195090" y="185069"/>
                  </a:lnTo>
                  <a:lnTo>
                    <a:pt x="116191" y="185069"/>
                  </a:lnTo>
                  <a:lnTo>
                    <a:pt x="116191" y="169086"/>
                  </a:lnTo>
                  <a:lnTo>
                    <a:pt x="137755" y="166169"/>
                  </a:lnTo>
                  <a:lnTo>
                    <a:pt x="137755" y="74966"/>
                  </a:lnTo>
                  <a:cubicBezTo>
                    <a:pt x="137755" y="61901"/>
                    <a:pt x="136994" y="51880"/>
                    <a:pt x="135345" y="44650"/>
                  </a:cubicBezTo>
                  <a:cubicBezTo>
                    <a:pt x="133696" y="37420"/>
                    <a:pt x="130652" y="32092"/>
                    <a:pt x="126085" y="28540"/>
                  </a:cubicBezTo>
                  <a:cubicBezTo>
                    <a:pt x="121519" y="24989"/>
                    <a:pt x="114542" y="23213"/>
                    <a:pt x="105282" y="23213"/>
                  </a:cubicBezTo>
                  <a:cubicBezTo>
                    <a:pt x="97418" y="23213"/>
                    <a:pt x="89173" y="25116"/>
                    <a:pt x="80294" y="29048"/>
                  </a:cubicBezTo>
                  <a:cubicBezTo>
                    <a:pt x="71541" y="32980"/>
                    <a:pt x="63804" y="37547"/>
                    <a:pt x="57334" y="42747"/>
                  </a:cubicBezTo>
                  <a:lnTo>
                    <a:pt x="57334" y="166296"/>
                  </a:lnTo>
                  <a:lnTo>
                    <a:pt x="79152" y="169213"/>
                  </a:lnTo>
                  <a:lnTo>
                    <a:pt x="79152" y="185196"/>
                  </a:lnTo>
                  <a:lnTo>
                    <a:pt x="3171" y="185196"/>
                  </a:lnTo>
                  <a:lnTo>
                    <a:pt x="3171" y="169086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3" name="Freeform: Shape 1067"/>
            <p:cNvSpPr/>
            <p:nvPr/>
          </p:nvSpPr>
          <p:spPr>
            <a:xfrm>
              <a:off x="21790549" y="2213262"/>
              <a:ext cx="183166" cy="188240"/>
            </a:xfrm>
            <a:custGeom>
              <a:avLst/>
              <a:gdLst>
                <a:gd name="connsiteX0" fmla="*/ 137755 w 183166"/>
                <a:gd name="connsiteY0" fmla="*/ 183927 h 188240"/>
                <a:gd name="connsiteX1" fmla="*/ 133316 w 183166"/>
                <a:gd name="connsiteY1" fmla="*/ 172258 h 188240"/>
                <a:gd name="connsiteX2" fmla="*/ 133316 w 183166"/>
                <a:gd name="connsiteY2" fmla="*/ 161222 h 188240"/>
                <a:gd name="connsiteX3" fmla="*/ 106424 w 183166"/>
                <a:gd name="connsiteY3" fmla="*/ 180122 h 188240"/>
                <a:gd name="connsiteX4" fmla="*/ 73951 w 183166"/>
                <a:gd name="connsiteY4" fmla="*/ 188240 h 188240"/>
                <a:gd name="connsiteX5" fmla="*/ 30951 w 183166"/>
                <a:gd name="connsiteY5" fmla="*/ 172004 h 188240"/>
                <a:gd name="connsiteX6" fmla="*/ 18266 w 183166"/>
                <a:gd name="connsiteY6" fmla="*/ 118221 h 188240"/>
                <a:gd name="connsiteX7" fmla="*/ 18266 w 183166"/>
                <a:gd name="connsiteY7" fmla="*/ 23720 h 188240"/>
                <a:gd name="connsiteX8" fmla="*/ 0 w 183166"/>
                <a:gd name="connsiteY8" fmla="*/ 18520 h 188240"/>
                <a:gd name="connsiteX9" fmla="*/ 0 w 183166"/>
                <a:gd name="connsiteY9" fmla="*/ 4186 h 188240"/>
                <a:gd name="connsiteX10" fmla="*/ 45665 w 183166"/>
                <a:gd name="connsiteY10" fmla="*/ 0 h 188240"/>
                <a:gd name="connsiteX11" fmla="*/ 46045 w 183166"/>
                <a:gd name="connsiteY11" fmla="*/ 0 h 188240"/>
                <a:gd name="connsiteX12" fmla="*/ 52261 w 183166"/>
                <a:gd name="connsiteY12" fmla="*/ 3932 h 188240"/>
                <a:gd name="connsiteX13" fmla="*/ 52261 w 183166"/>
                <a:gd name="connsiteY13" fmla="*/ 115684 h 188240"/>
                <a:gd name="connsiteX14" fmla="*/ 55051 w 183166"/>
                <a:gd name="connsiteY14" fmla="*/ 145239 h 188240"/>
                <a:gd name="connsiteX15" fmla="*/ 64819 w 183166"/>
                <a:gd name="connsiteY15" fmla="*/ 160841 h 188240"/>
                <a:gd name="connsiteX16" fmla="*/ 85241 w 183166"/>
                <a:gd name="connsiteY16" fmla="*/ 165915 h 188240"/>
                <a:gd name="connsiteX17" fmla="*/ 109722 w 183166"/>
                <a:gd name="connsiteY17" fmla="*/ 160334 h 188240"/>
                <a:gd name="connsiteX18" fmla="*/ 129637 w 183166"/>
                <a:gd name="connsiteY18" fmla="*/ 147269 h 188240"/>
                <a:gd name="connsiteX19" fmla="*/ 129637 w 183166"/>
                <a:gd name="connsiteY19" fmla="*/ 23720 h 188240"/>
                <a:gd name="connsiteX20" fmla="*/ 106171 w 183166"/>
                <a:gd name="connsiteY20" fmla="*/ 18520 h 188240"/>
                <a:gd name="connsiteX21" fmla="*/ 106171 w 183166"/>
                <a:gd name="connsiteY21" fmla="*/ 4186 h 188240"/>
                <a:gd name="connsiteX22" fmla="*/ 155767 w 183166"/>
                <a:gd name="connsiteY22" fmla="*/ 0 h 188240"/>
                <a:gd name="connsiteX23" fmla="*/ 156148 w 183166"/>
                <a:gd name="connsiteY23" fmla="*/ 0 h 188240"/>
                <a:gd name="connsiteX24" fmla="*/ 163632 w 183166"/>
                <a:gd name="connsiteY24" fmla="*/ 3932 h 188240"/>
                <a:gd name="connsiteX25" fmla="*/ 163632 w 183166"/>
                <a:gd name="connsiteY25" fmla="*/ 168198 h 188240"/>
                <a:gd name="connsiteX26" fmla="*/ 183166 w 183166"/>
                <a:gd name="connsiteY26" fmla="*/ 168198 h 188240"/>
                <a:gd name="connsiteX27" fmla="*/ 182786 w 183166"/>
                <a:gd name="connsiteY27" fmla="*/ 182913 h 188240"/>
                <a:gd name="connsiteX28" fmla="*/ 166930 w 183166"/>
                <a:gd name="connsiteY28" fmla="*/ 186464 h 188240"/>
                <a:gd name="connsiteX29" fmla="*/ 151455 w 183166"/>
                <a:gd name="connsiteY29" fmla="*/ 187733 h 188240"/>
                <a:gd name="connsiteX30" fmla="*/ 137755 w 183166"/>
                <a:gd name="connsiteY30" fmla="*/ 183927 h 188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83166" h="188240">
                  <a:moveTo>
                    <a:pt x="137755" y="183927"/>
                  </a:moveTo>
                  <a:cubicBezTo>
                    <a:pt x="134838" y="181517"/>
                    <a:pt x="133316" y="177585"/>
                    <a:pt x="133316" y="172258"/>
                  </a:cubicBezTo>
                  <a:lnTo>
                    <a:pt x="133316" y="161222"/>
                  </a:lnTo>
                  <a:cubicBezTo>
                    <a:pt x="126085" y="168452"/>
                    <a:pt x="117206" y="174668"/>
                    <a:pt x="106424" y="180122"/>
                  </a:cubicBezTo>
                  <a:cubicBezTo>
                    <a:pt x="95642" y="185576"/>
                    <a:pt x="84860" y="188240"/>
                    <a:pt x="73951" y="188240"/>
                  </a:cubicBezTo>
                  <a:cubicBezTo>
                    <a:pt x="53783" y="188240"/>
                    <a:pt x="39449" y="182786"/>
                    <a:pt x="30951" y="172004"/>
                  </a:cubicBezTo>
                  <a:cubicBezTo>
                    <a:pt x="22452" y="161222"/>
                    <a:pt x="18266" y="143210"/>
                    <a:pt x="18266" y="118221"/>
                  </a:cubicBezTo>
                  <a:lnTo>
                    <a:pt x="18266" y="23720"/>
                  </a:lnTo>
                  <a:lnTo>
                    <a:pt x="0" y="18520"/>
                  </a:lnTo>
                  <a:lnTo>
                    <a:pt x="0" y="4186"/>
                  </a:lnTo>
                  <a:lnTo>
                    <a:pt x="45665" y="0"/>
                  </a:lnTo>
                  <a:lnTo>
                    <a:pt x="46045" y="0"/>
                  </a:lnTo>
                  <a:lnTo>
                    <a:pt x="52261" y="3932"/>
                  </a:lnTo>
                  <a:lnTo>
                    <a:pt x="52261" y="115684"/>
                  </a:lnTo>
                  <a:cubicBezTo>
                    <a:pt x="52261" y="128242"/>
                    <a:pt x="53149" y="138136"/>
                    <a:pt x="55051" y="145239"/>
                  </a:cubicBezTo>
                  <a:cubicBezTo>
                    <a:pt x="56954" y="152343"/>
                    <a:pt x="60125" y="157543"/>
                    <a:pt x="64819" y="160841"/>
                  </a:cubicBezTo>
                  <a:cubicBezTo>
                    <a:pt x="69512" y="164139"/>
                    <a:pt x="76235" y="165915"/>
                    <a:pt x="85241" y="165915"/>
                  </a:cubicBezTo>
                  <a:cubicBezTo>
                    <a:pt x="93866" y="165915"/>
                    <a:pt x="102111" y="164012"/>
                    <a:pt x="109722" y="160334"/>
                  </a:cubicBezTo>
                  <a:cubicBezTo>
                    <a:pt x="117333" y="156655"/>
                    <a:pt x="123929" y="152343"/>
                    <a:pt x="129637" y="147269"/>
                  </a:cubicBezTo>
                  <a:lnTo>
                    <a:pt x="129637" y="23720"/>
                  </a:lnTo>
                  <a:lnTo>
                    <a:pt x="106171" y="18520"/>
                  </a:lnTo>
                  <a:lnTo>
                    <a:pt x="106171" y="4186"/>
                  </a:lnTo>
                  <a:lnTo>
                    <a:pt x="155767" y="0"/>
                  </a:lnTo>
                  <a:lnTo>
                    <a:pt x="156148" y="0"/>
                  </a:lnTo>
                  <a:lnTo>
                    <a:pt x="163632" y="3932"/>
                  </a:lnTo>
                  <a:lnTo>
                    <a:pt x="163632" y="168198"/>
                  </a:lnTo>
                  <a:lnTo>
                    <a:pt x="183166" y="168198"/>
                  </a:lnTo>
                  <a:lnTo>
                    <a:pt x="182786" y="182913"/>
                  </a:lnTo>
                  <a:cubicBezTo>
                    <a:pt x="176697" y="184435"/>
                    <a:pt x="171496" y="185576"/>
                    <a:pt x="166930" y="186464"/>
                  </a:cubicBezTo>
                  <a:cubicBezTo>
                    <a:pt x="162490" y="187352"/>
                    <a:pt x="157290" y="187733"/>
                    <a:pt x="151455" y="187733"/>
                  </a:cubicBezTo>
                  <a:cubicBezTo>
                    <a:pt x="145239" y="187479"/>
                    <a:pt x="140673" y="186337"/>
                    <a:pt x="137755" y="183927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4" name="Freeform: Shape 1068"/>
            <p:cNvSpPr/>
            <p:nvPr/>
          </p:nvSpPr>
          <p:spPr>
            <a:xfrm>
              <a:off x="21995660" y="2212754"/>
              <a:ext cx="196738" cy="185195"/>
            </a:xfrm>
            <a:custGeom>
              <a:avLst/>
              <a:gdLst>
                <a:gd name="connsiteX0" fmla="*/ 23467 w 196738"/>
                <a:gd name="connsiteY0" fmla="*/ 29302 h 185195"/>
                <a:gd name="connsiteX1" fmla="*/ 0 w 196738"/>
                <a:gd name="connsiteY1" fmla="*/ 23467 h 185195"/>
                <a:gd name="connsiteX2" fmla="*/ 0 w 196738"/>
                <a:gd name="connsiteY2" fmla="*/ 5835 h 185195"/>
                <a:gd name="connsiteX3" fmla="*/ 46553 w 196738"/>
                <a:gd name="connsiteY3" fmla="*/ 0 h 185195"/>
                <a:gd name="connsiteX4" fmla="*/ 47567 w 196738"/>
                <a:gd name="connsiteY4" fmla="*/ 0 h 185195"/>
                <a:gd name="connsiteX5" fmla="*/ 54417 w 196738"/>
                <a:gd name="connsiteY5" fmla="*/ 5835 h 185195"/>
                <a:gd name="connsiteX6" fmla="*/ 54417 w 196738"/>
                <a:gd name="connsiteY6" fmla="*/ 19534 h 185195"/>
                <a:gd name="connsiteX7" fmla="*/ 54037 w 196738"/>
                <a:gd name="connsiteY7" fmla="*/ 27399 h 185195"/>
                <a:gd name="connsiteX8" fmla="*/ 84987 w 196738"/>
                <a:gd name="connsiteY8" fmla="*/ 8499 h 185195"/>
                <a:gd name="connsiteX9" fmla="*/ 121773 w 196738"/>
                <a:gd name="connsiteY9" fmla="*/ 0 h 185195"/>
                <a:gd name="connsiteX10" fmla="*/ 153484 w 196738"/>
                <a:gd name="connsiteY10" fmla="*/ 7865 h 185195"/>
                <a:gd name="connsiteX11" fmla="*/ 169340 w 196738"/>
                <a:gd name="connsiteY11" fmla="*/ 31838 h 185195"/>
                <a:gd name="connsiteX12" fmla="*/ 173907 w 196738"/>
                <a:gd name="connsiteY12" fmla="*/ 75347 h 185195"/>
                <a:gd name="connsiteX13" fmla="*/ 173907 w 196738"/>
                <a:gd name="connsiteY13" fmla="*/ 166549 h 185195"/>
                <a:gd name="connsiteX14" fmla="*/ 196739 w 196738"/>
                <a:gd name="connsiteY14" fmla="*/ 168833 h 185195"/>
                <a:gd name="connsiteX15" fmla="*/ 196739 w 196738"/>
                <a:gd name="connsiteY15" fmla="*/ 185196 h 185195"/>
                <a:gd name="connsiteX16" fmla="*/ 119489 w 196738"/>
                <a:gd name="connsiteY16" fmla="*/ 185196 h 185195"/>
                <a:gd name="connsiteX17" fmla="*/ 119489 w 196738"/>
                <a:gd name="connsiteY17" fmla="*/ 169213 h 185195"/>
                <a:gd name="connsiteX18" fmla="*/ 139658 w 196738"/>
                <a:gd name="connsiteY18" fmla="*/ 166549 h 185195"/>
                <a:gd name="connsiteX19" fmla="*/ 139658 w 196738"/>
                <a:gd name="connsiteY19" fmla="*/ 74966 h 185195"/>
                <a:gd name="connsiteX20" fmla="*/ 136994 w 196738"/>
                <a:gd name="connsiteY20" fmla="*/ 44777 h 185195"/>
                <a:gd name="connsiteX21" fmla="*/ 127227 w 196738"/>
                <a:gd name="connsiteY21" fmla="*/ 28414 h 185195"/>
                <a:gd name="connsiteX22" fmla="*/ 106424 w 196738"/>
                <a:gd name="connsiteY22" fmla="*/ 23086 h 185195"/>
                <a:gd name="connsiteX23" fmla="*/ 81309 w 196738"/>
                <a:gd name="connsiteY23" fmla="*/ 28921 h 185195"/>
                <a:gd name="connsiteX24" fmla="*/ 57461 w 196738"/>
                <a:gd name="connsiteY24" fmla="*/ 42620 h 185195"/>
                <a:gd name="connsiteX25" fmla="*/ 57461 w 196738"/>
                <a:gd name="connsiteY25" fmla="*/ 166169 h 185195"/>
                <a:gd name="connsiteX26" fmla="*/ 79660 w 196738"/>
                <a:gd name="connsiteY26" fmla="*/ 169086 h 185195"/>
                <a:gd name="connsiteX27" fmla="*/ 79660 w 196738"/>
                <a:gd name="connsiteY27" fmla="*/ 185069 h 185195"/>
                <a:gd name="connsiteX28" fmla="*/ 2791 w 196738"/>
                <a:gd name="connsiteY28" fmla="*/ 185069 h 185195"/>
                <a:gd name="connsiteX29" fmla="*/ 2791 w 196738"/>
                <a:gd name="connsiteY29" fmla="*/ 169086 h 185195"/>
                <a:gd name="connsiteX30" fmla="*/ 23340 w 196738"/>
                <a:gd name="connsiteY30" fmla="*/ 166169 h 185195"/>
                <a:gd name="connsiteX31" fmla="*/ 23340 w 196738"/>
                <a:gd name="connsiteY31" fmla="*/ 29302 h 185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96738" h="185195">
                  <a:moveTo>
                    <a:pt x="23467" y="29302"/>
                  </a:moveTo>
                  <a:lnTo>
                    <a:pt x="0" y="23467"/>
                  </a:lnTo>
                  <a:lnTo>
                    <a:pt x="0" y="5835"/>
                  </a:lnTo>
                  <a:lnTo>
                    <a:pt x="46553" y="0"/>
                  </a:lnTo>
                  <a:lnTo>
                    <a:pt x="47567" y="0"/>
                  </a:lnTo>
                  <a:lnTo>
                    <a:pt x="54417" y="5835"/>
                  </a:lnTo>
                  <a:lnTo>
                    <a:pt x="54417" y="19534"/>
                  </a:lnTo>
                  <a:lnTo>
                    <a:pt x="54037" y="27399"/>
                  </a:lnTo>
                  <a:cubicBezTo>
                    <a:pt x="61901" y="20422"/>
                    <a:pt x="72176" y="14207"/>
                    <a:pt x="84987" y="8499"/>
                  </a:cubicBezTo>
                  <a:cubicBezTo>
                    <a:pt x="97799" y="2791"/>
                    <a:pt x="110103" y="0"/>
                    <a:pt x="121773" y="0"/>
                  </a:cubicBezTo>
                  <a:cubicBezTo>
                    <a:pt x="135472" y="0"/>
                    <a:pt x="146000" y="2664"/>
                    <a:pt x="153484" y="7865"/>
                  </a:cubicBezTo>
                  <a:cubicBezTo>
                    <a:pt x="160968" y="13065"/>
                    <a:pt x="166296" y="21056"/>
                    <a:pt x="169340" y="31838"/>
                  </a:cubicBezTo>
                  <a:cubicBezTo>
                    <a:pt x="172384" y="42620"/>
                    <a:pt x="173907" y="57081"/>
                    <a:pt x="173907" y="75347"/>
                  </a:cubicBezTo>
                  <a:lnTo>
                    <a:pt x="173907" y="166549"/>
                  </a:lnTo>
                  <a:lnTo>
                    <a:pt x="196739" y="168833"/>
                  </a:lnTo>
                  <a:lnTo>
                    <a:pt x="196739" y="185196"/>
                  </a:lnTo>
                  <a:lnTo>
                    <a:pt x="119489" y="185196"/>
                  </a:lnTo>
                  <a:lnTo>
                    <a:pt x="119489" y="169213"/>
                  </a:lnTo>
                  <a:lnTo>
                    <a:pt x="139658" y="166549"/>
                  </a:lnTo>
                  <a:lnTo>
                    <a:pt x="139658" y="74966"/>
                  </a:lnTo>
                  <a:cubicBezTo>
                    <a:pt x="139658" y="62155"/>
                    <a:pt x="138770" y="52134"/>
                    <a:pt x="136994" y="44777"/>
                  </a:cubicBezTo>
                  <a:cubicBezTo>
                    <a:pt x="135218" y="37547"/>
                    <a:pt x="132047" y="32092"/>
                    <a:pt x="127227" y="28414"/>
                  </a:cubicBezTo>
                  <a:cubicBezTo>
                    <a:pt x="122407" y="24862"/>
                    <a:pt x="115557" y="23086"/>
                    <a:pt x="106424" y="23086"/>
                  </a:cubicBezTo>
                  <a:cubicBezTo>
                    <a:pt x="98560" y="23086"/>
                    <a:pt x="90188" y="24989"/>
                    <a:pt x="81309" y="28921"/>
                  </a:cubicBezTo>
                  <a:cubicBezTo>
                    <a:pt x="72429" y="32853"/>
                    <a:pt x="64438" y="37420"/>
                    <a:pt x="57461" y="42620"/>
                  </a:cubicBezTo>
                  <a:lnTo>
                    <a:pt x="57461" y="166169"/>
                  </a:lnTo>
                  <a:lnTo>
                    <a:pt x="79660" y="169086"/>
                  </a:lnTo>
                  <a:lnTo>
                    <a:pt x="79660" y="185069"/>
                  </a:lnTo>
                  <a:lnTo>
                    <a:pt x="2791" y="185069"/>
                  </a:lnTo>
                  <a:lnTo>
                    <a:pt x="2791" y="169086"/>
                  </a:lnTo>
                  <a:lnTo>
                    <a:pt x="23340" y="166169"/>
                  </a:lnTo>
                  <a:lnTo>
                    <a:pt x="23340" y="29302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5" name="Freeform: Shape 1069"/>
            <p:cNvSpPr/>
            <p:nvPr/>
          </p:nvSpPr>
          <p:spPr>
            <a:xfrm>
              <a:off x="22214977" y="2139437"/>
              <a:ext cx="86382" cy="258513"/>
            </a:xfrm>
            <a:custGeom>
              <a:avLst/>
              <a:gdLst>
                <a:gd name="connsiteX0" fmla="*/ 26384 w 86382"/>
                <a:gd name="connsiteY0" fmla="*/ 102619 h 258513"/>
                <a:gd name="connsiteX1" fmla="*/ 1649 w 86382"/>
                <a:gd name="connsiteY1" fmla="*/ 96784 h 258513"/>
                <a:gd name="connsiteX2" fmla="*/ 1649 w 86382"/>
                <a:gd name="connsiteY2" fmla="*/ 79533 h 258513"/>
                <a:gd name="connsiteX3" fmla="*/ 52134 w 86382"/>
                <a:gd name="connsiteY3" fmla="*/ 73317 h 258513"/>
                <a:gd name="connsiteX4" fmla="*/ 52768 w 86382"/>
                <a:gd name="connsiteY4" fmla="*/ 73317 h 258513"/>
                <a:gd name="connsiteX5" fmla="*/ 60252 w 86382"/>
                <a:gd name="connsiteY5" fmla="*/ 79152 h 258513"/>
                <a:gd name="connsiteX6" fmla="*/ 60252 w 86382"/>
                <a:gd name="connsiteY6" fmla="*/ 239867 h 258513"/>
                <a:gd name="connsiteX7" fmla="*/ 86382 w 86382"/>
                <a:gd name="connsiteY7" fmla="*/ 242530 h 258513"/>
                <a:gd name="connsiteX8" fmla="*/ 86382 w 86382"/>
                <a:gd name="connsiteY8" fmla="*/ 258513 h 258513"/>
                <a:gd name="connsiteX9" fmla="*/ 0 w 86382"/>
                <a:gd name="connsiteY9" fmla="*/ 258513 h 258513"/>
                <a:gd name="connsiteX10" fmla="*/ 0 w 86382"/>
                <a:gd name="connsiteY10" fmla="*/ 242530 h 258513"/>
                <a:gd name="connsiteX11" fmla="*/ 26384 w 86382"/>
                <a:gd name="connsiteY11" fmla="*/ 239613 h 258513"/>
                <a:gd name="connsiteX12" fmla="*/ 26384 w 86382"/>
                <a:gd name="connsiteY12" fmla="*/ 102619 h 258513"/>
                <a:gd name="connsiteX13" fmla="*/ 23847 w 86382"/>
                <a:gd name="connsiteY13" fmla="*/ 39069 h 258513"/>
                <a:gd name="connsiteX14" fmla="*/ 18646 w 86382"/>
                <a:gd name="connsiteY14" fmla="*/ 24101 h 258513"/>
                <a:gd name="connsiteX15" fmla="*/ 24989 w 86382"/>
                <a:gd name="connsiteY15" fmla="*/ 6850 h 258513"/>
                <a:gd name="connsiteX16" fmla="*/ 42493 w 86382"/>
                <a:gd name="connsiteY16" fmla="*/ 0 h 258513"/>
                <a:gd name="connsiteX17" fmla="*/ 58730 w 86382"/>
                <a:gd name="connsiteY17" fmla="*/ 5835 h 258513"/>
                <a:gd name="connsiteX18" fmla="*/ 63930 w 86382"/>
                <a:gd name="connsiteY18" fmla="*/ 20803 h 258513"/>
                <a:gd name="connsiteX19" fmla="*/ 57588 w 86382"/>
                <a:gd name="connsiteY19" fmla="*/ 38434 h 258513"/>
                <a:gd name="connsiteX20" fmla="*/ 39830 w 86382"/>
                <a:gd name="connsiteY20" fmla="*/ 44904 h 258513"/>
                <a:gd name="connsiteX21" fmla="*/ 39449 w 86382"/>
                <a:gd name="connsiteY21" fmla="*/ 44904 h 258513"/>
                <a:gd name="connsiteX22" fmla="*/ 23847 w 86382"/>
                <a:gd name="connsiteY22" fmla="*/ 39069 h 25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6382" h="258513">
                  <a:moveTo>
                    <a:pt x="26384" y="102619"/>
                  </a:moveTo>
                  <a:lnTo>
                    <a:pt x="1649" y="96784"/>
                  </a:lnTo>
                  <a:lnTo>
                    <a:pt x="1649" y="79533"/>
                  </a:lnTo>
                  <a:lnTo>
                    <a:pt x="52134" y="73317"/>
                  </a:lnTo>
                  <a:lnTo>
                    <a:pt x="52768" y="73317"/>
                  </a:lnTo>
                  <a:lnTo>
                    <a:pt x="60252" y="79152"/>
                  </a:lnTo>
                  <a:lnTo>
                    <a:pt x="60252" y="239867"/>
                  </a:lnTo>
                  <a:lnTo>
                    <a:pt x="86382" y="242530"/>
                  </a:lnTo>
                  <a:lnTo>
                    <a:pt x="86382" y="258513"/>
                  </a:lnTo>
                  <a:lnTo>
                    <a:pt x="0" y="258513"/>
                  </a:lnTo>
                  <a:lnTo>
                    <a:pt x="0" y="242530"/>
                  </a:lnTo>
                  <a:lnTo>
                    <a:pt x="26384" y="239613"/>
                  </a:lnTo>
                  <a:lnTo>
                    <a:pt x="26384" y="102619"/>
                  </a:lnTo>
                  <a:close/>
                  <a:moveTo>
                    <a:pt x="23847" y="39069"/>
                  </a:moveTo>
                  <a:cubicBezTo>
                    <a:pt x="20422" y="35136"/>
                    <a:pt x="18646" y="30189"/>
                    <a:pt x="18646" y="24101"/>
                  </a:cubicBezTo>
                  <a:cubicBezTo>
                    <a:pt x="18646" y="17124"/>
                    <a:pt x="20803" y="11416"/>
                    <a:pt x="24989" y="6850"/>
                  </a:cubicBezTo>
                  <a:cubicBezTo>
                    <a:pt x="29175" y="2283"/>
                    <a:pt x="35010" y="0"/>
                    <a:pt x="42493" y="0"/>
                  </a:cubicBezTo>
                  <a:cubicBezTo>
                    <a:pt x="49851" y="0"/>
                    <a:pt x="55305" y="1903"/>
                    <a:pt x="58730" y="5835"/>
                  </a:cubicBezTo>
                  <a:cubicBezTo>
                    <a:pt x="62155" y="9767"/>
                    <a:pt x="63930" y="14714"/>
                    <a:pt x="63930" y="20803"/>
                  </a:cubicBezTo>
                  <a:cubicBezTo>
                    <a:pt x="63930" y="28160"/>
                    <a:pt x="61774" y="33995"/>
                    <a:pt x="57588" y="38434"/>
                  </a:cubicBezTo>
                  <a:cubicBezTo>
                    <a:pt x="53402" y="42874"/>
                    <a:pt x="47440" y="44904"/>
                    <a:pt x="39830" y="44904"/>
                  </a:cubicBezTo>
                  <a:lnTo>
                    <a:pt x="39449" y="44904"/>
                  </a:lnTo>
                  <a:cubicBezTo>
                    <a:pt x="32473" y="44904"/>
                    <a:pt x="27272" y="43001"/>
                    <a:pt x="23847" y="39069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6" name="Freeform: Shape 1070"/>
            <p:cNvSpPr/>
            <p:nvPr/>
          </p:nvSpPr>
          <p:spPr>
            <a:xfrm>
              <a:off x="22319879" y="2170007"/>
              <a:ext cx="117332" cy="231367"/>
            </a:xfrm>
            <a:custGeom>
              <a:avLst/>
              <a:gdLst>
                <a:gd name="connsiteX0" fmla="*/ 32600 w 117332"/>
                <a:gd name="connsiteY0" fmla="*/ 222616 h 231367"/>
                <a:gd name="connsiteX1" fmla="*/ 23467 w 117332"/>
                <a:gd name="connsiteY1" fmla="*/ 193568 h 231367"/>
                <a:gd name="connsiteX2" fmla="*/ 23467 w 117332"/>
                <a:gd name="connsiteY2" fmla="*/ 68370 h 231367"/>
                <a:gd name="connsiteX3" fmla="*/ 0 w 117332"/>
                <a:gd name="connsiteY3" fmla="*/ 68370 h 231367"/>
                <a:gd name="connsiteX4" fmla="*/ 0 w 117332"/>
                <a:gd name="connsiteY4" fmla="*/ 53656 h 231367"/>
                <a:gd name="connsiteX5" fmla="*/ 9133 w 117332"/>
                <a:gd name="connsiteY5" fmla="*/ 51373 h 231367"/>
                <a:gd name="connsiteX6" fmla="*/ 19281 w 117332"/>
                <a:gd name="connsiteY6" fmla="*/ 47821 h 231367"/>
                <a:gd name="connsiteX7" fmla="*/ 27399 w 117332"/>
                <a:gd name="connsiteY7" fmla="*/ 36151 h 231367"/>
                <a:gd name="connsiteX8" fmla="*/ 33614 w 117332"/>
                <a:gd name="connsiteY8" fmla="*/ 16236 h 231367"/>
                <a:gd name="connsiteX9" fmla="*/ 37800 w 117332"/>
                <a:gd name="connsiteY9" fmla="*/ 0 h 231367"/>
                <a:gd name="connsiteX10" fmla="*/ 57081 w 117332"/>
                <a:gd name="connsiteY10" fmla="*/ 0 h 231367"/>
                <a:gd name="connsiteX11" fmla="*/ 57715 w 117332"/>
                <a:gd name="connsiteY11" fmla="*/ 46933 h 231367"/>
                <a:gd name="connsiteX12" fmla="*/ 112132 w 117332"/>
                <a:gd name="connsiteY12" fmla="*/ 46933 h 231367"/>
                <a:gd name="connsiteX13" fmla="*/ 112132 w 117332"/>
                <a:gd name="connsiteY13" fmla="*/ 68497 h 231367"/>
                <a:gd name="connsiteX14" fmla="*/ 57715 w 117332"/>
                <a:gd name="connsiteY14" fmla="*/ 68497 h 231367"/>
                <a:gd name="connsiteX15" fmla="*/ 57715 w 117332"/>
                <a:gd name="connsiteY15" fmla="*/ 168579 h 231367"/>
                <a:gd name="connsiteX16" fmla="*/ 58857 w 117332"/>
                <a:gd name="connsiteY16" fmla="*/ 194709 h 231367"/>
                <a:gd name="connsiteX17" fmla="*/ 63804 w 117332"/>
                <a:gd name="connsiteY17" fmla="*/ 204476 h 231367"/>
                <a:gd name="connsiteX18" fmla="*/ 76615 w 117332"/>
                <a:gd name="connsiteY18" fmla="*/ 206760 h 231367"/>
                <a:gd name="connsiteX19" fmla="*/ 96023 w 117332"/>
                <a:gd name="connsiteY19" fmla="*/ 204476 h 231367"/>
                <a:gd name="connsiteX20" fmla="*/ 112513 w 117332"/>
                <a:gd name="connsiteY20" fmla="*/ 199656 h 231367"/>
                <a:gd name="connsiteX21" fmla="*/ 117333 w 117332"/>
                <a:gd name="connsiteY21" fmla="*/ 214370 h 231367"/>
                <a:gd name="connsiteX22" fmla="*/ 92091 w 117332"/>
                <a:gd name="connsiteY22" fmla="*/ 225787 h 231367"/>
                <a:gd name="connsiteX23" fmla="*/ 60379 w 117332"/>
                <a:gd name="connsiteY23" fmla="*/ 231368 h 231367"/>
                <a:gd name="connsiteX24" fmla="*/ 32600 w 117332"/>
                <a:gd name="connsiteY24" fmla="*/ 222616 h 23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7332" h="231367">
                  <a:moveTo>
                    <a:pt x="32600" y="222616"/>
                  </a:moveTo>
                  <a:cubicBezTo>
                    <a:pt x="26511" y="216907"/>
                    <a:pt x="23467" y="207267"/>
                    <a:pt x="23467" y="193568"/>
                  </a:cubicBezTo>
                  <a:lnTo>
                    <a:pt x="23467" y="68370"/>
                  </a:lnTo>
                  <a:lnTo>
                    <a:pt x="0" y="68370"/>
                  </a:lnTo>
                  <a:lnTo>
                    <a:pt x="0" y="53656"/>
                  </a:lnTo>
                  <a:cubicBezTo>
                    <a:pt x="1142" y="53402"/>
                    <a:pt x="4186" y="52641"/>
                    <a:pt x="9133" y="51373"/>
                  </a:cubicBezTo>
                  <a:cubicBezTo>
                    <a:pt x="14080" y="50104"/>
                    <a:pt x="17505" y="48836"/>
                    <a:pt x="19281" y="47821"/>
                  </a:cubicBezTo>
                  <a:cubicBezTo>
                    <a:pt x="22706" y="45918"/>
                    <a:pt x="25496" y="41986"/>
                    <a:pt x="27399" y="36151"/>
                  </a:cubicBezTo>
                  <a:cubicBezTo>
                    <a:pt x="29175" y="31965"/>
                    <a:pt x="31204" y="25369"/>
                    <a:pt x="33614" y="16236"/>
                  </a:cubicBezTo>
                  <a:cubicBezTo>
                    <a:pt x="36025" y="7103"/>
                    <a:pt x="37420" y="1649"/>
                    <a:pt x="37800" y="0"/>
                  </a:cubicBezTo>
                  <a:lnTo>
                    <a:pt x="57081" y="0"/>
                  </a:lnTo>
                  <a:lnTo>
                    <a:pt x="57715" y="46933"/>
                  </a:lnTo>
                  <a:lnTo>
                    <a:pt x="112132" y="46933"/>
                  </a:lnTo>
                  <a:lnTo>
                    <a:pt x="112132" y="68497"/>
                  </a:lnTo>
                  <a:lnTo>
                    <a:pt x="57715" y="68497"/>
                  </a:lnTo>
                  <a:lnTo>
                    <a:pt x="57715" y="168579"/>
                  </a:lnTo>
                  <a:cubicBezTo>
                    <a:pt x="57715" y="181010"/>
                    <a:pt x="58096" y="189635"/>
                    <a:pt x="58857" y="194709"/>
                  </a:cubicBezTo>
                  <a:cubicBezTo>
                    <a:pt x="59618" y="199656"/>
                    <a:pt x="61267" y="202954"/>
                    <a:pt x="63804" y="204476"/>
                  </a:cubicBezTo>
                  <a:cubicBezTo>
                    <a:pt x="66341" y="205999"/>
                    <a:pt x="70654" y="206760"/>
                    <a:pt x="76615" y="206760"/>
                  </a:cubicBezTo>
                  <a:cubicBezTo>
                    <a:pt x="82450" y="206760"/>
                    <a:pt x="88919" y="205999"/>
                    <a:pt x="96023" y="204476"/>
                  </a:cubicBezTo>
                  <a:cubicBezTo>
                    <a:pt x="103126" y="202954"/>
                    <a:pt x="108581" y="201305"/>
                    <a:pt x="112513" y="199656"/>
                  </a:cubicBezTo>
                  <a:lnTo>
                    <a:pt x="117333" y="214370"/>
                  </a:lnTo>
                  <a:cubicBezTo>
                    <a:pt x="112132" y="218303"/>
                    <a:pt x="103634" y="222108"/>
                    <a:pt x="92091" y="225787"/>
                  </a:cubicBezTo>
                  <a:cubicBezTo>
                    <a:pt x="80548" y="229465"/>
                    <a:pt x="69892" y="231368"/>
                    <a:pt x="60379" y="231368"/>
                  </a:cubicBezTo>
                  <a:cubicBezTo>
                    <a:pt x="47948" y="231114"/>
                    <a:pt x="38688" y="228324"/>
                    <a:pt x="32600" y="222616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7" name="Freeform: Shape 1071"/>
            <p:cNvSpPr/>
            <p:nvPr/>
          </p:nvSpPr>
          <p:spPr>
            <a:xfrm>
              <a:off x="22457000" y="2212881"/>
              <a:ext cx="160079" cy="188493"/>
            </a:xfrm>
            <a:custGeom>
              <a:avLst/>
              <a:gdLst>
                <a:gd name="connsiteX0" fmla="*/ 30824 w 160079"/>
                <a:gd name="connsiteY0" fmla="*/ 90949 h 188493"/>
                <a:gd name="connsiteX1" fmla="*/ 108454 w 160079"/>
                <a:gd name="connsiteY1" fmla="*/ 75474 h 188493"/>
                <a:gd name="connsiteX2" fmla="*/ 108454 w 160079"/>
                <a:gd name="connsiteY2" fmla="*/ 66341 h 188493"/>
                <a:gd name="connsiteX3" fmla="*/ 105156 w 160079"/>
                <a:gd name="connsiteY3" fmla="*/ 42240 h 188493"/>
                <a:gd name="connsiteX4" fmla="*/ 93866 w 160079"/>
                <a:gd name="connsiteY4" fmla="*/ 29302 h 188493"/>
                <a:gd name="connsiteX5" fmla="*/ 71161 w 160079"/>
                <a:gd name="connsiteY5" fmla="*/ 25242 h 188493"/>
                <a:gd name="connsiteX6" fmla="*/ 41352 w 160079"/>
                <a:gd name="connsiteY6" fmla="*/ 29936 h 188493"/>
                <a:gd name="connsiteX7" fmla="*/ 15095 w 160079"/>
                <a:gd name="connsiteY7" fmla="*/ 41479 h 188493"/>
                <a:gd name="connsiteX8" fmla="*/ 6976 w 160079"/>
                <a:gd name="connsiteY8" fmla="*/ 24481 h 188493"/>
                <a:gd name="connsiteX9" fmla="*/ 22579 w 160079"/>
                <a:gd name="connsiteY9" fmla="*/ 14968 h 188493"/>
                <a:gd name="connsiteX10" fmla="*/ 48963 w 160079"/>
                <a:gd name="connsiteY10" fmla="*/ 4566 h 188493"/>
                <a:gd name="connsiteX11" fmla="*/ 78898 w 160079"/>
                <a:gd name="connsiteY11" fmla="*/ 0 h 188493"/>
                <a:gd name="connsiteX12" fmla="*/ 115557 w 160079"/>
                <a:gd name="connsiteY12" fmla="*/ 6342 h 188493"/>
                <a:gd name="connsiteX13" fmla="*/ 134965 w 160079"/>
                <a:gd name="connsiteY13" fmla="*/ 26765 h 188493"/>
                <a:gd name="connsiteX14" fmla="*/ 140799 w 160079"/>
                <a:gd name="connsiteY14" fmla="*/ 64311 h 188493"/>
                <a:gd name="connsiteX15" fmla="*/ 140799 w 160079"/>
                <a:gd name="connsiteY15" fmla="*/ 168959 h 188493"/>
                <a:gd name="connsiteX16" fmla="*/ 160080 w 160079"/>
                <a:gd name="connsiteY16" fmla="*/ 168959 h 188493"/>
                <a:gd name="connsiteX17" fmla="*/ 160080 w 160079"/>
                <a:gd name="connsiteY17" fmla="*/ 183293 h 188493"/>
                <a:gd name="connsiteX18" fmla="*/ 143590 w 160079"/>
                <a:gd name="connsiteY18" fmla="*/ 186591 h 188493"/>
                <a:gd name="connsiteX19" fmla="*/ 126212 w 160079"/>
                <a:gd name="connsiteY19" fmla="*/ 188240 h 188493"/>
                <a:gd name="connsiteX20" fmla="*/ 113781 w 160079"/>
                <a:gd name="connsiteY20" fmla="*/ 185449 h 188493"/>
                <a:gd name="connsiteX21" fmla="*/ 110483 w 160079"/>
                <a:gd name="connsiteY21" fmla="*/ 173272 h 188493"/>
                <a:gd name="connsiteX22" fmla="*/ 110483 w 160079"/>
                <a:gd name="connsiteY22" fmla="*/ 162490 h 188493"/>
                <a:gd name="connsiteX23" fmla="*/ 86509 w 160079"/>
                <a:gd name="connsiteY23" fmla="*/ 180376 h 188493"/>
                <a:gd name="connsiteX24" fmla="*/ 54417 w 160079"/>
                <a:gd name="connsiteY24" fmla="*/ 188494 h 188493"/>
                <a:gd name="connsiteX25" fmla="*/ 15475 w 160079"/>
                <a:gd name="connsiteY25" fmla="*/ 174921 h 188493"/>
                <a:gd name="connsiteX26" fmla="*/ 0 w 160079"/>
                <a:gd name="connsiteY26" fmla="*/ 135979 h 188493"/>
                <a:gd name="connsiteX27" fmla="*/ 30824 w 160079"/>
                <a:gd name="connsiteY27" fmla="*/ 90949 h 188493"/>
                <a:gd name="connsiteX28" fmla="*/ 88158 w 160079"/>
                <a:gd name="connsiteY28" fmla="*/ 161222 h 188493"/>
                <a:gd name="connsiteX29" fmla="*/ 108327 w 160079"/>
                <a:gd name="connsiteY29" fmla="*/ 148791 h 188493"/>
                <a:gd name="connsiteX30" fmla="*/ 108327 w 160079"/>
                <a:gd name="connsiteY30" fmla="*/ 92725 h 188493"/>
                <a:gd name="connsiteX31" fmla="*/ 54671 w 160079"/>
                <a:gd name="connsiteY31" fmla="*/ 103634 h 188493"/>
                <a:gd name="connsiteX32" fmla="*/ 36532 w 160079"/>
                <a:gd name="connsiteY32" fmla="*/ 132174 h 188493"/>
                <a:gd name="connsiteX33" fmla="*/ 45157 w 160079"/>
                <a:gd name="connsiteY33" fmla="*/ 158051 h 188493"/>
                <a:gd name="connsiteX34" fmla="*/ 68497 w 160079"/>
                <a:gd name="connsiteY34" fmla="*/ 166422 h 188493"/>
                <a:gd name="connsiteX35" fmla="*/ 88158 w 160079"/>
                <a:gd name="connsiteY35" fmla="*/ 161222 h 188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60079" h="188493">
                  <a:moveTo>
                    <a:pt x="30824" y="90949"/>
                  </a:moveTo>
                  <a:cubicBezTo>
                    <a:pt x="51246" y="81309"/>
                    <a:pt x="77123" y="76108"/>
                    <a:pt x="108454" y="75474"/>
                  </a:cubicBezTo>
                  <a:lnTo>
                    <a:pt x="108454" y="66341"/>
                  </a:lnTo>
                  <a:cubicBezTo>
                    <a:pt x="108454" y="56066"/>
                    <a:pt x="107312" y="48075"/>
                    <a:pt x="105156" y="42240"/>
                  </a:cubicBezTo>
                  <a:cubicBezTo>
                    <a:pt x="102999" y="36405"/>
                    <a:pt x="99194" y="32092"/>
                    <a:pt x="93866" y="29302"/>
                  </a:cubicBezTo>
                  <a:cubicBezTo>
                    <a:pt x="88539" y="26638"/>
                    <a:pt x="80928" y="25242"/>
                    <a:pt x="71161" y="25242"/>
                  </a:cubicBezTo>
                  <a:cubicBezTo>
                    <a:pt x="60125" y="25242"/>
                    <a:pt x="50104" y="26765"/>
                    <a:pt x="41352" y="29936"/>
                  </a:cubicBezTo>
                  <a:cubicBezTo>
                    <a:pt x="32599" y="33107"/>
                    <a:pt x="23847" y="36912"/>
                    <a:pt x="15095" y="41479"/>
                  </a:cubicBezTo>
                  <a:lnTo>
                    <a:pt x="6976" y="24481"/>
                  </a:lnTo>
                  <a:cubicBezTo>
                    <a:pt x="9767" y="22071"/>
                    <a:pt x="14968" y="18900"/>
                    <a:pt x="22579" y="14968"/>
                  </a:cubicBezTo>
                  <a:cubicBezTo>
                    <a:pt x="30189" y="11036"/>
                    <a:pt x="38942" y="7611"/>
                    <a:pt x="48963" y="4566"/>
                  </a:cubicBezTo>
                  <a:cubicBezTo>
                    <a:pt x="58984" y="1522"/>
                    <a:pt x="69004" y="0"/>
                    <a:pt x="78898" y="0"/>
                  </a:cubicBezTo>
                  <a:cubicBezTo>
                    <a:pt x="94374" y="0"/>
                    <a:pt x="106551" y="2156"/>
                    <a:pt x="115557" y="6342"/>
                  </a:cubicBezTo>
                  <a:cubicBezTo>
                    <a:pt x="124563" y="10528"/>
                    <a:pt x="131032" y="17378"/>
                    <a:pt x="134965" y="26765"/>
                  </a:cubicBezTo>
                  <a:cubicBezTo>
                    <a:pt x="138897" y="36151"/>
                    <a:pt x="140799" y="48582"/>
                    <a:pt x="140799" y="64311"/>
                  </a:cubicBezTo>
                  <a:lnTo>
                    <a:pt x="140799" y="168959"/>
                  </a:lnTo>
                  <a:lnTo>
                    <a:pt x="160080" y="168959"/>
                  </a:lnTo>
                  <a:lnTo>
                    <a:pt x="160080" y="183293"/>
                  </a:lnTo>
                  <a:cubicBezTo>
                    <a:pt x="155767" y="184435"/>
                    <a:pt x="150186" y="185449"/>
                    <a:pt x="143590" y="186591"/>
                  </a:cubicBezTo>
                  <a:cubicBezTo>
                    <a:pt x="136994" y="187733"/>
                    <a:pt x="131159" y="188240"/>
                    <a:pt x="126212" y="188240"/>
                  </a:cubicBezTo>
                  <a:cubicBezTo>
                    <a:pt x="120123" y="188240"/>
                    <a:pt x="115938" y="187352"/>
                    <a:pt x="113781" y="185449"/>
                  </a:cubicBezTo>
                  <a:cubicBezTo>
                    <a:pt x="111625" y="183547"/>
                    <a:pt x="110483" y="179488"/>
                    <a:pt x="110483" y="173272"/>
                  </a:cubicBezTo>
                  <a:lnTo>
                    <a:pt x="110483" y="162490"/>
                  </a:lnTo>
                  <a:cubicBezTo>
                    <a:pt x="104014" y="168959"/>
                    <a:pt x="96023" y="175048"/>
                    <a:pt x="86509" y="180376"/>
                  </a:cubicBezTo>
                  <a:cubicBezTo>
                    <a:pt x="76996" y="185830"/>
                    <a:pt x="66341" y="188494"/>
                    <a:pt x="54417" y="188494"/>
                  </a:cubicBezTo>
                  <a:cubicBezTo>
                    <a:pt x="38815" y="188494"/>
                    <a:pt x="25750" y="183927"/>
                    <a:pt x="15475" y="174921"/>
                  </a:cubicBezTo>
                  <a:cubicBezTo>
                    <a:pt x="5201" y="165915"/>
                    <a:pt x="0" y="152977"/>
                    <a:pt x="0" y="135979"/>
                  </a:cubicBezTo>
                  <a:cubicBezTo>
                    <a:pt x="127" y="115684"/>
                    <a:pt x="10401" y="100589"/>
                    <a:pt x="30824" y="90949"/>
                  </a:cubicBezTo>
                  <a:close/>
                  <a:moveTo>
                    <a:pt x="88158" y="161222"/>
                  </a:moveTo>
                  <a:cubicBezTo>
                    <a:pt x="95515" y="157797"/>
                    <a:pt x="102238" y="153611"/>
                    <a:pt x="108327" y="148791"/>
                  </a:cubicBezTo>
                  <a:lnTo>
                    <a:pt x="108327" y="92725"/>
                  </a:lnTo>
                  <a:cubicBezTo>
                    <a:pt x="84607" y="92725"/>
                    <a:pt x="66721" y="96403"/>
                    <a:pt x="54671" y="103634"/>
                  </a:cubicBezTo>
                  <a:cubicBezTo>
                    <a:pt x="42620" y="110864"/>
                    <a:pt x="36532" y="120377"/>
                    <a:pt x="36532" y="132174"/>
                  </a:cubicBezTo>
                  <a:cubicBezTo>
                    <a:pt x="36532" y="143971"/>
                    <a:pt x="39449" y="152596"/>
                    <a:pt x="45157" y="158051"/>
                  </a:cubicBezTo>
                  <a:cubicBezTo>
                    <a:pt x="50865" y="163505"/>
                    <a:pt x="58730" y="166422"/>
                    <a:pt x="68497" y="166422"/>
                  </a:cubicBezTo>
                  <a:cubicBezTo>
                    <a:pt x="74205" y="166422"/>
                    <a:pt x="80801" y="164647"/>
                    <a:pt x="88158" y="161222"/>
                  </a:cubicBez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8" name="Freeform: Shape 1072"/>
            <p:cNvSpPr/>
            <p:nvPr/>
          </p:nvSpPr>
          <p:spPr>
            <a:xfrm>
              <a:off x="22640674" y="2211993"/>
              <a:ext cx="127226" cy="185829"/>
            </a:xfrm>
            <a:custGeom>
              <a:avLst/>
              <a:gdLst>
                <a:gd name="connsiteX0" fmla="*/ 0 w 127226"/>
                <a:gd name="connsiteY0" fmla="*/ 169847 h 185829"/>
                <a:gd name="connsiteX1" fmla="*/ 24481 w 127226"/>
                <a:gd name="connsiteY1" fmla="*/ 167945 h 185829"/>
                <a:gd name="connsiteX2" fmla="*/ 24481 w 127226"/>
                <a:gd name="connsiteY2" fmla="*/ 30063 h 185829"/>
                <a:gd name="connsiteX3" fmla="*/ 1015 w 127226"/>
                <a:gd name="connsiteY3" fmla="*/ 24228 h 185829"/>
                <a:gd name="connsiteX4" fmla="*/ 1015 w 127226"/>
                <a:gd name="connsiteY4" fmla="*/ 6596 h 185829"/>
                <a:gd name="connsiteX5" fmla="*/ 46045 w 127226"/>
                <a:gd name="connsiteY5" fmla="*/ 761 h 185829"/>
                <a:gd name="connsiteX6" fmla="*/ 46679 w 127226"/>
                <a:gd name="connsiteY6" fmla="*/ 761 h 185829"/>
                <a:gd name="connsiteX7" fmla="*/ 53910 w 127226"/>
                <a:gd name="connsiteY7" fmla="*/ 6596 h 185829"/>
                <a:gd name="connsiteX8" fmla="*/ 53910 w 127226"/>
                <a:gd name="connsiteY8" fmla="*/ 12431 h 185829"/>
                <a:gd name="connsiteX9" fmla="*/ 52895 w 127226"/>
                <a:gd name="connsiteY9" fmla="*/ 37800 h 185829"/>
                <a:gd name="connsiteX10" fmla="*/ 53910 w 127226"/>
                <a:gd name="connsiteY10" fmla="*/ 37800 h 185829"/>
                <a:gd name="connsiteX11" fmla="*/ 65580 w 127226"/>
                <a:gd name="connsiteY11" fmla="*/ 23467 h 185829"/>
                <a:gd name="connsiteX12" fmla="*/ 87397 w 127226"/>
                <a:gd name="connsiteY12" fmla="*/ 7357 h 185829"/>
                <a:gd name="connsiteX13" fmla="*/ 116445 w 127226"/>
                <a:gd name="connsiteY13" fmla="*/ 0 h 185829"/>
                <a:gd name="connsiteX14" fmla="*/ 127227 w 127226"/>
                <a:gd name="connsiteY14" fmla="*/ 1649 h 185829"/>
                <a:gd name="connsiteX15" fmla="*/ 127227 w 127226"/>
                <a:gd name="connsiteY15" fmla="*/ 38181 h 185829"/>
                <a:gd name="connsiteX16" fmla="*/ 119870 w 127226"/>
                <a:gd name="connsiteY16" fmla="*/ 35136 h 185829"/>
                <a:gd name="connsiteX17" fmla="*/ 108580 w 127226"/>
                <a:gd name="connsiteY17" fmla="*/ 33614 h 185829"/>
                <a:gd name="connsiteX18" fmla="*/ 58349 w 127226"/>
                <a:gd name="connsiteY18" fmla="*/ 50231 h 185829"/>
                <a:gd name="connsiteX19" fmla="*/ 58349 w 127226"/>
                <a:gd name="connsiteY19" fmla="*/ 167564 h 185829"/>
                <a:gd name="connsiteX20" fmla="*/ 99701 w 127226"/>
                <a:gd name="connsiteY20" fmla="*/ 170228 h 185829"/>
                <a:gd name="connsiteX21" fmla="*/ 99701 w 127226"/>
                <a:gd name="connsiteY21" fmla="*/ 185830 h 185829"/>
                <a:gd name="connsiteX22" fmla="*/ 0 w 127226"/>
                <a:gd name="connsiteY22" fmla="*/ 185830 h 185829"/>
                <a:gd name="connsiteX23" fmla="*/ 0 w 127226"/>
                <a:gd name="connsiteY23" fmla="*/ 169847 h 185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7226" h="185829">
                  <a:moveTo>
                    <a:pt x="0" y="169847"/>
                  </a:moveTo>
                  <a:lnTo>
                    <a:pt x="24481" y="167945"/>
                  </a:lnTo>
                  <a:lnTo>
                    <a:pt x="24481" y="30063"/>
                  </a:lnTo>
                  <a:lnTo>
                    <a:pt x="1015" y="24228"/>
                  </a:lnTo>
                  <a:lnTo>
                    <a:pt x="1015" y="6596"/>
                  </a:lnTo>
                  <a:lnTo>
                    <a:pt x="46045" y="761"/>
                  </a:lnTo>
                  <a:lnTo>
                    <a:pt x="46679" y="761"/>
                  </a:lnTo>
                  <a:lnTo>
                    <a:pt x="53910" y="6596"/>
                  </a:lnTo>
                  <a:lnTo>
                    <a:pt x="53910" y="12431"/>
                  </a:lnTo>
                  <a:lnTo>
                    <a:pt x="52895" y="37800"/>
                  </a:lnTo>
                  <a:lnTo>
                    <a:pt x="53910" y="37800"/>
                  </a:lnTo>
                  <a:cubicBezTo>
                    <a:pt x="56066" y="34122"/>
                    <a:pt x="59998" y="29302"/>
                    <a:pt x="65580" y="23467"/>
                  </a:cubicBezTo>
                  <a:cubicBezTo>
                    <a:pt x="71161" y="17632"/>
                    <a:pt x="78518" y="12177"/>
                    <a:pt x="87397" y="7357"/>
                  </a:cubicBezTo>
                  <a:cubicBezTo>
                    <a:pt x="96276" y="2410"/>
                    <a:pt x="105917" y="0"/>
                    <a:pt x="116445" y="0"/>
                  </a:cubicBezTo>
                  <a:cubicBezTo>
                    <a:pt x="120758" y="0"/>
                    <a:pt x="124309" y="507"/>
                    <a:pt x="127227" y="1649"/>
                  </a:cubicBezTo>
                  <a:lnTo>
                    <a:pt x="127227" y="38181"/>
                  </a:lnTo>
                  <a:cubicBezTo>
                    <a:pt x="125705" y="37039"/>
                    <a:pt x="123295" y="36024"/>
                    <a:pt x="119870" y="35136"/>
                  </a:cubicBezTo>
                  <a:cubicBezTo>
                    <a:pt x="116445" y="34249"/>
                    <a:pt x="112766" y="33614"/>
                    <a:pt x="108580" y="33614"/>
                  </a:cubicBezTo>
                  <a:cubicBezTo>
                    <a:pt x="90568" y="33614"/>
                    <a:pt x="73825" y="39196"/>
                    <a:pt x="58349" y="50231"/>
                  </a:cubicBezTo>
                  <a:lnTo>
                    <a:pt x="58349" y="167564"/>
                  </a:lnTo>
                  <a:lnTo>
                    <a:pt x="99701" y="170228"/>
                  </a:lnTo>
                  <a:lnTo>
                    <a:pt x="99701" y="185830"/>
                  </a:lnTo>
                  <a:lnTo>
                    <a:pt x="0" y="185830"/>
                  </a:lnTo>
                  <a:lnTo>
                    <a:pt x="0" y="169847"/>
                  </a:lnTo>
                  <a:close/>
                </a:path>
              </a:pathLst>
            </a:custGeom>
            <a:solidFill>
              <a:srgbClr val="FFFFFF"/>
            </a:solidFill>
            <a:ln w="12660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</p:grpSp>
      <p:grpSp>
        <p:nvGrpSpPr>
          <p:cNvPr id="109" name="Graphic 15"/>
          <p:cNvGrpSpPr>
            <a:grpSpLocks/>
          </p:cNvGrpSpPr>
          <p:nvPr userDrawn="1"/>
        </p:nvGrpSpPr>
        <p:grpSpPr bwMode="auto">
          <a:xfrm>
            <a:off x="4800600" y="8320088"/>
            <a:ext cx="2306638" cy="3397250"/>
            <a:chOff x="4624160" y="4815543"/>
            <a:chExt cx="2307145" cy="3397472"/>
          </a:xfrm>
        </p:grpSpPr>
        <p:sp>
          <p:nvSpPr>
            <p:cNvPr id="110" name="Freeform: Shape 114"/>
            <p:cNvSpPr>
              <a:spLocks/>
            </p:cNvSpPr>
            <p:nvPr/>
          </p:nvSpPr>
          <p:spPr bwMode="auto">
            <a:xfrm>
              <a:off x="4624160" y="4815638"/>
              <a:ext cx="1153287" cy="3397377"/>
            </a:xfrm>
            <a:custGeom>
              <a:avLst/>
              <a:gdLst>
                <a:gd name="T0" fmla="*/ 571786 w 1153287"/>
                <a:gd name="T1" fmla="*/ 2893124 h 3397377"/>
                <a:gd name="T2" fmla="*/ 1153287 w 1153287"/>
                <a:gd name="T3" fmla="*/ 3397377 h 3397377"/>
                <a:gd name="T4" fmla="*/ 1153287 w 1153287"/>
                <a:gd name="T5" fmla="*/ 0 h 3397377"/>
                <a:gd name="T6" fmla="*/ 571786 w 1153287"/>
                <a:gd name="T7" fmla="*/ 504158 h 3397377"/>
                <a:gd name="T8" fmla="*/ 571786 w 1153287"/>
                <a:gd name="T9" fmla="*/ 2893124 h 33973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3287" h="3397377">
                  <a:moveTo>
                    <a:pt x="571786" y="2893124"/>
                  </a:moveTo>
                  <a:lnTo>
                    <a:pt x="1153287" y="3397377"/>
                  </a:lnTo>
                  <a:lnTo>
                    <a:pt x="1153287" y="0"/>
                  </a:lnTo>
                  <a:lnTo>
                    <a:pt x="571786" y="504158"/>
                  </a:lnTo>
                  <a:cubicBezTo>
                    <a:pt x="-190595" y="1160812"/>
                    <a:pt x="-190595" y="2236375"/>
                    <a:pt x="571786" y="2893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111" name="Freeform: Shape 115"/>
            <p:cNvSpPr>
              <a:spLocks/>
            </p:cNvSpPr>
            <p:nvPr/>
          </p:nvSpPr>
          <p:spPr bwMode="auto">
            <a:xfrm>
              <a:off x="5777448" y="4815543"/>
              <a:ext cx="1153858" cy="3397376"/>
            </a:xfrm>
            <a:custGeom>
              <a:avLst/>
              <a:gdLst>
                <a:gd name="T0" fmla="*/ 0 w 1153858"/>
                <a:gd name="T1" fmla="*/ 0 h 3397376"/>
                <a:gd name="T2" fmla="*/ 0 w 1153858"/>
                <a:gd name="T3" fmla="*/ 3397377 h 3397376"/>
                <a:gd name="T4" fmla="*/ 583501 w 1153858"/>
                <a:gd name="T5" fmla="*/ 2893124 h 3397376"/>
                <a:gd name="T6" fmla="*/ 583501 w 1153858"/>
                <a:gd name="T7" fmla="*/ 504158 h 3397376"/>
                <a:gd name="T8" fmla="*/ 0 w 1153858"/>
                <a:gd name="T9" fmla="*/ 0 h 33973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53858" h="3397376">
                  <a:moveTo>
                    <a:pt x="0" y="0"/>
                  </a:moveTo>
                  <a:lnTo>
                    <a:pt x="0" y="3397377"/>
                  </a:lnTo>
                  <a:lnTo>
                    <a:pt x="583501" y="2893124"/>
                  </a:lnTo>
                  <a:cubicBezTo>
                    <a:pt x="1343977" y="2236375"/>
                    <a:pt x="1343977" y="1160907"/>
                    <a:pt x="583501" y="50415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04281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NSCBT Titlu">
    <p:bg>
      <p:bgPr>
        <a:solidFill>
          <a:srgbClr val="FDC2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5954713" cy="1373346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o-RO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 rot="10800000">
            <a:off x="23239413" y="11066463"/>
            <a:ext cx="584200" cy="1611312"/>
          </a:xfrm>
          <a:prstGeom prst="rect">
            <a:avLst/>
          </a:prstGeom>
          <a:noFill/>
          <a:ln>
            <a:noFill/>
          </a:ln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ro-RO" altLang="ro-RO" sz="2600" b="1">
                <a:solidFill>
                  <a:schemeClr val="tx2"/>
                </a:solidFill>
              </a:rPr>
              <a:t>insp.gov.ro</a:t>
            </a:r>
          </a:p>
        </p:txBody>
      </p:sp>
      <p:grpSp>
        <p:nvGrpSpPr>
          <p:cNvPr id="6" name="Graphic 4"/>
          <p:cNvGrpSpPr/>
          <p:nvPr/>
        </p:nvGrpSpPr>
        <p:grpSpPr>
          <a:xfrm>
            <a:off x="1105200" y="1162800"/>
            <a:ext cx="3741842" cy="1536944"/>
            <a:chOff x="1105200" y="1162800"/>
            <a:chExt cx="3741842" cy="1536944"/>
          </a:xfrm>
          <a:solidFill>
            <a:srgbClr val="FFFFFF"/>
          </a:solidFill>
        </p:grpSpPr>
        <p:grpSp>
          <p:nvGrpSpPr>
            <p:cNvPr id="7" name="Graphic 4"/>
            <p:cNvGrpSpPr/>
            <p:nvPr/>
          </p:nvGrpSpPr>
          <p:grpSpPr>
            <a:xfrm>
              <a:off x="2553683" y="1497475"/>
              <a:ext cx="2293358" cy="867719"/>
              <a:chOff x="2553683" y="1497475"/>
              <a:chExt cx="2293358" cy="867719"/>
            </a:xfrm>
            <a:solidFill>
              <a:srgbClr val="FFFFFF"/>
            </a:solidFill>
          </p:grpSpPr>
          <p:sp>
            <p:nvSpPr>
              <p:cNvPr id="15" name="Freeform: Shape 15"/>
              <p:cNvSpPr/>
              <p:nvPr/>
            </p:nvSpPr>
            <p:spPr>
              <a:xfrm>
                <a:off x="2555968" y="1519051"/>
                <a:ext cx="80718" cy="208267"/>
              </a:xfrm>
              <a:custGeom>
                <a:avLst/>
                <a:gdLst>
                  <a:gd name="connsiteX0" fmla="*/ 0 w 80718"/>
                  <a:gd name="connsiteY0" fmla="*/ 208268 h 208267"/>
                  <a:gd name="connsiteX1" fmla="*/ 0 w 80718"/>
                  <a:gd name="connsiteY1" fmla="*/ 193292 h 208267"/>
                  <a:gd name="connsiteX2" fmla="*/ 24749 w 80718"/>
                  <a:gd name="connsiteY2" fmla="*/ 189611 h 208267"/>
                  <a:gd name="connsiteX3" fmla="*/ 24749 w 80718"/>
                  <a:gd name="connsiteY3" fmla="*/ 18783 h 208267"/>
                  <a:gd name="connsiteX4" fmla="*/ 0 w 80718"/>
                  <a:gd name="connsiteY4" fmla="*/ 15103 h 208267"/>
                  <a:gd name="connsiteX5" fmla="*/ 0 w 80718"/>
                  <a:gd name="connsiteY5" fmla="*/ 0 h 208267"/>
                  <a:gd name="connsiteX6" fmla="*/ 80718 w 80718"/>
                  <a:gd name="connsiteY6" fmla="*/ 0 h 208267"/>
                  <a:gd name="connsiteX7" fmla="*/ 80718 w 80718"/>
                  <a:gd name="connsiteY7" fmla="*/ 15103 h 208267"/>
                  <a:gd name="connsiteX8" fmla="*/ 56223 w 80718"/>
                  <a:gd name="connsiteY8" fmla="*/ 18783 h 208267"/>
                  <a:gd name="connsiteX9" fmla="*/ 56223 w 80718"/>
                  <a:gd name="connsiteY9" fmla="*/ 189611 h 208267"/>
                  <a:gd name="connsiteX10" fmla="*/ 80718 w 80718"/>
                  <a:gd name="connsiteY10" fmla="*/ 193800 h 208267"/>
                  <a:gd name="connsiteX11" fmla="*/ 80718 w 80718"/>
                  <a:gd name="connsiteY11" fmla="*/ 208268 h 208267"/>
                  <a:gd name="connsiteX12" fmla="*/ 0 w 80718"/>
                  <a:gd name="connsiteY12" fmla="*/ 208268 h 2082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0718" h="208267">
                    <a:moveTo>
                      <a:pt x="0" y="208268"/>
                    </a:moveTo>
                    <a:lnTo>
                      <a:pt x="0" y="193292"/>
                    </a:lnTo>
                    <a:lnTo>
                      <a:pt x="24749" y="189611"/>
                    </a:lnTo>
                    <a:lnTo>
                      <a:pt x="24749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80718" y="0"/>
                    </a:lnTo>
                    <a:lnTo>
                      <a:pt x="80718" y="15103"/>
                    </a:lnTo>
                    <a:lnTo>
                      <a:pt x="56223" y="18783"/>
                    </a:lnTo>
                    <a:lnTo>
                      <a:pt x="56223" y="189611"/>
                    </a:lnTo>
                    <a:lnTo>
                      <a:pt x="80718" y="193800"/>
                    </a:lnTo>
                    <a:lnTo>
                      <a:pt x="80718" y="208268"/>
                    </a:lnTo>
                    <a:lnTo>
                      <a:pt x="0" y="208268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6" name="Freeform: Shape 16"/>
              <p:cNvSpPr/>
              <p:nvPr/>
            </p:nvSpPr>
            <p:spPr>
              <a:xfrm>
                <a:off x="2667399" y="1568294"/>
                <a:ext cx="167147" cy="159278"/>
              </a:xfrm>
              <a:custGeom>
                <a:avLst/>
                <a:gdLst>
                  <a:gd name="connsiteX0" fmla="*/ 762 w 167147"/>
                  <a:gd name="connsiteY0" fmla="*/ 159025 h 159278"/>
                  <a:gd name="connsiteX1" fmla="*/ 762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049 h 159278"/>
                  <a:gd name="connsiteX24" fmla="*/ 116381 w 167147"/>
                  <a:gd name="connsiteY24" fmla="*/ 141764 h 159278"/>
                  <a:gd name="connsiteX25" fmla="*/ 116381 w 167147"/>
                  <a:gd name="connsiteY25" fmla="*/ 64854 h 159278"/>
                  <a:gd name="connsiteX26" fmla="*/ 115493 w 167147"/>
                  <a:gd name="connsiteY26" fmla="*/ 45689 h 159278"/>
                  <a:gd name="connsiteX27" fmla="*/ 111559 w 167147"/>
                  <a:gd name="connsiteY27" fmla="*/ 31983 h 159278"/>
                  <a:gd name="connsiteX28" fmla="*/ 103182 w 167147"/>
                  <a:gd name="connsiteY28" fmla="*/ 23733 h 159278"/>
                  <a:gd name="connsiteX29" fmla="*/ 88841 w 167147"/>
                  <a:gd name="connsiteY29" fmla="*/ 20941 h 159278"/>
                  <a:gd name="connsiteX30" fmla="*/ 68027 w 167147"/>
                  <a:gd name="connsiteY30" fmla="*/ 24748 h 159278"/>
                  <a:gd name="connsiteX31" fmla="*/ 49751 w 167147"/>
                  <a:gd name="connsiteY31" fmla="*/ 34267 h 159278"/>
                  <a:gd name="connsiteX32" fmla="*/ 49751 w 167147"/>
                  <a:gd name="connsiteY32" fmla="*/ 141637 h 159278"/>
                  <a:gd name="connsiteX33" fmla="*/ 69042 w 167147"/>
                  <a:gd name="connsiteY33" fmla="*/ 143922 h 159278"/>
                  <a:gd name="connsiteX34" fmla="*/ 69042 w 167147"/>
                  <a:gd name="connsiteY34" fmla="*/ 159025 h 159278"/>
                  <a:gd name="connsiteX35" fmla="*/ 762 w 167147"/>
                  <a:gd name="connsiteY35" fmla="*/ 159025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2" y="159025"/>
                    </a:moveTo>
                    <a:lnTo>
                      <a:pt x="762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049"/>
                    </a:lnTo>
                    <a:lnTo>
                      <a:pt x="116381" y="141764"/>
                    </a:lnTo>
                    <a:lnTo>
                      <a:pt x="116381" y="64854"/>
                    </a:lnTo>
                    <a:cubicBezTo>
                      <a:pt x="116381" y="57620"/>
                      <a:pt x="116001" y="51147"/>
                      <a:pt x="115493" y="45689"/>
                    </a:cubicBezTo>
                    <a:cubicBezTo>
                      <a:pt x="114858" y="40232"/>
                      <a:pt x="113589" y="35663"/>
                      <a:pt x="111559" y="31983"/>
                    </a:cubicBezTo>
                    <a:cubicBezTo>
                      <a:pt x="109528" y="28302"/>
                      <a:pt x="106736" y="25637"/>
                      <a:pt x="103182" y="23733"/>
                    </a:cubicBezTo>
                    <a:cubicBezTo>
                      <a:pt x="99502" y="21956"/>
                      <a:pt x="94679" y="20941"/>
                      <a:pt x="88841" y="20941"/>
                    </a:cubicBezTo>
                    <a:cubicBezTo>
                      <a:pt x="81860" y="20941"/>
                      <a:pt x="75007" y="22210"/>
                      <a:pt x="68027" y="24748"/>
                    </a:cubicBezTo>
                    <a:cubicBezTo>
                      <a:pt x="61046" y="27287"/>
                      <a:pt x="54954" y="30460"/>
                      <a:pt x="49751" y="34267"/>
                    </a:cubicBezTo>
                    <a:lnTo>
                      <a:pt x="49751" y="141637"/>
                    </a:lnTo>
                    <a:lnTo>
                      <a:pt x="69042" y="143922"/>
                    </a:lnTo>
                    <a:lnTo>
                      <a:pt x="69042" y="159025"/>
                    </a:lnTo>
                    <a:lnTo>
                      <a:pt x="762" y="15902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7" name="Freeform: Shape 17"/>
              <p:cNvSpPr/>
              <p:nvPr/>
            </p:nvSpPr>
            <p:spPr>
              <a:xfrm>
                <a:off x="2859930" y="1568421"/>
                <a:ext cx="112193" cy="162197"/>
              </a:xfrm>
              <a:custGeom>
                <a:avLst/>
                <a:gdLst>
                  <a:gd name="connsiteX0" fmla="*/ 0 w 112193"/>
                  <a:gd name="connsiteY0" fmla="*/ 150141 h 162197"/>
                  <a:gd name="connsiteX1" fmla="*/ 0 w 112193"/>
                  <a:gd name="connsiteY1" fmla="*/ 114351 h 162197"/>
                  <a:gd name="connsiteX2" fmla="*/ 19418 w 112193"/>
                  <a:gd name="connsiteY2" fmla="*/ 114351 h 162197"/>
                  <a:gd name="connsiteX3" fmla="*/ 25002 w 112193"/>
                  <a:gd name="connsiteY3" fmla="*/ 134657 h 162197"/>
                  <a:gd name="connsiteX4" fmla="*/ 29191 w 112193"/>
                  <a:gd name="connsiteY4" fmla="*/ 138972 h 162197"/>
                  <a:gd name="connsiteX5" fmla="*/ 36298 w 112193"/>
                  <a:gd name="connsiteY5" fmla="*/ 142780 h 162197"/>
                  <a:gd name="connsiteX6" fmla="*/ 45436 w 112193"/>
                  <a:gd name="connsiteY6" fmla="*/ 145572 h 162197"/>
                  <a:gd name="connsiteX7" fmla="*/ 55970 w 112193"/>
                  <a:gd name="connsiteY7" fmla="*/ 146587 h 162197"/>
                  <a:gd name="connsiteX8" fmla="*/ 69930 w 112193"/>
                  <a:gd name="connsiteY8" fmla="*/ 144683 h 162197"/>
                  <a:gd name="connsiteX9" fmla="*/ 78561 w 112193"/>
                  <a:gd name="connsiteY9" fmla="*/ 139861 h 162197"/>
                  <a:gd name="connsiteX10" fmla="*/ 82876 w 112193"/>
                  <a:gd name="connsiteY10" fmla="*/ 132753 h 162197"/>
                  <a:gd name="connsiteX11" fmla="*/ 84018 w 112193"/>
                  <a:gd name="connsiteY11" fmla="*/ 124504 h 162197"/>
                  <a:gd name="connsiteX12" fmla="*/ 81607 w 112193"/>
                  <a:gd name="connsiteY12" fmla="*/ 114858 h 162197"/>
                  <a:gd name="connsiteX13" fmla="*/ 74246 w 112193"/>
                  <a:gd name="connsiteY13" fmla="*/ 106609 h 162197"/>
                  <a:gd name="connsiteX14" fmla="*/ 61554 w 112193"/>
                  <a:gd name="connsiteY14" fmla="*/ 98994 h 162197"/>
                  <a:gd name="connsiteX15" fmla="*/ 43151 w 112193"/>
                  <a:gd name="connsiteY15" fmla="*/ 91125 h 162197"/>
                  <a:gd name="connsiteX16" fmla="*/ 23987 w 112193"/>
                  <a:gd name="connsiteY16" fmla="*/ 82114 h 162197"/>
                  <a:gd name="connsiteX17" fmla="*/ 10534 w 112193"/>
                  <a:gd name="connsiteY17" fmla="*/ 71326 h 162197"/>
                  <a:gd name="connsiteX18" fmla="*/ 2665 w 112193"/>
                  <a:gd name="connsiteY18" fmla="*/ 58000 h 162197"/>
                  <a:gd name="connsiteX19" fmla="*/ 127 w 112193"/>
                  <a:gd name="connsiteY19" fmla="*/ 41374 h 162197"/>
                  <a:gd name="connsiteX20" fmla="*/ 4442 w 112193"/>
                  <a:gd name="connsiteY20" fmla="*/ 24368 h 162197"/>
                  <a:gd name="connsiteX21" fmla="*/ 16372 w 112193"/>
                  <a:gd name="connsiteY21" fmla="*/ 11295 h 162197"/>
                  <a:gd name="connsiteX22" fmla="*/ 34267 w 112193"/>
                  <a:gd name="connsiteY22" fmla="*/ 2919 h 162197"/>
                  <a:gd name="connsiteX23" fmla="*/ 56604 w 112193"/>
                  <a:gd name="connsiteY23" fmla="*/ 0 h 162197"/>
                  <a:gd name="connsiteX24" fmla="*/ 72215 w 112193"/>
                  <a:gd name="connsiteY24" fmla="*/ 1015 h 162197"/>
                  <a:gd name="connsiteX25" fmla="*/ 85033 w 112193"/>
                  <a:gd name="connsiteY25" fmla="*/ 3427 h 162197"/>
                  <a:gd name="connsiteX26" fmla="*/ 95060 w 112193"/>
                  <a:gd name="connsiteY26" fmla="*/ 6346 h 162197"/>
                  <a:gd name="connsiteX27" fmla="*/ 101913 w 112193"/>
                  <a:gd name="connsiteY27" fmla="*/ 8630 h 162197"/>
                  <a:gd name="connsiteX28" fmla="*/ 101913 w 112193"/>
                  <a:gd name="connsiteY28" fmla="*/ 42897 h 162197"/>
                  <a:gd name="connsiteX29" fmla="*/ 83764 w 112193"/>
                  <a:gd name="connsiteY29" fmla="*/ 42770 h 162197"/>
                  <a:gd name="connsiteX30" fmla="*/ 77799 w 112193"/>
                  <a:gd name="connsiteY30" fmla="*/ 25129 h 162197"/>
                  <a:gd name="connsiteX31" fmla="*/ 70057 w 112193"/>
                  <a:gd name="connsiteY31" fmla="*/ 18530 h 162197"/>
                  <a:gd name="connsiteX32" fmla="*/ 54827 w 112193"/>
                  <a:gd name="connsiteY32" fmla="*/ 15484 h 162197"/>
                  <a:gd name="connsiteX33" fmla="*/ 42644 w 112193"/>
                  <a:gd name="connsiteY33" fmla="*/ 16880 h 162197"/>
                  <a:gd name="connsiteX34" fmla="*/ 34394 w 112193"/>
                  <a:gd name="connsiteY34" fmla="*/ 20941 h 162197"/>
                  <a:gd name="connsiteX35" fmla="*/ 29698 w 112193"/>
                  <a:gd name="connsiteY35" fmla="*/ 27033 h 162197"/>
                  <a:gd name="connsiteX36" fmla="*/ 28175 w 112193"/>
                  <a:gd name="connsiteY36" fmla="*/ 34521 h 162197"/>
                  <a:gd name="connsiteX37" fmla="*/ 31348 w 112193"/>
                  <a:gd name="connsiteY37" fmla="*/ 46578 h 162197"/>
                  <a:gd name="connsiteX38" fmla="*/ 39598 w 112193"/>
                  <a:gd name="connsiteY38" fmla="*/ 54574 h 162197"/>
                  <a:gd name="connsiteX39" fmla="*/ 51274 w 112193"/>
                  <a:gd name="connsiteY39" fmla="*/ 60285 h 162197"/>
                  <a:gd name="connsiteX40" fmla="*/ 64727 w 112193"/>
                  <a:gd name="connsiteY40" fmla="*/ 65742 h 162197"/>
                  <a:gd name="connsiteX41" fmla="*/ 82749 w 112193"/>
                  <a:gd name="connsiteY41" fmla="*/ 74372 h 162197"/>
                  <a:gd name="connsiteX42" fmla="*/ 97852 w 112193"/>
                  <a:gd name="connsiteY42" fmla="*/ 84653 h 162197"/>
                  <a:gd name="connsiteX43" fmla="*/ 108259 w 112193"/>
                  <a:gd name="connsiteY43" fmla="*/ 98232 h 162197"/>
                  <a:gd name="connsiteX44" fmla="*/ 112193 w 112193"/>
                  <a:gd name="connsiteY44" fmla="*/ 116508 h 162197"/>
                  <a:gd name="connsiteX45" fmla="*/ 108132 w 112193"/>
                  <a:gd name="connsiteY45" fmla="*/ 135419 h 162197"/>
                  <a:gd name="connsiteX46" fmla="*/ 96456 w 112193"/>
                  <a:gd name="connsiteY46" fmla="*/ 149887 h 162197"/>
                  <a:gd name="connsiteX47" fmla="*/ 77799 w 112193"/>
                  <a:gd name="connsiteY47" fmla="*/ 159025 h 162197"/>
                  <a:gd name="connsiteX48" fmla="*/ 52924 w 112193"/>
                  <a:gd name="connsiteY48" fmla="*/ 162198 h 162197"/>
                  <a:gd name="connsiteX49" fmla="*/ 37567 w 112193"/>
                  <a:gd name="connsiteY49" fmla="*/ 160929 h 162197"/>
                  <a:gd name="connsiteX50" fmla="*/ 22337 w 112193"/>
                  <a:gd name="connsiteY50" fmla="*/ 157883 h 162197"/>
                  <a:gd name="connsiteX51" fmla="*/ 9011 w 112193"/>
                  <a:gd name="connsiteY51" fmla="*/ 153948 h 162197"/>
                  <a:gd name="connsiteX52" fmla="*/ 0 w 112193"/>
                  <a:gd name="connsiteY52" fmla="*/ 150141 h 162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12193" h="162197">
                    <a:moveTo>
                      <a:pt x="0" y="150141"/>
                    </a:moveTo>
                    <a:lnTo>
                      <a:pt x="0" y="114351"/>
                    </a:lnTo>
                    <a:lnTo>
                      <a:pt x="19418" y="114351"/>
                    </a:lnTo>
                    <a:lnTo>
                      <a:pt x="25002" y="134657"/>
                    </a:lnTo>
                    <a:cubicBezTo>
                      <a:pt x="25764" y="136180"/>
                      <a:pt x="27287" y="137576"/>
                      <a:pt x="29191" y="138972"/>
                    </a:cubicBezTo>
                    <a:cubicBezTo>
                      <a:pt x="31221" y="140368"/>
                      <a:pt x="33506" y="141637"/>
                      <a:pt x="36298" y="142780"/>
                    </a:cubicBezTo>
                    <a:cubicBezTo>
                      <a:pt x="38963" y="143922"/>
                      <a:pt x="42136" y="144810"/>
                      <a:pt x="45436" y="145572"/>
                    </a:cubicBezTo>
                    <a:cubicBezTo>
                      <a:pt x="48862" y="146206"/>
                      <a:pt x="52289" y="146587"/>
                      <a:pt x="55970" y="146587"/>
                    </a:cubicBezTo>
                    <a:cubicBezTo>
                      <a:pt x="61681" y="146587"/>
                      <a:pt x="66250" y="145953"/>
                      <a:pt x="69930" y="144683"/>
                    </a:cubicBezTo>
                    <a:cubicBezTo>
                      <a:pt x="73611" y="143414"/>
                      <a:pt x="76403" y="141891"/>
                      <a:pt x="78561" y="139861"/>
                    </a:cubicBezTo>
                    <a:cubicBezTo>
                      <a:pt x="80718" y="137830"/>
                      <a:pt x="82114" y="135546"/>
                      <a:pt x="82876" y="132753"/>
                    </a:cubicBezTo>
                    <a:cubicBezTo>
                      <a:pt x="83637" y="130088"/>
                      <a:pt x="84018" y="127296"/>
                      <a:pt x="84018" y="124504"/>
                    </a:cubicBezTo>
                    <a:cubicBezTo>
                      <a:pt x="84018" y="120950"/>
                      <a:pt x="83257" y="117777"/>
                      <a:pt x="81607" y="114858"/>
                    </a:cubicBezTo>
                    <a:cubicBezTo>
                      <a:pt x="79957" y="111939"/>
                      <a:pt x="77545" y="109274"/>
                      <a:pt x="74246" y="106609"/>
                    </a:cubicBezTo>
                    <a:cubicBezTo>
                      <a:pt x="70946" y="103944"/>
                      <a:pt x="66758" y="101405"/>
                      <a:pt x="61554" y="98994"/>
                    </a:cubicBezTo>
                    <a:cubicBezTo>
                      <a:pt x="56350" y="96456"/>
                      <a:pt x="50259" y="93917"/>
                      <a:pt x="43151" y="91125"/>
                    </a:cubicBezTo>
                    <a:cubicBezTo>
                      <a:pt x="35790" y="88333"/>
                      <a:pt x="29318" y="85287"/>
                      <a:pt x="23987" y="82114"/>
                    </a:cubicBezTo>
                    <a:cubicBezTo>
                      <a:pt x="18657" y="78941"/>
                      <a:pt x="14088" y="75388"/>
                      <a:pt x="10534" y="71326"/>
                    </a:cubicBezTo>
                    <a:cubicBezTo>
                      <a:pt x="6980" y="67392"/>
                      <a:pt x="4315" y="62950"/>
                      <a:pt x="2665" y="58000"/>
                    </a:cubicBezTo>
                    <a:cubicBezTo>
                      <a:pt x="1015" y="53178"/>
                      <a:pt x="127" y="47593"/>
                      <a:pt x="127" y="41374"/>
                    </a:cubicBezTo>
                    <a:cubicBezTo>
                      <a:pt x="127" y="35029"/>
                      <a:pt x="1523" y="29444"/>
                      <a:pt x="4442" y="24368"/>
                    </a:cubicBezTo>
                    <a:cubicBezTo>
                      <a:pt x="7361" y="19291"/>
                      <a:pt x="11295" y="14976"/>
                      <a:pt x="16372" y="11295"/>
                    </a:cubicBezTo>
                    <a:cubicBezTo>
                      <a:pt x="21449" y="7615"/>
                      <a:pt x="27414" y="4823"/>
                      <a:pt x="34267" y="2919"/>
                    </a:cubicBezTo>
                    <a:cubicBezTo>
                      <a:pt x="41121" y="1015"/>
                      <a:pt x="48609" y="0"/>
                      <a:pt x="56604" y="0"/>
                    </a:cubicBezTo>
                    <a:cubicBezTo>
                      <a:pt x="62189" y="0"/>
                      <a:pt x="67392" y="381"/>
                      <a:pt x="72215" y="1015"/>
                    </a:cubicBezTo>
                    <a:cubicBezTo>
                      <a:pt x="76911" y="1650"/>
                      <a:pt x="81226" y="2538"/>
                      <a:pt x="85033" y="3427"/>
                    </a:cubicBezTo>
                    <a:cubicBezTo>
                      <a:pt x="88841" y="4442"/>
                      <a:pt x="92267" y="5330"/>
                      <a:pt x="95060" y="6346"/>
                    </a:cubicBezTo>
                    <a:cubicBezTo>
                      <a:pt x="97979" y="7361"/>
                      <a:pt x="100263" y="8123"/>
                      <a:pt x="101913" y="8630"/>
                    </a:cubicBezTo>
                    <a:lnTo>
                      <a:pt x="101913" y="42897"/>
                    </a:lnTo>
                    <a:lnTo>
                      <a:pt x="83764" y="42770"/>
                    </a:lnTo>
                    <a:lnTo>
                      <a:pt x="77799" y="25129"/>
                    </a:lnTo>
                    <a:cubicBezTo>
                      <a:pt x="76657" y="22718"/>
                      <a:pt x="73992" y="20560"/>
                      <a:pt x="70057" y="18530"/>
                    </a:cubicBezTo>
                    <a:cubicBezTo>
                      <a:pt x="66123" y="16499"/>
                      <a:pt x="61046" y="15484"/>
                      <a:pt x="54827" y="15484"/>
                    </a:cubicBezTo>
                    <a:cubicBezTo>
                      <a:pt x="50132" y="15357"/>
                      <a:pt x="46070" y="15864"/>
                      <a:pt x="42644" y="16880"/>
                    </a:cubicBezTo>
                    <a:cubicBezTo>
                      <a:pt x="39217" y="17895"/>
                      <a:pt x="36552" y="19291"/>
                      <a:pt x="34394" y="20941"/>
                    </a:cubicBezTo>
                    <a:cubicBezTo>
                      <a:pt x="32237" y="22718"/>
                      <a:pt x="30713" y="24748"/>
                      <a:pt x="29698" y="27033"/>
                    </a:cubicBezTo>
                    <a:cubicBezTo>
                      <a:pt x="28683" y="29317"/>
                      <a:pt x="28175" y="31856"/>
                      <a:pt x="28175" y="34521"/>
                    </a:cubicBezTo>
                    <a:cubicBezTo>
                      <a:pt x="28175" y="39471"/>
                      <a:pt x="29191" y="43405"/>
                      <a:pt x="31348" y="46578"/>
                    </a:cubicBezTo>
                    <a:cubicBezTo>
                      <a:pt x="33379" y="49624"/>
                      <a:pt x="36171" y="52289"/>
                      <a:pt x="39598" y="54574"/>
                    </a:cubicBezTo>
                    <a:cubicBezTo>
                      <a:pt x="43024" y="56731"/>
                      <a:pt x="46959" y="58635"/>
                      <a:pt x="51274" y="60285"/>
                    </a:cubicBezTo>
                    <a:cubicBezTo>
                      <a:pt x="55589" y="61935"/>
                      <a:pt x="60158" y="63711"/>
                      <a:pt x="64727" y="65742"/>
                    </a:cubicBezTo>
                    <a:cubicBezTo>
                      <a:pt x="71073" y="68534"/>
                      <a:pt x="77038" y="71326"/>
                      <a:pt x="82749" y="74372"/>
                    </a:cubicBezTo>
                    <a:cubicBezTo>
                      <a:pt x="88460" y="77418"/>
                      <a:pt x="93537" y="80845"/>
                      <a:pt x="97852" y="84653"/>
                    </a:cubicBezTo>
                    <a:cubicBezTo>
                      <a:pt x="102167" y="88587"/>
                      <a:pt x="105720" y="93029"/>
                      <a:pt x="108259" y="98232"/>
                    </a:cubicBezTo>
                    <a:cubicBezTo>
                      <a:pt x="110797" y="103436"/>
                      <a:pt x="112193" y="109528"/>
                      <a:pt x="112193" y="116508"/>
                    </a:cubicBezTo>
                    <a:cubicBezTo>
                      <a:pt x="112193" y="123489"/>
                      <a:pt x="110797" y="129707"/>
                      <a:pt x="108132" y="135419"/>
                    </a:cubicBezTo>
                    <a:cubicBezTo>
                      <a:pt x="105467" y="141130"/>
                      <a:pt x="101532" y="145826"/>
                      <a:pt x="96456" y="149887"/>
                    </a:cubicBezTo>
                    <a:cubicBezTo>
                      <a:pt x="91379" y="153821"/>
                      <a:pt x="85160" y="156867"/>
                      <a:pt x="77799" y="159025"/>
                    </a:cubicBezTo>
                    <a:cubicBezTo>
                      <a:pt x="70438" y="161182"/>
                      <a:pt x="62189" y="162198"/>
                      <a:pt x="52924" y="162198"/>
                    </a:cubicBezTo>
                    <a:cubicBezTo>
                      <a:pt x="47974" y="162198"/>
                      <a:pt x="42897" y="161817"/>
                      <a:pt x="37567" y="160929"/>
                    </a:cubicBezTo>
                    <a:cubicBezTo>
                      <a:pt x="32237" y="160167"/>
                      <a:pt x="27160" y="159152"/>
                      <a:pt x="22337" y="157883"/>
                    </a:cubicBezTo>
                    <a:cubicBezTo>
                      <a:pt x="17514" y="156740"/>
                      <a:pt x="13072" y="155344"/>
                      <a:pt x="9011" y="153948"/>
                    </a:cubicBezTo>
                    <a:cubicBezTo>
                      <a:pt x="5457" y="152552"/>
                      <a:pt x="2285" y="151283"/>
                      <a:pt x="0" y="15014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8" name="Freeform: Shape 18"/>
              <p:cNvSpPr/>
              <p:nvPr/>
            </p:nvSpPr>
            <p:spPr>
              <a:xfrm>
                <a:off x="2995983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1020 w 100390"/>
                  <a:gd name="connsiteY32" fmla="*/ 196846 h 196845"/>
                  <a:gd name="connsiteX33" fmla="*/ 38075 w 100390"/>
                  <a:gd name="connsiteY33" fmla="*/ 195196 h 196845"/>
                  <a:gd name="connsiteX34" fmla="*/ 28302 w 100390"/>
                  <a:gd name="connsiteY34" fmla="*/ 189738 h 196845"/>
                  <a:gd name="connsiteX35" fmla="*/ 22083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287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19" name="Freeform: Shape 19"/>
              <p:cNvSpPr/>
              <p:nvPr/>
            </p:nvSpPr>
            <p:spPr>
              <a:xfrm>
                <a:off x="3110968" y="1501156"/>
                <a:ext cx="75260" cy="226416"/>
              </a:xfrm>
              <a:custGeom>
                <a:avLst/>
                <a:gdLst>
                  <a:gd name="connsiteX0" fmla="*/ 0 w 75260"/>
                  <a:gd name="connsiteY0" fmla="*/ 226163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5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1 w 75260"/>
                  <a:gd name="connsiteY8" fmla="*/ 72596 h 226416"/>
                  <a:gd name="connsiteX9" fmla="*/ 53051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5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8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040 w 75260"/>
                  <a:gd name="connsiteY23" fmla="*/ 1650 h 226416"/>
                  <a:gd name="connsiteX24" fmla="*/ 49751 w 75260"/>
                  <a:gd name="connsiteY24" fmla="*/ 5965 h 226416"/>
                  <a:gd name="connsiteX25" fmla="*/ 53305 w 75260"/>
                  <a:gd name="connsiteY25" fmla="*/ 12057 h 226416"/>
                  <a:gd name="connsiteX26" fmla="*/ 54574 w 75260"/>
                  <a:gd name="connsiteY26" fmla="*/ 19164 h 226416"/>
                  <a:gd name="connsiteX27" fmla="*/ 53305 w 75260"/>
                  <a:gd name="connsiteY27" fmla="*/ 27794 h 226416"/>
                  <a:gd name="connsiteX28" fmla="*/ 49370 w 75260"/>
                  <a:gd name="connsiteY28" fmla="*/ 34648 h 226416"/>
                  <a:gd name="connsiteX29" fmla="*/ 42771 w 75260"/>
                  <a:gd name="connsiteY29" fmla="*/ 39344 h 226416"/>
                  <a:gd name="connsiteX30" fmla="*/ 33506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163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5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2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0" name="Freeform: Shape 20"/>
              <p:cNvSpPr/>
              <p:nvPr/>
            </p:nvSpPr>
            <p:spPr>
              <a:xfrm>
                <a:off x="3205901" y="1533900"/>
                <a:ext cx="100389" cy="196845"/>
              </a:xfrm>
              <a:custGeom>
                <a:avLst/>
                <a:gdLst>
                  <a:gd name="connsiteX0" fmla="*/ 19799 w 100389"/>
                  <a:gd name="connsiteY0" fmla="*/ 164355 h 196845"/>
                  <a:gd name="connsiteX1" fmla="*/ 19799 w 100389"/>
                  <a:gd name="connsiteY1" fmla="*/ 57620 h 196845"/>
                  <a:gd name="connsiteX2" fmla="*/ 0 w 100389"/>
                  <a:gd name="connsiteY2" fmla="*/ 57620 h 196845"/>
                  <a:gd name="connsiteX3" fmla="*/ 0 w 100389"/>
                  <a:gd name="connsiteY3" fmla="*/ 44801 h 196845"/>
                  <a:gd name="connsiteX4" fmla="*/ 8376 w 100389"/>
                  <a:gd name="connsiteY4" fmla="*/ 41882 h 196845"/>
                  <a:gd name="connsiteX5" fmla="*/ 14468 w 100389"/>
                  <a:gd name="connsiteY5" fmla="*/ 39090 h 196845"/>
                  <a:gd name="connsiteX6" fmla="*/ 22083 w 100389"/>
                  <a:gd name="connsiteY6" fmla="*/ 28810 h 196845"/>
                  <a:gd name="connsiteX7" fmla="*/ 24875 w 100389"/>
                  <a:gd name="connsiteY7" fmla="*/ 22337 h 196845"/>
                  <a:gd name="connsiteX8" fmla="*/ 28048 w 100389"/>
                  <a:gd name="connsiteY8" fmla="*/ 14088 h 196845"/>
                  <a:gd name="connsiteX9" fmla="*/ 30967 w 100389"/>
                  <a:gd name="connsiteY9" fmla="*/ 5965 h 196845"/>
                  <a:gd name="connsiteX10" fmla="*/ 32744 w 100389"/>
                  <a:gd name="connsiteY10" fmla="*/ 0 h 196845"/>
                  <a:gd name="connsiteX11" fmla="*/ 50258 w 100389"/>
                  <a:gd name="connsiteY11" fmla="*/ 0 h 196845"/>
                  <a:gd name="connsiteX12" fmla="*/ 50258 w 100389"/>
                  <a:gd name="connsiteY12" fmla="*/ 37821 h 196845"/>
                  <a:gd name="connsiteX13" fmla="*/ 96075 w 100389"/>
                  <a:gd name="connsiteY13" fmla="*/ 37821 h 196845"/>
                  <a:gd name="connsiteX14" fmla="*/ 96075 w 100389"/>
                  <a:gd name="connsiteY14" fmla="*/ 57620 h 196845"/>
                  <a:gd name="connsiteX15" fmla="*/ 50258 w 100389"/>
                  <a:gd name="connsiteY15" fmla="*/ 57620 h 196845"/>
                  <a:gd name="connsiteX16" fmla="*/ 50258 w 100389"/>
                  <a:gd name="connsiteY16" fmla="*/ 139480 h 196845"/>
                  <a:gd name="connsiteX17" fmla="*/ 50639 w 100389"/>
                  <a:gd name="connsiteY17" fmla="*/ 158517 h 196845"/>
                  <a:gd name="connsiteX18" fmla="*/ 52543 w 100389"/>
                  <a:gd name="connsiteY18" fmla="*/ 168670 h 196845"/>
                  <a:gd name="connsiteX19" fmla="*/ 57239 w 100389"/>
                  <a:gd name="connsiteY19" fmla="*/ 172732 h 196845"/>
                  <a:gd name="connsiteX20" fmla="*/ 65869 w 100389"/>
                  <a:gd name="connsiteY20" fmla="*/ 173493 h 196845"/>
                  <a:gd name="connsiteX21" fmla="*/ 65996 w 100389"/>
                  <a:gd name="connsiteY21" fmla="*/ 173493 h 196845"/>
                  <a:gd name="connsiteX22" fmla="*/ 74245 w 100389"/>
                  <a:gd name="connsiteY22" fmla="*/ 172986 h 196845"/>
                  <a:gd name="connsiteX23" fmla="*/ 82622 w 100389"/>
                  <a:gd name="connsiteY23" fmla="*/ 171716 h 196845"/>
                  <a:gd name="connsiteX24" fmla="*/ 90110 w 100389"/>
                  <a:gd name="connsiteY24" fmla="*/ 170066 h 196845"/>
                  <a:gd name="connsiteX25" fmla="*/ 95567 w 100389"/>
                  <a:gd name="connsiteY25" fmla="*/ 168417 h 196845"/>
                  <a:gd name="connsiteX26" fmla="*/ 95694 w 100389"/>
                  <a:gd name="connsiteY26" fmla="*/ 168417 h 196845"/>
                  <a:gd name="connsiteX27" fmla="*/ 100390 w 100389"/>
                  <a:gd name="connsiteY27" fmla="*/ 181870 h 196845"/>
                  <a:gd name="connsiteX28" fmla="*/ 91379 w 100389"/>
                  <a:gd name="connsiteY28" fmla="*/ 186946 h 196845"/>
                  <a:gd name="connsiteX29" fmla="*/ 78814 w 100389"/>
                  <a:gd name="connsiteY29" fmla="*/ 191769 h 196845"/>
                  <a:gd name="connsiteX30" fmla="*/ 64727 w 100389"/>
                  <a:gd name="connsiteY30" fmla="*/ 195450 h 196845"/>
                  <a:gd name="connsiteX31" fmla="*/ 51020 w 100389"/>
                  <a:gd name="connsiteY31" fmla="*/ 196846 h 196845"/>
                  <a:gd name="connsiteX32" fmla="*/ 50766 w 100389"/>
                  <a:gd name="connsiteY32" fmla="*/ 196846 h 196845"/>
                  <a:gd name="connsiteX33" fmla="*/ 37821 w 100389"/>
                  <a:gd name="connsiteY33" fmla="*/ 195196 h 196845"/>
                  <a:gd name="connsiteX34" fmla="*/ 28048 w 100389"/>
                  <a:gd name="connsiteY34" fmla="*/ 189738 h 196845"/>
                  <a:gd name="connsiteX35" fmla="*/ 21829 w 100389"/>
                  <a:gd name="connsiteY35" fmla="*/ 179712 h 196845"/>
                  <a:gd name="connsiteX36" fmla="*/ 19799 w 100389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89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8" y="0"/>
                    </a:lnTo>
                    <a:lnTo>
                      <a:pt x="50258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8" y="57620"/>
                    </a:lnTo>
                    <a:lnTo>
                      <a:pt x="50258" y="139480"/>
                    </a:lnTo>
                    <a:cubicBezTo>
                      <a:pt x="50258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8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5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1" y="188723"/>
                      <a:pt x="83383" y="190373"/>
                      <a:pt x="78814" y="191769"/>
                    </a:cubicBezTo>
                    <a:cubicBezTo>
                      <a:pt x="74372" y="193292"/>
                      <a:pt x="69676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1" name="Freeform: Shape 21"/>
              <p:cNvSpPr/>
              <p:nvPr/>
            </p:nvSpPr>
            <p:spPr>
              <a:xfrm>
                <a:off x="3323297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1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4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5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1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5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8" y="159533"/>
                      <a:pt x="144683" y="160675"/>
                    </a:cubicBezTo>
                    <a:cubicBezTo>
                      <a:pt x="140241" y="162071"/>
                      <a:pt x="135292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2" name="Freeform: Shape 22"/>
              <p:cNvSpPr/>
              <p:nvPr/>
            </p:nvSpPr>
            <p:spPr>
              <a:xfrm>
                <a:off x="3501232" y="1533900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875 w 100390"/>
                  <a:gd name="connsiteY7" fmla="*/ 22337 h 196845"/>
                  <a:gd name="connsiteX8" fmla="*/ 28048 w 100390"/>
                  <a:gd name="connsiteY8" fmla="*/ 14088 h 196845"/>
                  <a:gd name="connsiteX9" fmla="*/ 30967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6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433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3" name="Freeform: Shape 23"/>
              <p:cNvSpPr/>
              <p:nvPr/>
            </p:nvSpPr>
            <p:spPr>
              <a:xfrm>
                <a:off x="3618502" y="1567913"/>
                <a:ext cx="155978" cy="162705"/>
              </a:xfrm>
              <a:custGeom>
                <a:avLst/>
                <a:gdLst>
                  <a:gd name="connsiteX0" fmla="*/ 129834 w 155978"/>
                  <a:gd name="connsiteY0" fmla="*/ 162705 h 162705"/>
                  <a:gd name="connsiteX1" fmla="*/ 116635 w 155978"/>
                  <a:gd name="connsiteY1" fmla="*/ 159533 h 162705"/>
                  <a:gd name="connsiteX2" fmla="*/ 112193 w 155978"/>
                  <a:gd name="connsiteY2" fmla="*/ 147729 h 162705"/>
                  <a:gd name="connsiteX3" fmla="*/ 112193 w 155978"/>
                  <a:gd name="connsiteY3" fmla="*/ 142145 h 162705"/>
                  <a:gd name="connsiteX4" fmla="*/ 103055 w 155978"/>
                  <a:gd name="connsiteY4" fmla="*/ 148999 h 162705"/>
                  <a:gd name="connsiteX5" fmla="*/ 91506 w 155978"/>
                  <a:gd name="connsiteY5" fmla="*/ 155598 h 162705"/>
                  <a:gd name="connsiteX6" fmla="*/ 78180 w 155978"/>
                  <a:gd name="connsiteY6" fmla="*/ 160548 h 162705"/>
                  <a:gd name="connsiteX7" fmla="*/ 63712 w 155978"/>
                  <a:gd name="connsiteY7" fmla="*/ 162452 h 162705"/>
                  <a:gd name="connsiteX8" fmla="*/ 41882 w 155978"/>
                  <a:gd name="connsiteY8" fmla="*/ 159152 h 162705"/>
                  <a:gd name="connsiteX9" fmla="*/ 26779 w 155978"/>
                  <a:gd name="connsiteY9" fmla="*/ 148618 h 162705"/>
                  <a:gd name="connsiteX10" fmla="*/ 18149 w 155978"/>
                  <a:gd name="connsiteY10" fmla="*/ 129834 h 162705"/>
                  <a:gd name="connsiteX11" fmla="*/ 15357 w 155978"/>
                  <a:gd name="connsiteY11" fmla="*/ 101786 h 162705"/>
                  <a:gd name="connsiteX12" fmla="*/ 15357 w 155978"/>
                  <a:gd name="connsiteY12" fmla="*/ 23352 h 162705"/>
                  <a:gd name="connsiteX13" fmla="*/ 0 w 155978"/>
                  <a:gd name="connsiteY13" fmla="*/ 17514 h 162705"/>
                  <a:gd name="connsiteX14" fmla="*/ 0 w 155978"/>
                  <a:gd name="connsiteY14" fmla="*/ 4315 h 162705"/>
                  <a:gd name="connsiteX15" fmla="*/ 39597 w 155978"/>
                  <a:gd name="connsiteY15" fmla="*/ 0 h 162705"/>
                  <a:gd name="connsiteX16" fmla="*/ 39725 w 155978"/>
                  <a:gd name="connsiteY16" fmla="*/ 0 h 162705"/>
                  <a:gd name="connsiteX17" fmla="*/ 45943 w 155978"/>
                  <a:gd name="connsiteY17" fmla="*/ 3807 h 162705"/>
                  <a:gd name="connsiteX18" fmla="*/ 45943 w 155978"/>
                  <a:gd name="connsiteY18" fmla="*/ 100136 h 162705"/>
                  <a:gd name="connsiteX19" fmla="*/ 47086 w 155978"/>
                  <a:gd name="connsiteY19" fmla="*/ 119300 h 162705"/>
                  <a:gd name="connsiteX20" fmla="*/ 51401 w 155978"/>
                  <a:gd name="connsiteY20" fmla="*/ 132119 h 162705"/>
                  <a:gd name="connsiteX21" fmla="*/ 59904 w 155978"/>
                  <a:gd name="connsiteY21" fmla="*/ 139226 h 162705"/>
                  <a:gd name="connsiteX22" fmla="*/ 73738 w 155978"/>
                  <a:gd name="connsiteY22" fmla="*/ 141384 h 162705"/>
                  <a:gd name="connsiteX23" fmla="*/ 85033 w 155978"/>
                  <a:gd name="connsiteY23" fmla="*/ 140114 h 162705"/>
                  <a:gd name="connsiteX24" fmla="*/ 94806 w 155978"/>
                  <a:gd name="connsiteY24" fmla="*/ 136942 h 162705"/>
                  <a:gd name="connsiteX25" fmla="*/ 102928 w 155978"/>
                  <a:gd name="connsiteY25" fmla="*/ 132880 h 162705"/>
                  <a:gd name="connsiteX26" fmla="*/ 108893 w 155978"/>
                  <a:gd name="connsiteY26" fmla="*/ 128946 h 162705"/>
                  <a:gd name="connsiteX27" fmla="*/ 108893 w 155978"/>
                  <a:gd name="connsiteY27" fmla="*/ 23352 h 162705"/>
                  <a:gd name="connsiteX28" fmla="*/ 89602 w 155978"/>
                  <a:gd name="connsiteY28" fmla="*/ 17514 h 162705"/>
                  <a:gd name="connsiteX29" fmla="*/ 89602 w 155978"/>
                  <a:gd name="connsiteY29" fmla="*/ 4188 h 162705"/>
                  <a:gd name="connsiteX30" fmla="*/ 131484 w 155978"/>
                  <a:gd name="connsiteY30" fmla="*/ 0 h 162705"/>
                  <a:gd name="connsiteX31" fmla="*/ 131738 w 155978"/>
                  <a:gd name="connsiteY31" fmla="*/ 0 h 162705"/>
                  <a:gd name="connsiteX32" fmla="*/ 139353 w 155978"/>
                  <a:gd name="connsiteY32" fmla="*/ 3807 h 162705"/>
                  <a:gd name="connsiteX33" fmla="*/ 139353 w 155978"/>
                  <a:gd name="connsiteY33" fmla="*/ 143668 h 162705"/>
                  <a:gd name="connsiteX34" fmla="*/ 155979 w 155978"/>
                  <a:gd name="connsiteY34" fmla="*/ 143668 h 162705"/>
                  <a:gd name="connsiteX35" fmla="*/ 155979 w 155978"/>
                  <a:gd name="connsiteY35" fmla="*/ 157375 h 162705"/>
                  <a:gd name="connsiteX36" fmla="*/ 144683 w 155978"/>
                  <a:gd name="connsiteY36" fmla="*/ 160675 h 162705"/>
                  <a:gd name="connsiteX37" fmla="*/ 129834 w 155978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978" h="162705">
                    <a:moveTo>
                      <a:pt x="129834" y="162705"/>
                    </a:moveTo>
                    <a:cubicBezTo>
                      <a:pt x="124123" y="162705"/>
                      <a:pt x="119681" y="161690"/>
                      <a:pt x="116635" y="159533"/>
                    </a:cubicBezTo>
                    <a:cubicBezTo>
                      <a:pt x="113589" y="157375"/>
                      <a:pt x="112193" y="153568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8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5" y="0"/>
                    </a:lnTo>
                    <a:lnTo>
                      <a:pt x="45943" y="3807"/>
                    </a:lnTo>
                    <a:lnTo>
                      <a:pt x="45943" y="100136"/>
                    </a:lnTo>
                    <a:cubicBezTo>
                      <a:pt x="45943" y="107751"/>
                      <a:pt x="46324" y="114097"/>
                      <a:pt x="47086" y="119300"/>
                    </a:cubicBezTo>
                    <a:cubicBezTo>
                      <a:pt x="47847" y="124504"/>
                      <a:pt x="49243" y="128819"/>
                      <a:pt x="51401" y="132119"/>
                    </a:cubicBezTo>
                    <a:cubicBezTo>
                      <a:pt x="53558" y="135419"/>
                      <a:pt x="56350" y="137830"/>
                      <a:pt x="59904" y="139226"/>
                    </a:cubicBezTo>
                    <a:cubicBezTo>
                      <a:pt x="63458" y="140749"/>
                      <a:pt x="68153" y="141384"/>
                      <a:pt x="73738" y="141384"/>
                    </a:cubicBezTo>
                    <a:cubicBezTo>
                      <a:pt x="77799" y="141384"/>
                      <a:pt x="81480" y="141003"/>
                      <a:pt x="85033" y="140114"/>
                    </a:cubicBezTo>
                    <a:cubicBezTo>
                      <a:pt x="88587" y="139226"/>
                      <a:pt x="91760" y="138211"/>
                      <a:pt x="94806" y="136942"/>
                    </a:cubicBezTo>
                    <a:cubicBezTo>
                      <a:pt x="97852" y="135672"/>
                      <a:pt x="100517" y="134403"/>
                      <a:pt x="102928" y="132880"/>
                    </a:cubicBezTo>
                    <a:cubicBezTo>
                      <a:pt x="105340" y="131484"/>
                      <a:pt x="107243" y="130088"/>
                      <a:pt x="108893" y="128946"/>
                    </a:cubicBezTo>
                    <a:lnTo>
                      <a:pt x="108893" y="23352"/>
                    </a:lnTo>
                    <a:lnTo>
                      <a:pt x="89602" y="17514"/>
                    </a:lnTo>
                    <a:lnTo>
                      <a:pt x="89602" y="4188"/>
                    </a:lnTo>
                    <a:lnTo>
                      <a:pt x="131484" y="0"/>
                    </a:lnTo>
                    <a:lnTo>
                      <a:pt x="131738" y="0"/>
                    </a:lnTo>
                    <a:lnTo>
                      <a:pt x="139353" y="3807"/>
                    </a:lnTo>
                    <a:lnTo>
                      <a:pt x="139353" y="143668"/>
                    </a:lnTo>
                    <a:lnTo>
                      <a:pt x="155979" y="143668"/>
                    </a:lnTo>
                    <a:lnTo>
                      <a:pt x="155979" y="157375"/>
                    </a:lnTo>
                    <a:cubicBezTo>
                      <a:pt x="152806" y="158390"/>
                      <a:pt x="148999" y="159533"/>
                      <a:pt x="144683" y="160675"/>
                    </a:cubicBezTo>
                    <a:cubicBezTo>
                      <a:pt x="140241" y="162071"/>
                      <a:pt x="135419" y="162705"/>
                      <a:pt x="129834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4" name="Freeform: Shape 24"/>
              <p:cNvSpPr/>
              <p:nvPr/>
            </p:nvSpPr>
            <p:spPr>
              <a:xfrm>
                <a:off x="3795549" y="1497475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868 h 229970"/>
                  <a:gd name="connsiteX2" fmla="*/ 22591 w 76783"/>
                  <a:gd name="connsiteY2" fmla="*/ 212583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1 w 76783"/>
                  <a:gd name="connsiteY8" fmla="*/ 4823 h 229970"/>
                  <a:gd name="connsiteX9" fmla="*/ 53051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1 h 229970"/>
                  <a:gd name="connsiteX12" fmla="*/ 0 w 76783"/>
                  <a:gd name="connsiteY12" fmla="*/ 229971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868"/>
                    </a:lnTo>
                    <a:lnTo>
                      <a:pt x="22591" y="212583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1" y="4823"/>
                    </a:lnTo>
                    <a:lnTo>
                      <a:pt x="53051" y="212583"/>
                    </a:lnTo>
                    <a:lnTo>
                      <a:pt x="76784" y="214868"/>
                    </a:lnTo>
                    <a:lnTo>
                      <a:pt x="76784" y="229971"/>
                    </a:lnTo>
                    <a:lnTo>
                      <a:pt x="0" y="229971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5" name="Freeform: Shape 25"/>
              <p:cNvSpPr/>
              <p:nvPr/>
            </p:nvSpPr>
            <p:spPr>
              <a:xfrm>
                <a:off x="2553683" y="1836212"/>
                <a:ext cx="203952" cy="208394"/>
              </a:xfrm>
              <a:custGeom>
                <a:avLst/>
                <a:gdLst>
                  <a:gd name="connsiteX0" fmla="*/ 0 w 203952"/>
                  <a:gd name="connsiteY0" fmla="*/ 208395 h 208394"/>
                  <a:gd name="connsiteX1" fmla="*/ 0 w 203952"/>
                  <a:gd name="connsiteY1" fmla="*/ 193292 h 208394"/>
                  <a:gd name="connsiteX2" fmla="*/ 22845 w 203952"/>
                  <a:gd name="connsiteY2" fmla="*/ 189611 h 208394"/>
                  <a:gd name="connsiteX3" fmla="*/ 22845 w 203952"/>
                  <a:gd name="connsiteY3" fmla="*/ 18783 h 208394"/>
                  <a:gd name="connsiteX4" fmla="*/ 0 w 203952"/>
                  <a:gd name="connsiteY4" fmla="*/ 15103 h 208394"/>
                  <a:gd name="connsiteX5" fmla="*/ 0 w 203952"/>
                  <a:gd name="connsiteY5" fmla="*/ 0 h 208394"/>
                  <a:gd name="connsiteX6" fmla="*/ 52924 w 203952"/>
                  <a:gd name="connsiteY6" fmla="*/ 0 h 208394"/>
                  <a:gd name="connsiteX7" fmla="*/ 146333 w 203952"/>
                  <a:gd name="connsiteY7" fmla="*/ 134911 h 208394"/>
                  <a:gd name="connsiteX8" fmla="*/ 159913 w 203952"/>
                  <a:gd name="connsiteY8" fmla="*/ 160167 h 208394"/>
                  <a:gd name="connsiteX9" fmla="*/ 159913 w 203952"/>
                  <a:gd name="connsiteY9" fmla="*/ 18783 h 208394"/>
                  <a:gd name="connsiteX10" fmla="*/ 135165 w 203952"/>
                  <a:gd name="connsiteY10" fmla="*/ 15103 h 208394"/>
                  <a:gd name="connsiteX11" fmla="*/ 135165 w 203952"/>
                  <a:gd name="connsiteY11" fmla="*/ 0 h 208394"/>
                  <a:gd name="connsiteX12" fmla="*/ 203953 w 203952"/>
                  <a:gd name="connsiteY12" fmla="*/ 0 h 208394"/>
                  <a:gd name="connsiteX13" fmla="*/ 203953 w 203952"/>
                  <a:gd name="connsiteY13" fmla="*/ 15103 h 208394"/>
                  <a:gd name="connsiteX14" fmla="*/ 180854 w 203952"/>
                  <a:gd name="connsiteY14" fmla="*/ 18910 h 208394"/>
                  <a:gd name="connsiteX15" fmla="*/ 180854 w 203952"/>
                  <a:gd name="connsiteY15" fmla="*/ 208268 h 208394"/>
                  <a:gd name="connsiteX16" fmla="*/ 160548 w 203952"/>
                  <a:gd name="connsiteY16" fmla="*/ 208268 h 208394"/>
                  <a:gd name="connsiteX17" fmla="*/ 64981 w 203952"/>
                  <a:gd name="connsiteY17" fmla="*/ 71326 h 208394"/>
                  <a:gd name="connsiteX18" fmla="*/ 43659 w 203952"/>
                  <a:gd name="connsiteY18" fmla="*/ 34775 h 208394"/>
                  <a:gd name="connsiteX19" fmla="*/ 43659 w 203952"/>
                  <a:gd name="connsiteY19" fmla="*/ 189611 h 208394"/>
                  <a:gd name="connsiteX20" fmla="*/ 68915 w 203952"/>
                  <a:gd name="connsiteY20" fmla="*/ 193292 h 208394"/>
                  <a:gd name="connsiteX21" fmla="*/ 68915 w 203952"/>
                  <a:gd name="connsiteY21" fmla="*/ 208395 h 208394"/>
                  <a:gd name="connsiteX22" fmla="*/ 0 w 203952"/>
                  <a:gd name="connsiteY22" fmla="*/ 208395 h 20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03952" h="208394">
                    <a:moveTo>
                      <a:pt x="0" y="208395"/>
                    </a:moveTo>
                    <a:lnTo>
                      <a:pt x="0" y="193292"/>
                    </a:lnTo>
                    <a:lnTo>
                      <a:pt x="22845" y="189611"/>
                    </a:lnTo>
                    <a:lnTo>
                      <a:pt x="22845" y="18783"/>
                    </a:lnTo>
                    <a:lnTo>
                      <a:pt x="0" y="15103"/>
                    </a:lnTo>
                    <a:lnTo>
                      <a:pt x="0" y="0"/>
                    </a:lnTo>
                    <a:lnTo>
                      <a:pt x="52924" y="0"/>
                    </a:lnTo>
                    <a:lnTo>
                      <a:pt x="146333" y="134911"/>
                    </a:lnTo>
                    <a:lnTo>
                      <a:pt x="159913" y="160167"/>
                    </a:lnTo>
                    <a:lnTo>
                      <a:pt x="159913" y="18783"/>
                    </a:lnTo>
                    <a:lnTo>
                      <a:pt x="135165" y="15103"/>
                    </a:lnTo>
                    <a:lnTo>
                      <a:pt x="135165" y="0"/>
                    </a:lnTo>
                    <a:lnTo>
                      <a:pt x="203953" y="0"/>
                    </a:lnTo>
                    <a:lnTo>
                      <a:pt x="203953" y="15103"/>
                    </a:lnTo>
                    <a:lnTo>
                      <a:pt x="180854" y="18910"/>
                    </a:lnTo>
                    <a:lnTo>
                      <a:pt x="180854" y="208268"/>
                    </a:lnTo>
                    <a:lnTo>
                      <a:pt x="160548" y="208268"/>
                    </a:lnTo>
                    <a:lnTo>
                      <a:pt x="64981" y="71326"/>
                    </a:lnTo>
                    <a:lnTo>
                      <a:pt x="43659" y="34775"/>
                    </a:lnTo>
                    <a:lnTo>
                      <a:pt x="43659" y="189611"/>
                    </a:lnTo>
                    <a:lnTo>
                      <a:pt x="68915" y="193292"/>
                    </a:lnTo>
                    <a:lnTo>
                      <a:pt x="68915" y="208395"/>
                    </a:lnTo>
                    <a:lnTo>
                      <a:pt x="0" y="208395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6" name="Freeform: Shape 26"/>
              <p:cNvSpPr/>
              <p:nvPr/>
            </p:nvSpPr>
            <p:spPr>
              <a:xfrm>
                <a:off x="2775785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0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3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6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3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7 w 137195"/>
                  <a:gd name="connsiteY39" fmla="*/ 153948 h 161943"/>
                  <a:gd name="connsiteX40" fmla="*/ 63584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016 w 137195"/>
                  <a:gd name="connsiteY46" fmla="*/ 141257 h 161943"/>
                  <a:gd name="connsiteX47" fmla="*/ 65869 w 137195"/>
                  <a:gd name="connsiteY47" fmla="*/ 140495 h 161943"/>
                  <a:gd name="connsiteX48" fmla="*/ 74118 w 137195"/>
                  <a:gd name="connsiteY48" fmla="*/ 138338 h 161943"/>
                  <a:gd name="connsiteX49" fmla="*/ 82495 w 137195"/>
                  <a:gd name="connsiteY49" fmla="*/ 134911 h 161943"/>
                  <a:gd name="connsiteX50" fmla="*/ 90110 w 137195"/>
                  <a:gd name="connsiteY50" fmla="*/ 130342 h 161943"/>
                  <a:gd name="connsiteX51" fmla="*/ 90110 w 137195"/>
                  <a:gd name="connsiteY51" fmla="*/ 79957 h 161943"/>
                  <a:gd name="connsiteX52" fmla="*/ 62696 w 137195"/>
                  <a:gd name="connsiteY52" fmla="*/ 82876 h 161943"/>
                  <a:gd name="connsiteX53" fmla="*/ 45055 w 137195"/>
                  <a:gd name="connsiteY53" fmla="*/ 90491 h 161943"/>
                  <a:gd name="connsiteX54" fmla="*/ 35790 w 137195"/>
                  <a:gd name="connsiteY54" fmla="*/ 101278 h 161943"/>
                  <a:gd name="connsiteX55" fmla="*/ 32998 w 137195"/>
                  <a:gd name="connsiteY55" fmla="*/ 113843 h 161943"/>
                  <a:gd name="connsiteX56" fmla="*/ 35029 w 137195"/>
                  <a:gd name="connsiteY56" fmla="*/ 126535 h 161943"/>
                  <a:gd name="connsiteX57" fmla="*/ 40486 w 137195"/>
                  <a:gd name="connsiteY57" fmla="*/ 135038 h 161943"/>
                  <a:gd name="connsiteX58" fmla="*/ 48735 w 137195"/>
                  <a:gd name="connsiteY58" fmla="*/ 139734 h 161943"/>
                  <a:gd name="connsiteX59" fmla="*/ 59016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0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29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987" y="27668"/>
                      <a:pt x="78941" y="25637"/>
                      <a:pt x="75134" y="24495"/>
                    </a:cubicBezTo>
                    <a:cubicBezTo>
                      <a:pt x="71326" y="23226"/>
                      <a:pt x="66631" y="22591"/>
                      <a:pt x="60919" y="22591"/>
                    </a:cubicBezTo>
                    <a:cubicBezTo>
                      <a:pt x="55969" y="22591"/>
                      <a:pt x="51020" y="23099"/>
                      <a:pt x="46197" y="23987"/>
                    </a:cubicBezTo>
                    <a:cubicBezTo>
                      <a:pt x="41247" y="24875"/>
                      <a:pt x="36551" y="26018"/>
                      <a:pt x="31983" y="27287"/>
                    </a:cubicBezTo>
                    <a:cubicBezTo>
                      <a:pt x="27414" y="28556"/>
                      <a:pt x="23352" y="30079"/>
                      <a:pt x="19545" y="31475"/>
                    </a:cubicBezTo>
                    <a:cubicBezTo>
                      <a:pt x="15737" y="32998"/>
                      <a:pt x="12564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387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3" y="762"/>
                      <a:pt x="61427" y="0"/>
                      <a:pt x="68280" y="0"/>
                    </a:cubicBezTo>
                    <a:cubicBezTo>
                      <a:pt x="77799" y="0"/>
                      <a:pt x="85921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828" y="16626"/>
                      <a:pt x="115747" y="22210"/>
                      <a:pt x="117523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6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6" y="160675"/>
                      <a:pt x="118031" y="161055"/>
                      <a:pt x="115239" y="161436"/>
                    </a:cubicBezTo>
                    <a:cubicBezTo>
                      <a:pt x="112447" y="161817"/>
                      <a:pt x="109908" y="161944"/>
                      <a:pt x="107497" y="161944"/>
                    </a:cubicBezTo>
                    <a:cubicBezTo>
                      <a:pt x="104959" y="161944"/>
                      <a:pt x="102674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3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7" y="153948"/>
                    </a:cubicBezTo>
                    <a:cubicBezTo>
                      <a:pt x="73103" y="156106"/>
                      <a:pt x="68661" y="158010"/>
                      <a:pt x="63584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0" y="161944"/>
                      <a:pt x="35155" y="161055"/>
                      <a:pt x="29444" y="159406"/>
                    </a:cubicBezTo>
                    <a:cubicBezTo>
                      <a:pt x="23733" y="157756"/>
                      <a:pt x="18783" y="155091"/>
                      <a:pt x="14341" y="151537"/>
                    </a:cubicBezTo>
                    <a:cubicBezTo>
                      <a:pt x="10026" y="147983"/>
                      <a:pt x="6599" y="143414"/>
                      <a:pt x="3934" y="137830"/>
                    </a:cubicBezTo>
                    <a:cubicBezTo>
                      <a:pt x="1269" y="132500"/>
                      <a:pt x="0" y="125773"/>
                      <a:pt x="0" y="118031"/>
                    </a:cubicBezTo>
                    <a:close/>
                    <a:moveTo>
                      <a:pt x="59016" y="141257"/>
                    </a:moveTo>
                    <a:cubicBezTo>
                      <a:pt x="60919" y="141257"/>
                      <a:pt x="63204" y="141003"/>
                      <a:pt x="65869" y="140495"/>
                    </a:cubicBezTo>
                    <a:cubicBezTo>
                      <a:pt x="68534" y="139988"/>
                      <a:pt x="71326" y="139226"/>
                      <a:pt x="74118" y="138338"/>
                    </a:cubicBezTo>
                    <a:cubicBezTo>
                      <a:pt x="76911" y="137449"/>
                      <a:pt x="79703" y="136307"/>
                      <a:pt x="82495" y="134911"/>
                    </a:cubicBezTo>
                    <a:cubicBezTo>
                      <a:pt x="85287" y="133515"/>
                      <a:pt x="87825" y="131992"/>
                      <a:pt x="90110" y="130342"/>
                    </a:cubicBezTo>
                    <a:lnTo>
                      <a:pt x="90110" y="79957"/>
                    </a:lnTo>
                    <a:cubicBezTo>
                      <a:pt x="79195" y="79957"/>
                      <a:pt x="70057" y="80972"/>
                      <a:pt x="62696" y="82876"/>
                    </a:cubicBezTo>
                    <a:cubicBezTo>
                      <a:pt x="55335" y="84779"/>
                      <a:pt x="49497" y="87318"/>
                      <a:pt x="45055" y="90491"/>
                    </a:cubicBezTo>
                    <a:cubicBezTo>
                      <a:pt x="40740" y="93664"/>
                      <a:pt x="37567" y="97217"/>
                      <a:pt x="35790" y="101278"/>
                    </a:cubicBezTo>
                    <a:cubicBezTo>
                      <a:pt x="34013" y="105340"/>
                      <a:pt x="32998" y="109528"/>
                      <a:pt x="32998" y="113843"/>
                    </a:cubicBezTo>
                    <a:cubicBezTo>
                      <a:pt x="32998" y="118920"/>
                      <a:pt x="33632" y="123108"/>
                      <a:pt x="35029" y="126535"/>
                    </a:cubicBezTo>
                    <a:cubicBezTo>
                      <a:pt x="36298" y="129961"/>
                      <a:pt x="38201" y="132880"/>
                      <a:pt x="40486" y="135038"/>
                    </a:cubicBezTo>
                    <a:cubicBezTo>
                      <a:pt x="42770" y="137195"/>
                      <a:pt x="45563" y="138845"/>
                      <a:pt x="48735" y="139734"/>
                    </a:cubicBezTo>
                    <a:cubicBezTo>
                      <a:pt x="52035" y="140876"/>
                      <a:pt x="55462" y="141257"/>
                      <a:pt x="59016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7" name="Freeform: Shape 27"/>
              <p:cNvSpPr/>
              <p:nvPr/>
            </p:nvSpPr>
            <p:spPr>
              <a:xfrm>
                <a:off x="2931510" y="1851061"/>
                <a:ext cx="100390" cy="270075"/>
              </a:xfrm>
              <a:custGeom>
                <a:avLst/>
                <a:gdLst>
                  <a:gd name="connsiteX0" fmla="*/ 19799 w 100390"/>
                  <a:gd name="connsiteY0" fmla="*/ 164355 h 270075"/>
                  <a:gd name="connsiteX1" fmla="*/ 19799 w 100390"/>
                  <a:gd name="connsiteY1" fmla="*/ 57620 h 270075"/>
                  <a:gd name="connsiteX2" fmla="*/ 0 w 100390"/>
                  <a:gd name="connsiteY2" fmla="*/ 57620 h 270075"/>
                  <a:gd name="connsiteX3" fmla="*/ 0 w 100390"/>
                  <a:gd name="connsiteY3" fmla="*/ 44801 h 270075"/>
                  <a:gd name="connsiteX4" fmla="*/ 8376 w 100390"/>
                  <a:gd name="connsiteY4" fmla="*/ 41882 h 270075"/>
                  <a:gd name="connsiteX5" fmla="*/ 14468 w 100390"/>
                  <a:gd name="connsiteY5" fmla="*/ 39090 h 270075"/>
                  <a:gd name="connsiteX6" fmla="*/ 22083 w 100390"/>
                  <a:gd name="connsiteY6" fmla="*/ 28810 h 270075"/>
                  <a:gd name="connsiteX7" fmla="*/ 24875 w 100390"/>
                  <a:gd name="connsiteY7" fmla="*/ 22337 h 270075"/>
                  <a:gd name="connsiteX8" fmla="*/ 28048 w 100390"/>
                  <a:gd name="connsiteY8" fmla="*/ 14088 h 270075"/>
                  <a:gd name="connsiteX9" fmla="*/ 30967 w 100390"/>
                  <a:gd name="connsiteY9" fmla="*/ 5965 h 270075"/>
                  <a:gd name="connsiteX10" fmla="*/ 32744 w 100390"/>
                  <a:gd name="connsiteY10" fmla="*/ 0 h 270075"/>
                  <a:gd name="connsiteX11" fmla="*/ 50259 w 100390"/>
                  <a:gd name="connsiteY11" fmla="*/ 0 h 270075"/>
                  <a:gd name="connsiteX12" fmla="*/ 50259 w 100390"/>
                  <a:gd name="connsiteY12" fmla="*/ 37821 h 270075"/>
                  <a:gd name="connsiteX13" fmla="*/ 96075 w 100390"/>
                  <a:gd name="connsiteY13" fmla="*/ 37821 h 270075"/>
                  <a:gd name="connsiteX14" fmla="*/ 96075 w 100390"/>
                  <a:gd name="connsiteY14" fmla="*/ 57620 h 270075"/>
                  <a:gd name="connsiteX15" fmla="*/ 50259 w 100390"/>
                  <a:gd name="connsiteY15" fmla="*/ 57620 h 270075"/>
                  <a:gd name="connsiteX16" fmla="*/ 50259 w 100390"/>
                  <a:gd name="connsiteY16" fmla="*/ 139480 h 270075"/>
                  <a:gd name="connsiteX17" fmla="*/ 50639 w 100390"/>
                  <a:gd name="connsiteY17" fmla="*/ 158517 h 270075"/>
                  <a:gd name="connsiteX18" fmla="*/ 52543 w 100390"/>
                  <a:gd name="connsiteY18" fmla="*/ 168670 h 270075"/>
                  <a:gd name="connsiteX19" fmla="*/ 57239 w 100390"/>
                  <a:gd name="connsiteY19" fmla="*/ 172732 h 270075"/>
                  <a:gd name="connsiteX20" fmla="*/ 65869 w 100390"/>
                  <a:gd name="connsiteY20" fmla="*/ 173493 h 270075"/>
                  <a:gd name="connsiteX21" fmla="*/ 65996 w 100390"/>
                  <a:gd name="connsiteY21" fmla="*/ 173493 h 270075"/>
                  <a:gd name="connsiteX22" fmla="*/ 74246 w 100390"/>
                  <a:gd name="connsiteY22" fmla="*/ 172986 h 270075"/>
                  <a:gd name="connsiteX23" fmla="*/ 82622 w 100390"/>
                  <a:gd name="connsiteY23" fmla="*/ 171716 h 270075"/>
                  <a:gd name="connsiteX24" fmla="*/ 90110 w 100390"/>
                  <a:gd name="connsiteY24" fmla="*/ 170066 h 270075"/>
                  <a:gd name="connsiteX25" fmla="*/ 95567 w 100390"/>
                  <a:gd name="connsiteY25" fmla="*/ 168417 h 270075"/>
                  <a:gd name="connsiteX26" fmla="*/ 95694 w 100390"/>
                  <a:gd name="connsiteY26" fmla="*/ 168417 h 270075"/>
                  <a:gd name="connsiteX27" fmla="*/ 100390 w 100390"/>
                  <a:gd name="connsiteY27" fmla="*/ 181870 h 270075"/>
                  <a:gd name="connsiteX28" fmla="*/ 91379 w 100390"/>
                  <a:gd name="connsiteY28" fmla="*/ 186946 h 270075"/>
                  <a:gd name="connsiteX29" fmla="*/ 78814 w 100390"/>
                  <a:gd name="connsiteY29" fmla="*/ 191769 h 270075"/>
                  <a:gd name="connsiteX30" fmla="*/ 64727 w 100390"/>
                  <a:gd name="connsiteY30" fmla="*/ 195450 h 270075"/>
                  <a:gd name="connsiteX31" fmla="*/ 51020 w 100390"/>
                  <a:gd name="connsiteY31" fmla="*/ 196846 h 270075"/>
                  <a:gd name="connsiteX32" fmla="*/ 50766 w 100390"/>
                  <a:gd name="connsiteY32" fmla="*/ 196846 h 270075"/>
                  <a:gd name="connsiteX33" fmla="*/ 37821 w 100390"/>
                  <a:gd name="connsiteY33" fmla="*/ 195196 h 270075"/>
                  <a:gd name="connsiteX34" fmla="*/ 28048 w 100390"/>
                  <a:gd name="connsiteY34" fmla="*/ 189738 h 270075"/>
                  <a:gd name="connsiteX35" fmla="*/ 21829 w 100390"/>
                  <a:gd name="connsiteY35" fmla="*/ 179712 h 270075"/>
                  <a:gd name="connsiteX36" fmla="*/ 19799 w 100390"/>
                  <a:gd name="connsiteY36" fmla="*/ 164355 h 270075"/>
                  <a:gd name="connsiteX37" fmla="*/ 52543 w 100390"/>
                  <a:gd name="connsiteY37" fmla="*/ 270076 h 270075"/>
                  <a:gd name="connsiteX38" fmla="*/ 43532 w 100390"/>
                  <a:gd name="connsiteY38" fmla="*/ 263095 h 270075"/>
                  <a:gd name="connsiteX39" fmla="*/ 43532 w 100390"/>
                  <a:gd name="connsiteY39" fmla="*/ 261572 h 270075"/>
                  <a:gd name="connsiteX40" fmla="*/ 47086 w 100390"/>
                  <a:gd name="connsiteY40" fmla="*/ 258653 h 270075"/>
                  <a:gd name="connsiteX41" fmla="*/ 49624 w 100390"/>
                  <a:gd name="connsiteY41" fmla="*/ 254338 h 270075"/>
                  <a:gd name="connsiteX42" fmla="*/ 51147 w 100390"/>
                  <a:gd name="connsiteY42" fmla="*/ 249135 h 270075"/>
                  <a:gd name="connsiteX43" fmla="*/ 51655 w 100390"/>
                  <a:gd name="connsiteY43" fmla="*/ 244058 h 270075"/>
                  <a:gd name="connsiteX44" fmla="*/ 49751 w 100390"/>
                  <a:gd name="connsiteY44" fmla="*/ 238981 h 270075"/>
                  <a:gd name="connsiteX45" fmla="*/ 45563 w 100390"/>
                  <a:gd name="connsiteY45" fmla="*/ 236062 h 270075"/>
                  <a:gd name="connsiteX46" fmla="*/ 41121 w 100390"/>
                  <a:gd name="connsiteY46" fmla="*/ 231874 h 270075"/>
                  <a:gd name="connsiteX47" fmla="*/ 39090 w 100390"/>
                  <a:gd name="connsiteY47" fmla="*/ 223879 h 270075"/>
                  <a:gd name="connsiteX48" fmla="*/ 40740 w 100390"/>
                  <a:gd name="connsiteY48" fmla="*/ 216137 h 270075"/>
                  <a:gd name="connsiteX49" fmla="*/ 44928 w 100390"/>
                  <a:gd name="connsiteY49" fmla="*/ 211441 h 270075"/>
                  <a:gd name="connsiteX50" fmla="*/ 50005 w 100390"/>
                  <a:gd name="connsiteY50" fmla="*/ 209156 h 270075"/>
                  <a:gd name="connsiteX51" fmla="*/ 54447 w 100390"/>
                  <a:gd name="connsiteY51" fmla="*/ 208522 h 270075"/>
                  <a:gd name="connsiteX52" fmla="*/ 55970 w 100390"/>
                  <a:gd name="connsiteY52" fmla="*/ 208522 h 270075"/>
                  <a:gd name="connsiteX53" fmla="*/ 70438 w 100390"/>
                  <a:gd name="connsiteY53" fmla="*/ 214868 h 270075"/>
                  <a:gd name="connsiteX54" fmla="*/ 75768 w 100390"/>
                  <a:gd name="connsiteY54" fmla="*/ 231494 h 270075"/>
                  <a:gd name="connsiteX55" fmla="*/ 72215 w 100390"/>
                  <a:gd name="connsiteY55" fmla="*/ 248246 h 270075"/>
                  <a:gd name="connsiteX56" fmla="*/ 64346 w 100390"/>
                  <a:gd name="connsiteY56" fmla="*/ 260303 h 270075"/>
                  <a:gd name="connsiteX57" fmla="*/ 56477 w 100390"/>
                  <a:gd name="connsiteY57" fmla="*/ 267537 h 270075"/>
                  <a:gd name="connsiteX58" fmla="*/ 52543 w 100390"/>
                  <a:gd name="connsiteY58" fmla="*/ 269949 h 270075"/>
                  <a:gd name="connsiteX59" fmla="*/ 52543 w 100390"/>
                  <a:gd name="connsiteY59" fmla="*/ 269949 h 270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00390" h="27007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8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3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396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6" y="170701"/>
                      <a:pt x="90110" y="170066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372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4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  <a:moveTo>
                      <a:pt x="52543" y="270076"/>
                    </a:moveTo>
                    <a:lnTo>
                      <a:pt x="43532" y="263095"/>
                    </a:lnTo>
                    <a:lnTo>
                      <a:pt x="43532" y="261572"/>
                    </a:lnTo>
                    <a:cubicBezTo>
                      <a:pt x="44928" y="260938"/>
                      <a:pt x="46070" y="259923"/>
                      <a:pt x="47086" y="258653"/>
                    </a:cubicBezTo>
                    <a:cubicBezTo>
                      <a:pt x="48101" y="257384"/>
                      <a:pt x="48989" y="255861"/>
                      <a:pt x="49624" y="254338"/>
                    </a:cubicBezTo>
                    <a:cubicBezTo>
                      <a:pt x="50259" y="252815"/>
                      <a:pt x="50893" y="250912"/>
                      <a:pt x="51147" y="249135"/>
                    </a:cubicBezTo>
                    <a:cubicBezTo>
                      <a:pt x="51528" y="247358"/>
                      <a:pt x="51655" y="245581"/>
                      <a:pt x="51655" y="244058"/>
                    </a:cubicBezTo>
                    <a:cubicBezTo>
                      <a:pt x="51655" y="241647"/>
                      <a:pt x="51020" y="239997"/>
                      <a:pt x="49751" y="238981"/>
                    </a:cubicBezTo>
                    <a:cubicBezTo>
                      <a:pt x="48482" y="237966"/>
                      <a:pt x="47086" y="237078"/>
                      <a:pt x="45563" y="236062"/>
                    </a:cubicBezTo>
                    <a:cubicBezTo>
                      <a:pt x="43913" y="235047"/>
                      <a:pt x="42390" y="233651"/>
                      <a:pt x="41121" y="231874"/>
                    </a:cubicBezTo>
                    <a:cubicBezTo>
                      <a:pt x="39851" y="230097"/>
                      <a:pt x="39090" y="227432"/>
                      <a:pt x="39090" y="223879"/>
                    </a:cubicBezTo>
                    <a:cubicBezTo>
                      <a:pt x="39090" y="220706"/>
                      <a:pt x="39598" y="218041"/>
                      <a:pt x="40740" y="216137"/>
                    </a:cubicBezTo>
                    <a:cubicBezTo>
                      <a:pt x="41882" y="214106"/>
                      <a:pt x="43278" y="212583"/>
                      <a:pt x="44928" y="211441"/>
                    </a:cubicBezTo>
                    <a:cubicBezTo>
                      <a:pt x="46578" y="210299"/>
                      <a:pt x="48228" y="209537"/>
                      <a:pt x="50005" y="209156"/>
                    </a:cubicBezTo>
                    <a:cubicBezTo>
                      <a:pt x="51781" y="208776"/>
                      <a:pt x="53305" y="208522"/>
                      <a:pt x="54447" y="208522"/>
                    </a:cubicBezTo>
                    <a:lnTo>
                      <a:pt x="55970" y="208522"/>
                    </a:lnTo>
                    <a:cubicBezTo>
                      <a:pt x="62062" y="208522"/>
                      <a:pt x="66884" y="210679"/>
                      <a:pt x="70438" y="214868"/>
                    </a:cubicBezTo>
                    <a:cubicBezTo>
                      <a:pt x="73992" y="219056"/>
                      <a:pt x="75768" y="224640"/>
                      <a:pt x="75768" y="231494"/>
                    </a:cubicBezTo>
                    <a:cubicBezTo>
                      <a:pt x="75768" y="237839"/>
                      <a:pt x="74626" y="243424"/>
                      <a:pt x="72215" y="248246"/>
                    </a:cubicBezTo>
                    <a:cubicBezTo>
                      <a:pt x="69803" y="253069"/>
                      <a:pt x="67265" y="257004"/>
                      <a:pt x="64346" y="260303"/>
                    </a:cubicBezTo>
                    <a:cubicBezTo>
                      <a:pt x="61427" y="263603"/>
                      <a:pt x="58889" y="266014"/>
                      <a:pt x="56477" y="267537"/>
                    </a:cubicBezTo>
                    <a:cubicBezTo>
                      <a:pt x="54066" y="269187"/>
                      <a:pt x="52797" y="269949"/>
                      <a:pt x="52543" y="269949"/>
                    </a:cubicBezTo>
                    <a:lnTo>
                      <a:pt x="52543" y="269949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8" name="Freeform: Shape 28"/>
              <p:cNvSpPr/>
              <p:nvPr/>
            </p:nvSpPr>
            <p:spPr>
              <a:xfrm>
                <a:off x="3046495" y="1818317"/>
                <a:ext cx="75260" cy="226416"/>
              </a:xfrm>
              <a:custGeom>
                <a:avLst/>
                <a:gdLst>
                  <a:gd name="connsiteX0" fmla="*/ 0 w 75260"/>
                  <a:gd name="connsiteY0" fmla="*/ 226290 h 226416"/>
                  <a:gd name="connsiteX1" fmla="*/ 0 w 75260"/>
                  <a:gd name="connsiteY1" fmla="*/ 211187 h 226416"/>
                  <a:gd name="connsiteX2" fmla="*/ 22591 w 75260"/>
                  <a:gd name="connsiteY2" fmla="*/ 208903 h 226416"/>
                  <a:gd name="connsiteX3" fmla="*/ 22591 w 75260"/>
                  <a:gd name="connsiteY3" fmla="*/ 95060 h 226416"/>
                  <a:gd name="connsiteX4" fmla="*/ 3427 w 75260"/>
                  <a:gd name="connsiteY4" fmla="*/ 89094 h 226416"/>
                  <a:gd name="connsiteX5" fmla="*/ 3427 w 75260"/>
                  <a:gd name="connsiteY5" fmla="*/ 72722 h 226416"/>
                  <a:gd name="connsiteX6" fmla="*/ 45182 w 75260"/>
                  <a:gd name="connsiteY6" fmla="*/ 67138 h 226416"/>
                  <a:gd name="connsiteX7" fmla="*/ 45816 w 75260"/>
                  <a:gd name="connsiteY7" fmla="*/ 67138 h 226416"/>
                  <a:gd name="connsiteX8" fmla="*/ 53050 w 75260"/>
                  <a:gd name="connsiteY8" fmla="*/ 72596 h 226416"/>
                  <a:gd name="connsiteX9" fmla="*/ 53050 w 75260"/>
                  <a:gd name="connsiteY9" fmla="*/ 209156 h 226416"/>
                  <a:gd name="connsiteX10" fmla="*/ 75261 w 75260"/>
                  <a:gd name="connsiteY10" fmla="*/ 211314 h 226416"/>
                  <a:gd name="connsiteX11" fmla="*/ 75261 w 75260"/>
                  <a:gd name="connsiteY11" fmla="*/ 226417 h 226416"/>
                  <a:gd name="connsiteX12" fmla="*/ 0 w 75260"/>
                  <a:gd name="connsiteY12" fmla="*/ 226417 h 226416"/>
                  <a:gd name="connsiteX13" fmla="*/ 33379 w 75260"/>
                  <a:gd name="connsiteY13" fmla="*/ 41121 h 226416"/>
                  <a:gd name="connsiteX14" fmla="*/ 26145 w 75260"/>
                  <a:gd name="connsiteY14" fmla="*/ 39724 h 226416"/>
                  <a:gd name="connsiteX15" fmla="*/ 20560 w 75260"/>
                  <a:gd name="connsiteY15" fmla="*/ 35790 h 226416"/>
                  <a:gd name="connsiteX16" fmla="*/ 17007 w 75260"/>
                  <a:gd name="connsiteY16" fmla="*/ 29825 h 226416"/>
                  <a:gd name="connsiteX17" fmla="*/ 15737 w 75260"/>
                  <a:gd name="connsiteY17" fmla="*/ 22337 h 226416"/>
                  <a:gd name="connsiteX18" fmla="*/ 17007 w 75260"/>
                  <a:gd name="connsiteY18" fmla="*/ 13961 h 226416"/>
                  <a:gd name="connsiteX19" fmla="*/ 20814 w 75260"/>
                  <a:gd name="connsiteY19" fmla="*/ 6853 h 226416"/>
                  <a:gd name="connsiteX20" fmla="*/ 27160 w 75260"/>
                  <a:gd name="connsiteY20" fmla="*/ 1904 h 226416"/>
                  <a:gd name="connsiteX21" fmla="*/ 36044 w 75260"/>
                  <a:gd name="connsiteY21" fmla="*/ 0 h 226416"/>
                  <a:gd name="connsiteX22" fmla="*/ 36171 w 75260"/>
                  <a:gd name="connsiteY22" fmla="*/ 0 h 226416"/>
                  <a:gd name="connsiteX23" fmla="*/ 44166 w 75260"/>
                  <a:gd name="connsiteY23" fmla="*/ 1650 h 226416"/>
                  <a:gd name="connsiteX24" fmla="*/ 49878 w 75260"/>
                  <a:gd name="connsiteY24" fmla="*/ 5965 h 226416"/>
                  <a:gd name="connsiteX25" fmla="*/ 53431 w 75260"/>
                  <a:gd name="connsiteY25" fmla="*/ 12057 h 226416"/>
                  <a:gd name="connsiteX26" fmla="*/ 54700 w 75260"/>
                  <a:gd name="connsiteY26" fmla="*/ 19164 h 226416"/>
                  <a:gd name="connsiteX27" fmla="*/ 53431 w 75260"/>
                  <a:gd name="connsiteY27" fmla="*/ 27794 h 226416"/>
                  <a:gd name="connsiteX28" fmla="*/ 49497 w 75260"/>
                  <a:gd name="connsiteY28" fmla="*/ 34648 h 226416"/>
                  <a:gd name="connsiteX29" fmla="*/ 42897 w 75260"/>
                  <a:gd name="connsiteY29" fmla="*/ 39344 h 226416"/>
                  <a:gd name="connsiteX30" fmla="*/ 33632 w 75260"/>
                  <a:gd name="connsiteY30" fmla="*/ 40994 h 226416"/>
                  <a:gd name="connsiteX31" fmla="*/ 33379 w 75260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0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4"/>
                    </a:lnTo>
                    <a:lnTo>
                      <a:pt x="3427" y="72722"/>
                    </a:lnTo>
                    <a:lnTo>
                      <a:pt x="45182" y="67138"/>
                    </a:lnTo>
                    <a:lnTo>
                      <a:pt x="45816" y="67138"/>
                    </a:lnTo>
                    <a:lnTo>
                      <a:pt x="53050" y="72596"/>
                    </a:lnTo>
                    <a:lnTo>
                      <a:pt x="53050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3" y="41121"/>
                      <a:pt x="28302" y="40613"/>
                      <a:pt x="26145" y="39724"/>
                    </a:cubicBezTo>
                    <a:cubicBezTo>
                      <a:pt x="23987" y="38709"/>
                      <a:pt x="22083" y="37440"/>
                      <a:pt x="20560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7" y="25002"/>
                      <a:pt x="15737" y="22337"/>
                    </a:cubicBezTo>
                    <a:cubicBezTo>
                      <a:pt x="15737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1" y="3173"/>
                      <a:pt x="27160" y="1904"/>
                    </a:cubicBezTo>
                    <a:cubicBezTo>
                      <a:pt x="29698" y="635"/>
                      <a:pt x="32617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166" y="1650"/>
                    </a:cubicBezTo>
                    <a:cubicBezTo>
                      <a:pt x="46451" y="2792"/>
                      <a:pt x="48355" y="4188"/>
                      <a:pt x="49878" y="5965"/>
                    </a:cubicBezTo>
                    <a:cubicBezTo>
                      <a:pt x="51401" y="7742"/>
                      <a:pt x="52543" y="9772"/>
                      <a:pt x="53431" y="12057"/>
                    </a:cubicBezTo>
                    <a:cubicBezTo>
                      <a:pt x="54193" y="14341"/>
                      <a:pt x="54700" y="16753"/>
                      <a:pt x="54700" y="19164"/>
                    </a:cubicBezTo>
                    <a:cubicBezTo>
                      <a:pt x="54700" y="22210"/>
                      <a:pt x="54320" y="25129"/>
                      <a:pt x="53431" y="27794"/>
                    </a:cubicBezTo>
                    <a:cubicBezTo>
                      <a:pt x="52543" y="30460"/>
                      <a:pt x="51274" y="32744"/>
                      <a:pt x="49497" y="34648"/>
                    </a:cubicBezTo>
                    <a:cubicBezTo>
                      <a:pt x="47720" y="36552"/>
                      <a:pt x="45563" y="38201"/>
                      <a:pt x="42897" y="39344"/>
                    </a:cubicBezTo>
                    <a:cubicBezTo>
                      <a:pt x="40232" y="40486"/>
                      <a:pt x="37186" y="40994"/>
                      <a:pt x="33632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29" name="Freeform: Shape 29"/>
              <p:cNvSpPr/>
              <p:nvPr/>
            </p:nvSpPr>
            <p:spPr>
              <a:xfrm>
                <a:off x="3140920" y="1884694"/>
                <a:ext cx="143795" cy="162832"/>
              </a:xfrm>
              <a:custGeom>
                <a:avLst/>
                <a:gdLst>
                  <a:gd name="connsiteX0" fmla="*/ 0 w 143795"/>
                  <a:gd name="connsiteY0" fmla="*/ 81353 h 162832"/>
                  <a:gd name="connsiteX1" fmla="*/ 6346 w 143795"/>
                  <a:gd name="connsiteY1" fmla="*/ 46832 h 162832"/>
                  <a:gd name="connsiteX2" fmla="*/ 23099 w 143795"/>
                  <a:gd name="connsiteY2" fmla="*/ 21322 h 162832"/>
                  <a:gd name="connsiteX3" fmla="*/ 46832 w 143795"/>
                  <a:gd name="connsiteY3" fmla="*/ 5457 h 162832"/>
                  <a:gd name="connsiteX4" fmla="*/ 73738 w 143795"/>
                  <a:gd name="connsiteY4" fmla="*/ 0 h 162832"/>
                  <a:gd name="connsiteX5" fmla="*/ 105720 w 143795"/>
                  <a:gd name="connsiteY5" fmla="*/ 6346 h 162832"/>
                  <a:gd name="connsiteX6" fmla="*/ 127423 w 143795"/>
                  <a:gd name="connsiteY6" fmla="*/ 23733 h 162832"/>
                  <a:gd name="connsiteX7" fmla="*/ 139861 w 143795"/>
                  <a:gd name="connsiteY7" fmla="*/ 49751 h 162832"/>
                  <a:gd name="connsiteX8" fmla="*/ 143795 w 143795"/>
                  <a:gd name="connsiteY8" fmla="*/ 81607 h 162832"/>
                  <a:gd name="connsiteX9" fmla="*/ 137449 w 143795"/>
                  <a:gd name="connsiteY9" fmla="*/ 116381 h 162832"/>
                  <a:gd name="connsiteX10" fmla="*/ 120697 w 143795"/>
                  <a:gd name="connsiteY10" fmla="*/ 141891 h 162832"/>
                  <a:gd name="connsiteX11" fmla="*/ 97090 w 143795"/>
                  <a:gd name="connsiteY11" fmla="*/ 157502 h 162832"/>
                  <a:gd name="connsiteX12" fmla="*/ 70057 w 143795"/>
                  <a:gd name="connsiteY12" fmla="*/ 162832 h 162832"/>
                  <a:gd name="connsiteX13" fmla="*/ 38202 w 143795"/>
                  <a:gd name="connsiteY13" fmla="*/ 156487 h 162832"/>
                  <a:gd name="connsiteX14" fmla="*/ 16372 w 143795"/>
                  <a:gd name="connsiteY14" fmla="*/ 139099 h 162832"/>
                  <a:gd name="connsiteX15" fmla="*/ 3807 w 143795"/>
                  <a:gd name="connsiteY15" fmla="*/ 113082 h 162832"/>
                  <a:gd name="connsiteX16" fmla="*/ 0 w 143795"/>
                  <a:gd name="connsiteY16" fmla="*/ 81353 h 162832"/>
                  <a:gd name="connsiteX17" fmla="*/ 71834 w 143795"/>
                  <a:gd name="connsiteY17" fmla="*/ 146206 h 162832"/>
                  <a:gd name="connsiteX18" fmla="*/ 100644 w 143795"/>
                  <a:gd name="connsiteY18" fmla="*/ 130723 h 162832"/>
                  <a:gd name="connsiteX19" fmla="*/ 109909 w 143795"/>
                  <a:gd name="connsiteY19" fmla="*/ 84272 h 162832"/>
                  <a:gd name="connsiteX20" fmla="*/ 107878 w 143795"/>
                  <a:gd name="connsiteY20" fmla="*/ 57873 h 162832"/>
                  <a:gd name="connsiteX21" fmla="*/ 101279 w 143795"/>
                  <a:gd name="connsiteY21" fmla="*/ 36425 h 162832"/>
                  <a:gd name="connsiteX22" fmla="*/ 89602 w 143795"/>
                  <a:gd name="connsiteY22" fmla="*/ 22083 h 162832"/>
                  <a:gd name="connsiteX23" fmla="*/ 72088 w 143795"/>
                  <a:gd name="connsiteY23" fmla="*/ 16753 h 162832"/>
                  <a:gd name="connsiteX24" fmla="*/ 43278 w 143795"/>
                  <a:gd name="connsiteY24" fmla="*/ 32236 h 162832"/>
                  <a:gd name="connsiteX25" fmla="*/ 34013 w 143795"/>
                  <a:gd name="connsiteY25" fmla="*/ 78687 h 162832"/>
                  <a:gd name="connsiteX26" fmla="*/ 36171 w 143795"/>
                  <a:gd name="connsiteY26" fmla="*/ 105086 h 162832"/>
                  <a:gd name="connsiteX27" fmla="*/ 42771 w 143795"/>
                  <a:gd name="connsiteY27" fmla="*/ 126535 h 162832"/>
                  <a:gd name="connsiteX28" fmla="*/ 54447 w 143795"/>
                  <a:gd name="connsiteY28" fmla="*/ 141003 h 162832"/>
                  <a:gd name="connsiteX29" fmla="*/ 71834 w 143795"/>
                  <a:gd name="connsiteY29" fmla="*/ 146206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3795" h="162832">
                    <a:moveTo>
                      <a:pt x="0" y="81353"/>
                    </a:moveTo>
                    <a:cubicBezTo>
                      <a:pt x="0" y="68407"/>
                      <a:pt x="2158" y="56858"/>
                      <a:pt x="6346" y="46832"/>
                    </a:cubicBezTo>
                    <a:cubicBezTo>
                      <a:pt x="10534" y="36805"/>
                      <a:pt x="16118" y="28302"/>
                      <a:pt x="23099" y="21322"/>
                    </a:cubicBezTo>
                    <a:cubicBezTo>
                      <a:pt x="30079" y="14341"/>
                      <a:pt x="37948" y="9138"/>
                      <a:pt x="46832" y="5457"/>
                    </a:cubicBezTo>
                    <a:cubicBezTo>
                      <a:pt x="55716" y="1904"/>
                      <a:pt x="64600" y="0"/>
                      <a:pt x="73738" y="0"/>
                    </a:cubicBezTo>
                    <a:cubicBezTo>
                      <a:pt x="86302" y="0"/>
                      <a:pt x="96963" y="2158"/>
                      <a:pt x="105720" y="6346"/>
                    </a:cubicBezTo>
                    <a:cubicBezTo>
                      <a:pt x="114604" y="10534"/>
                      <a:pt x="121839" y="16372"/>
                      <a:pt x="127423" y="23733"/>
                    </a:cubicBezTo>
                    <a:cubicBezTo>
                      <a:pt x="133134" y="31094"/>
                      <a:pt x="137196" y="39851"/>
                      <a:pt x="139861" y="49751"/>
                    </a:cubicBezTo>
                    <a:cubicBezTo>
                      <a:pt x="142526" y="59650"/>
                      <a:pt x="143795" y="70311"/>
                      <a:pt x="143795" y="81607"/>
                    </a:cubicBezTo>
                    <a:cubicBezTo>
                      <a:pt x="143795" y="94679"/>
                      <a:pt x="141637" y="106228"/>
                      <a:pt x="137449" y="116381"/>
                    </a:cubicBezTo>
                    <a:cubicBezTo>
                      <a:pt x="133261" y="126535"/>
                      <a:pt x="127677" y="135038"/>
                      <a:pt x="120697" y="141891"/>
                    </a:cubicBezTo>
                    <a:cubicBezTo>
                      <a:pt x="113843" y="148745"/>
                      <a:pt x="105974" y="153948"/>
                      <a:pt x="97090" y="157502"/>
                    </a:cubicBezTo>
                    <a:cubicBezTo>
                      <a:pt x="88206" y="161055"/>
                      <a:pt x="79195" y="162832"/>
                      <a:pt x="70057" y="162832"/>
                    </a:cubicBezTo>
                    <a:cubicBezTo>
                      <a:pt x="57620" y="162832"/>
                      <a:pt x="46959" y="160675"/>
                      <a:pt x="38202" y="156487"/>
                    </a:cubicBezTo>
                    <a:cubicBezTo>
                      <a:pt x="29318" y="152298"/>
                      <a:pt x="22083" y="146460"/>
                      <a:pt x="16372" y="139099"/>
                    </a:cubicBezTo>
                    <a:cubicBezTo>
                      <a:pt x="10661" y="131738"/>
                      <a:pt x="6473" y="122981"/>
                      <a:pt x="3807" y="113082"/>
                    </a:cubicBezTo>
                    <a:cubicBezTo>
                      <a:pt x="1396" y="103309"/>
                      <a:pt x="0" y="92648"/>
                      <a:pt x="0" y="81353"/>
                    </a:cubicBezTo>
                    <a:close/>
                    <a:moveTo>
                      <a:pt x="71834" y="146206"/>
                    </a:moveTo>
                    <a:cubicBezTo>
                      <a:pt x="84906" y="146206"/>
                      <a:pt x="94425" y="141003"/>
                      <a:pt x="100644" y="130723"/>
                    </a:cubicBezTo>
                    <a:cubicBezTo>
                      <a:pt x="106736" y="120443"/>
                      <a:pt x="109909" y="104959"/>
                      <a:pt x="109909" y="84272"/>
                    </a:cubicBezTo>
                    <a:cubicBezTo>
                      <a:pt x="109909" y="74880"/>
                      <a:pt x="109274" y="66123"/>
                      <a:pt x="107878" y="57873"/>
                    </a:cubicBezTo>
                    <a:cubicBezTo>
                      <a:pt x="106482" y="49624"/>
                      <a:pt x="104324" y="42517"/>
                      <a:pt x="101279" y="36425"/>
                    </a:cubicBezTo>
                    <a:cubicBezTo>
                      <a:pt x="98232" y="30333"/>
                      <a:pt x="94425" y="25637"/>
                      <a:pt x="89602" y="22083"/>
                    </a:cubicBezTo>
                    <a:cubicBezTo>
                      <a:pt x="84779" y="18530"/>
                      <a:pt x="78941" y="16753"/>
                      <a:pt x="72088" y="16753"/>
                    </a:cubicBezTo>
                    <a:cubicBezTo>
                      <a:pt x="59016" y="16753"/>
                      <a:pt x="49370" y="21956"/>
                      <a:pt x="43278" y="32236"/>
                    </a:cubicBezTo>
                    <a:cubicBezTo>
                      <a:pt x="37059" y="42517"/>
                      <a:pt x="34013" y="58000"/>
                      <a:pt x="34013" y="78687"/>
                    </a:cubicBezTo>
                    <a:cubicBezTo>
                      <a:pt x="34013" y="88079"/>
                      <a:pt x="34775" y="96836"/>
                      <a:pt x="36171" y="105086"/>
                    </a:cubicBezTo>
                    <a:cubicBezTo>
                      <a:pt x="37567" y="113208"/>
                      <a:pt x="39725" y="120443"/>
                      <a:pt x="42771" y="126535"/>
                    </a:cubicBezTo>
                    <a:cubicBezTo>
                      <a:pt x="45816" y="132626"/>
                      <a:pt x="49751" y="137449"/>
                      <a:pt x="54447" y="141003"/>
                    </a:cubicBezTo>
                    <a:cubicBezTo>
                      <a:pt x="59270" y="144430"/>
                      <a:pt x="65108" y="146206"/>
                      <a:pt x="71834" y="146206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0" name="Freeform: Shape 30"/>
              <p:cNvSpPr/>
              <p:nvPr/>
            </p:nvSpPr>
            <p:spPr>
              <a:xfrm>
                <a:off x="3309844" y="1885455"/>
                <a:ext cx="167274" cy="159278"/>
              </a:xfrm>
              <a:custGeom>
                <a:avLst/>
                <a:gdLst>
                  <a:gd name="connsiteX0" fmla="*/ 888 w 167274"/>
                  <a:gd name="connsiteY0" fmla="*/ 159152 h 159278"/>
                  <a:gd name="connsiteX1" fmla="*/ 888 w 167274"/>
                  <a:gd name="connsiteY1" fmla="*/ 144049 h 159278"/>
                  <a:gd name="connsiteX2" fmla="*/ 19164 w 167274"/>
                  <a:gd name="connsiteY2" fmla="*/ 141764 h 159278"/>
                  <a:gd name="connsiteX3" fmla="*/ 19164 w 167274"/>
                  <a:gd name="connsiteY3" fmla="*/ 27921 h 159278"/>
                  <a:gd name="connsiteX4" fmla="*/ 0 w 167274"/>
                  <a:gd name="connsiteY4" fmla="*/ 21956 h 159278"/>
                  <a:gd name="connsiteX5" fmla="*/ 0 w 167274"/>
                  <a:gd name="connsiteY5" fmla="*/ 5584 h 159278"/>
                  <a:gd name="connsiteX6" fmla="*/ 38963 w 167274"/>
                  <a:gd name="connsiteY6" fmla="*/ 0 h 159278"/>
                  <a:gd name="connsiteX7" fmla="*/ 39597 w 167274"/>
                  <a:gd name="connsiteY7" fmla="*/ 0 h 159278"/>
                  <a:gd name="connsiteX8" fmla="*/ 46324 w 167274"/>
                  <a:gd name="connsiteY8" fmla="*/ 5457 h 159278"/>
                  <a:gd name="connsiteX9" fmla="*/ 46324 w 167274"/>
                  <a:gd name="connsiteY9" fmla="*/ 16118 h 159278"/>
                  <a:gd name="connsiteX10" fmla="*/ 46070 w 167274"/>
                  <a:gd name="connsiteY10" fmla="*/ 21956 h 159278"/>
                  <a:gd name="connsiteX11" fmla="*/ 57239 w 167274"/>
                  <a:gd name="connsiteY11" fmla="*/ 13961 h 159278"/>
                  <a:gd name="connsiteX12" fmla="*/ 71453 w 167274"/>
                  <a:gd name="connsiteY12" fmla="*/ 6980 h 159278"/>
                  <a:gd name="connsiteX13" fmla="*/ 86937 w 167274"/>
                  <a:gd name="connsiteY13" fmla="*/ 2031 h 159278"/>
                  <a:gd name="connsiteX14" fmla="*/ 102167 w 167274"/>
                  <a:gd name="connsiteY14" fmla="*/ 127 h 159278"/>
                  <a:gd name="connsiteX15" fmla="*/ 124504 w 167274"/>
                  <a:gd name="connsiteY15" fmla="*/ 3807 h 159278"/>
                  <a:gd name="connsiteX16" fmla="*/ 138211 w 167274"/>
                  <a:gd name="connsiteY16" fmla="*/ 15484 h 159278"/>
                  <a:gd name="connsiteX17" fmla="*/ 145064 w 167274"/>
                  <a:gd name="connsiteY17" fmla="*/ 35663 h 159278"/>
                  <a:gd name="connsiteX18" fmla="*/ 146968 w 167274"/>
                  <a:gd name="connsiteY18" fmla="*/ 65108 h 159278"/>
                  <a:gd name="connsiteX19" fmla="*/ 146968 w 167274"/>
                  <a:gd name="connsiteY19" fmla="*/ 141891 h 159278"/>
                  <a:gd name="connsiteX20" fmla="*/ 167274 w 167274"/>
                  <a:gd name="connsiteY20" fmla="*/ 144176 h 159278"/>
                  <a:gd name="connsiteX21" fmla="*/ 167274 w 167274"/>
                  <a:gd name="connsiteY21" fmla="*/ 159279 h 159278"/>
                  <a:gd name="connsiteX22" fmla="*/ 98486 w 167274"/>
                  <a:gd name="connsiteY22" fmla="*/ 159279 h 159278"/>
                  <a:gd name="connsiteX23" fmla="*/ 98486 w 167274"/>
                  <a:gd name="connsiteY23" fmla="*/ 144176 h 159278"/>
                  <a:gd name="connsiteX24" fmla="*/ 116508 w 167274"/>
                  <a:gd name="connsiteY24" fmla="*/ 141891 h 159278"/>
                  <a:gd name="connsiteX25" fmla="*/ 116508 w 167274"/>
                  <a:gd name="connsiteY25" fmla="*/ 64981 h 159278"/>
                  <a:gd name="connsiteX26" fmla="*/ 115620 w 167274"/>
                  <a:gd name="connsiteY26" fmla="*/ 45816 h 159278"/>
                  <a:gd name="connsiteX27" fmla="*/ 111685 w 167274"/>
                  <a:gd name="connsiteY27" fmla="*/ 32110 h 159278"/>
                  <a:gd name="connsiteX28" fmla="*/ 103309 w 167274"/>
                  <a:gd name="connsiteY28" fmla="*/ 23860 h 159278"/>
                  <a:gd name="connsiteX29" fmla="*/ 88968 w 167274"/>
                  <a:gd name="connsiteY29" fmla="*/ 21068 h 159278"/>
                  <a:gd name="connsiteX30" fmla="*/ 68153 w 167274"/>
                  <a:gd name="connsiteY30" fmla="*/ 24875 h 159278"/>
                  <a:gd name="connsiteX31" fmla="*/ 49878 w 167274"/>
                  <a:gd name="connsiteY31" fmla="*/ 34394 h 159278"/>
                  <a:gd name="connsiteX32" fmla="*/ 49878 w 167274"/>
                  <a:gd name="connsiteY32" fmla="*/ 141764 h 159278"/>
                  <a:gd name="connsiteX33" fmla="*/ 69169 w 167274"/>
                  <a:gd name="connsiteY33" fmla="*/ 144049 h 159278"/>
                  <a:gd name="connsiteX34" fmla="*/ 69169 w 167274"/>
                  <a:gd name="connsiteY34" fmla="*/ 159152 h 159278"/>
                  <a:gd name="connsiteX35" fmla="*/ 888 w 167274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274" h="159278">
                    <a:moveTo>
                      <a:pt x="888" y="159152"/>
                    </a:moveTo>
                    <a:lnTo>
                      <a:pt x="888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7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6"/>
                      <a:pt x="66377" y="9011"/>
                      <a:pt x="71453" y="6980"/>
                    </a:cubicBezTo>
                    <a:cubicBezTo>
                      <a:pt x="76530" y="4950"/>
                      <a:pt x="81606" y="3300"/>
                      <a:pt x="86937" y="2031"/>
                    </a:cubicBezTo>
                    <a:cubicBezTo>
                      <a:pt x="92267" y="762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0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274" y="144176"/>
                    </a:lnTo>
                    <a:lnTo>
                      <a:pt x="167274" y="159279"/>
                    </a:lnTo>
                    <a:lnTo>
                      <a:pt x="98486" y="159279"/>
                    </a:lnTo>
                    <a:lnTo>
                      <a:pt x="98486" y="144176"/>
                    </a:lnTo>
                    <a:lnTo>
                      <a:pt x="116508" y="141891"/>
                    </a:lnTo>
                    <a:lnTo>
                      <a:pt x="116508" y="64981"/>
                    </a:lnTo>
                    <a:cubicBezTo>
                      <a:pt x="116508" y="57746"/>
                      <a:pt x="116254" y="51274"/>
                      <a:pt x="115620" y="45816"/>
                    </a:cubicBezTo>
                    <a:cubicBezTo>
                      <a:pt x="114985" y="40359"/>
                      <a:pt x="113716" y="35790"/>
                      <a:pt x="111685" y="32110"/>
                    </a:cubicBezTo>
                    <a:cubicBezTo>
                      <a:pt x="109655" y="28429"/>
                      <a:pt x="106863" y="25764"/>
                      <a:pt x="103309" y="23860"/>
                    </a:cubicBezTo>
                    <a:cubicBezTo>
                      <a:pt x="99628" y="22083"/>
                      <a:pt x="94806" y="21068"/>
                      <a:pt x="88968" y="21068"/>
                    </a:cubicBezTo>
                    <a:cubicBezTo>
                      <a:pt x="81987" y="21068"/>
                      <a:pt x="75134" y="22337"/>
                      <a:pt x="68153" y="24875"/>
                    </a:cubicBezTo>
                    <a:cubicBezTo>
                      <a:pt x="61173" y="27414"/>
                      <a:pt x="55081" y="30587"/>
                      <a:pt x="49878" y="34394"/>
                    </a:cubicBezTo>
                    <a:lnTo>
                      <a:pt x="49878" y="141764"/>
                    </a:lnTo>
                    <a:lnTo>
                      <a:pt x="69169" y="144049"/>
                    </a:lnTo>
                    <a:lnTo>
                      <a:pt x="69169" y="159152"/>
                    </a:lnTo>
                    <a:lnTo>
                      <a:pt x="888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1" name="Freeform: Shape 31"/>
              <p:cNvSpPr/>
              <p:nvPr/>
            </p:nvSpPr>
            <p:spPr>
              <a:xfrm>
                <a:off x="3496283" y="1885455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40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6 w 137195"/>
                  <a:gd name="connsiteY27" fmla="*/ 143668 h 161943"/>
                  <a:gd name="connsiteX28" fmla="*/ 137196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5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7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90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3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2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40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6" y="143668"/>
                    </a:lnTo>
                    <a:lnTo>
                      <a:pt x="137196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5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8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5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5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4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7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035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2" name="Freeform: Shape 32"/>
              <p:cNvSpPr/>
              <p:nvPr/>
            </p:nvSpPr>
            <p:spPr>
              <a:xfrm>
                <a:off x="3651246" y="1814763"/>
                <a:ext cx="76783" cy="229970"/>
              </a:xfrm>
              <a:custGeom>
                <a:avLst/>
                <a:gdLst>
                  <a:gd name="connsiteX0" fmla="*/ 0 w 76783"/>
                  <a:gd name="connsiteY0" fmla="*/ 229844 h 229970"/>
                  <a:gd name="connsiteX1" fmla="*/ 0 w 76783"/>
                  <a:gd name="connsiteY1" fmla="*/ 214741 h 229970"/>
                  <a:gd name="connsiteX2" fmla="*/ 22591 w 76783"/>
                  <a:gd name="connsiteY2" fmla="*/ 212456 h 229970"/>
                  <a:gd name="connsiteX3" fmla="*/ 22591 w 76783"/>
                  <a:gd name="connsiteY3" fmla="*/ 21576 h 229970"/>
                  <a:gd name="connsiteX4" fmla="*/ 0 w 76783"/>
                  <a:gd name="connsiteY4" fmla="*/ 19164 h 229970"/>
                  <a:gd name="connsiteX5" fmla="*/ 0 w 76783"/>
                  <a:gd name="connsiteY5" fmla="*/ 6219 h 229970"/>
                  <a:gd name="connsiteX6" fmla="*/ 45943 w 76783"/>
                  <a:gd name="connsiteY6" fmla="*/ 0 h 229970"/>
                  <a:gd name="connsiteX7" fmla="*/ 46197 w 76783"/>
                  <a:gd name="connsiteY7" fmla="*/ 0 h 229970"/>
                  <a:gd name="connsiteX8" fmla="*/ 53050 w 76783"/>
                  <a:gd name="connsiteY8" fmla="*/ 4823 h 229970"/>
                  <a:gd name="connsiteX9" fmla="*/ 53050 w 76783"/>
                  <a:gd name="connsiteY9" fmla="*/ 212583 h 229970"/>
                  <a:gd name="connsiteX10" fmla="*/ 76784 w 76783"/>
                  <a:gd name="connsiteY10" fmla="*/ 214868 h 229970"/>
                  <a:gd name="connsiteX11" fmla="*/ 76784 w 76783"/>
                  <a:gd name="connsiteY11" fmla="*/ 229970 h 229970"/>
                  <a:gd name="connsiteX12" fmla="*/ 0 w 76783"/>
                  <a:gd name="connsiteY12" fmla="*/ 229970 h 2299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970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583"/>
                    </a:lnTo>
                    <a:lnTo>
                      <a:pt x="76784" y="214868"/>
                    </a:lnTo>
                    <a:lnTo>
                      <a:pt x="76784" y="229970"/>
                    </a:lnTo>
                    <a:lnTo>
                      <a:pt x="0" y="229970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3" name="Freeform: Shape 33"/>
              <p:cNvSpPr/>
              <p:nvPr/>
            </p:nvSpPr>
            <p:spPr>
              <a:xfrm>
                <a:off x="3837812" y="1814509"/>
                <a:ext cx="152171" cy="233143"/>
              </a:xfrm>
              <a:custGeom>
                <a:avLst/>
                <a:gdLst>
                  <a:gd name="connsiteX0" fmla="*/ 61173 w 152171"/>
                  <a:gd name="connsiteY0" fmla="*/ 233143 h 233143"/>
                  <a:gd name="connsiteX1" fmla="*/ 37948 w 152171"/>
                  <a:gd name="connsiteY1" fmla="*/ 228448 h 233143"/>
                  <a:gd name="connsiteX2" fmla="*/ 18403 w 152171"/>
                  <a:gd name="connsiteY2" fmla="*/ 214106 h 233143"/>
                  <a:gd name="connsiteX3" fmla="*/ 4950 w 152171"/>
                  <a:gd name="connsiteY3" fmla="*/ 189992 h 233143"/>
                  <a:gd name="connsiteX4" fmla="*/ 0 w 152171"/>
                  <a:gd name="connsiteY4" fmla="*/ 155725 h 233143"/>
                  <a:gd name="connsiteX5" fmla="*/ 5584 w 152171"/>
                  <a:gd name="connsiteY5" fmla="*/ 121966 h 233143"/>
                  <a:gd name="connsiteX6" fmla="*/ 21576 w 152171"/>
                  <a:gd name="connsiteY6" fmla="*/ 94679 h 233143"/>
                  <a:gd name="connsiteX7" fmla="*/ 46832 w 152171"/>
                  <a:gd name="connsiteY7" fmla="*/ 76530 h 233143"/>
                  <a:gd name="connsiteX8" fmla="*/ 80337 w 152171"/>
                  <a:gd name="connsiteY8" fmla="*/ 69930 h 233143"/>
                  <a:gd name="connsiteX9" fmla="*/ 93283 w 152171"/>
                  <a:gd name="connsiteY9" fmla="*/ 70565 h 233143"/>
                  <a:gd name="connsiteX10" fmla="*/ 105340 w 152171"/>
                  <a:gd name="connsiteY10" fmla="*/ 72342 h 233143"/>
                  <a:gd name="connsiteX11" fmla="*/ 105340 w 152171"/>
                  <a:gd name="connsiteY11" fmla="*/ 21322 h 233143"/>
                  <a:gd name="connsiteX12" fmla="*/ 78434 w 152171"/>
                  <a:gd name="connsiteY12" fmla="*/ 18784 h 233143"/>
                  <a:gd name="connsiteX13" fmla="*/ 78434 w 152171"/>
                  <a:gd name="connsiteY13" fmla="*/ 5838 h 233143"/>
                  <a:gd name="connsiteX14" fmla="*/ 128438 w 152171"/>
                  <a:gd name="connsiteY14" fmla="*/ 0 h 233143"/>
                  <a:gd name="connsiteX15" fmla="*/ 129073 w 152171"/>
                  <a:gd name="connsiteY15" fmla="*/ 0 h 233143"/>
                  <a:gd name="connsiteX16" fmla="*/ 135926 w 152171"/>
                  <a:gd name="connsiteY16" fmla="*/ 4823 h 233143"/>
                  <a:gd name="connsiteX17" fmla="*/ 135926 w 152171"/>
                  <a:gd name="connsiteY17" fmla="*/ 213472 h 233143"/>
                  <a:gd name="connsiteX18" fmla="*/ 152171 w 152171"/>
                  <a:gd name="connsiteY18" fmla="*/ 213472 h 233143"/>
                  <a:gd name="connsiteX19" fmla="*/ 152171 w 152171"/>
                  <a:gd name="connsiteY19" fmla="*/ 227940 h 233143"/>
                  <a:gd name="connsiteX20" fmla="*/ 138718 w 152171"/>
                  <a:gd name="connsiteY20" fmla="*/ 231240 h 233143"/>
                  <a:gd name="connsiteX21" fmla="*/ 122346 w 152171"/>
                  <a:gd name="connsiteY21" fmla="*/ 233016 h 233143"/>
                  <a:gd name="connsiteX22" fmla="*/ 115874 w 152171"/>
                  <a:gd name="connsiteY22" fmla="*/ 232509 h 233143"/>
                  <a:gd name="connsiteX23" fmla="*/ 111178 w 152171"/>
                  <a:gd name="connsiteY23" fmla="*/ 230478 h 233143"/>
                  <a:gd name="connsiteX24" fmla="*/ 108259 w 152171"/>
                  <a:gd name="connsiteY24" fmla="*/ 226036 h 233143"/>
                  <a:gd name="connsiteX25" fmla="*/ 107370 w 152171"/>
                  <a:gd name="connsiteY25" fmla="*/ 218548 h 233143"/>
                  <a:gd name="connsiteX26" fmla="*/ 107370 w 152171"/>
                  <a:gd name="connsiteY26" fmla="*/ 212583 h 233143"/>
                  <a:gd name="connsiteX27" fmla="*/ 99121 w 152171"/>
                  <a:gd name="connsiteY27" fmla="*/ 219944 h 233143"/>
                  <a:gd name="connsiteX28" fmla="*/ 88714 w 152171"/>
                  <a:gd name="connsiteY28" fmla="*/ 226544 h 233143"/>
                  <a:gd name="connsiteX29" fmla="*/ 76149 w 152171"/>
                  <a:gd name="connsiteY29" fmla="*/ 231240 h 233143"/>
                  <a:gd name="connsiteX30" fmla="*/ 61173 w 152171"/>
                  <a:gd name="connsiteY30" fmla="*/ 233143 h 233143"/>
                  <a:gd name="connsiteX31" fmla="*/ 73992 w 152171"/>
                  <a:gd name="connsiteY31" fmla="*/ 212202 h 233143"/>
                  <a:gd name="connsiteX32" fmla="*/ 84272 w 152171"/>
                  <a:gd name="connsiteY32" fmla="*/ 210806 h 233143"/>
                  <a:gd name="connsiteX33" fmla="*/ 93029 w 152171"/>
                  <a:gd name="connsiteY33" fmla="*/ 207380 h 233143"/>
                  <a:gd name="connsiteX34" fmla="*/ 100136 w 152171"/>
                  <a:gd name="connsiteY34" fmla="*/ 202811 h 233143"/>
                  <a:gd name="connsiteX35" fmla="*/ 105340 w 152171"/>
                  <a:gd name="connsiteY35" fmla="*/ 198115 h 233143"/>
                  <a:gd name="connsiteX36" fmla="*/ 105340 w 152171"/>
                  <a:gd name="connsiteY36" fmla="*/ 94552 h 233143"/>
                  <a:gd name="connsiteX37" fmla="*/ 101913 w 152171"/>
                  <a:gd name="connsiteY37" fmla="*/ 91379 h 233143"/>
                  <a:gd name="connsiteX38" fmla="*/ 95821 w 152171"/>
                  <a:gd name="connsiteY38" fmla="*/ 88587 h 233143"/>
                  <a:gd name="connsiteX39" fmla="*/ 87825 w 152171"/>
                  <a:gd name="connsiteY39" fmla="*/ 86683 h 233143"/>
                  <a:gd name="connsiteX40" fmla="*/ 78561 w 152171"/>
                  <a:gd name="connsiteY40" fmla="*/ 86049 h 233143"/>
                  <a:gd name="connsiteX41" fmla="*/ 61300 w 152171"/>
                  <a:gd name="connsiteY41" fmla="*/ 89475 h 233143"/>
                  <a:gd name="connsiteX42" fmla="*/ 47086 w 152171"/>
                  <a:gd name="connsiteY42" fmla="*/ 100644 h 233143"/>
                  <a:gd name="connsiteX43" fmla="*/ 37313 w 152171"/>
                  <a:gd name="connsiteY43" fmla="*/ 120823 h 233143"/>
                  <a:gd name="connsiteX44" fmla="*/ 33379 w 152171"/>
                  <a:gd name="connsiteY44" fmla="*/ 151029 h 233143"/>
                  <a:gd name="connsiteX45" fmla="*/ 36171 w 152171"/>
                  <a:gd name="connsiteY45" fmla="*/ 178570 h 233143"/>
                  <a:gd name="connsiteX46" fmla="*/ 44801 w 152171"/>
                  <a:gd name="connsiteY46" fmla="*/ 197607 h 233143"/>
                  <a:gd name="connsiteX47" fmla="*/ 57873 w 152171"/>
                  <a:gd name="connsiteY47" fmla="*/ 208649 h 233143"/>
                  <a:gd name="connsiteX48" fmla="*/ 73992 w 152171"/>
                  <a:gd name="connsiteY48" fmla="*/ 212202 h 2331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152171" h="233143">
                    <a:moveTo>
                      <a:pt x="61173" y="233143"/>
                    </a:moveTo>
                    <a:cubicBezTo>
                      <a:pt x="53051" y="233143"/>
                      <a:pt x="45309" y="231620"/>
                      <a:pt x="37948" y="228448"/>
                    </a:cubicBezTo>
                    <a:cubicBezTo>
                      <a:pt x="30587" y="225275"/>
                      <a:pt x="24114" y="220579"/>
                      <a:pt x="18403" y="214106"/>
                    </a:cubicBezTo>
                    <a:cubicBezTo>
                      <a:pt x="12819" y="207760"/>
                      <a:pt x="8376" y="199638"/>
                      <a:pt x="4950" y="189992"/>
                    </a:cubicBezTo>
                    <a:cubicBezTo>
                      <a:pt x="1650" y="180347"/>
                      <a:pt x="0" y="168924"/>
                      <a:pt x="0" y="155725"/>
                    </a:cubicBezTo>
                    <a:cubicBezTo>
                      <a:pt x="0" y="143668"/>
                      <a:pt x="1904" y="132500"/>
                      <a:pt x="5584" y="121966"/>
                    </a:cubicBezTo>
                    <a:cubicBezTo>
                      <a:pt x="9265" y="111559"/>
                      <a:pt x="14595" y="102421"/>
                      <a:pt x="21576" y="94679"/>
                    </a:cubicBezTo>
                    <a:cubicBezTo>
                      <a:pt x="28556" y="86937"/>
                      <a:pt x="36932" y="80972"/>
                      <a:pt x="46832" y="76530"/>
                    </a:cubicBezTo>
                    <a:cubicBezTo>
                      <a:pt x="56731" y="72215"/>
                      <a:pt x="67900" y="69930"/>
                      <a:pt x="80337" y="69930"/>
                    </a:cubicBezTo>
                    <a:cubicBezTo>
                      <a:pt x="84779" y="69930"/>
                      <a:pt x="88968" y="70184"/>
                      <a:pt x="93283" y="70565"/>
                    </a:cubicBezTo>
                    <a:cubicBezTo>
                      <a:pt x="97471" y="71073"/>
                      <a:pt x="101532" y="71580"/>
                      <a:pt x="105340" y="72342"/>
                    </a:cubicBezTo>
                    <a:lnTo>
                      <a:pt x="105340" y="21322"/>
                    </a:lnTo>
                    <a:lnTo>
                      <a:pt x="78434" y="18784"/>
                    </a:lnTo>
                    <a:lnTo>
                      <a:pt x="78434" y="5838"/>
                    </a:lnTo>
                    <a:lnTo>
                      <a:pt x="128438" y="0"/>
                    </a:lnTo>
                    <a:lnTo>
                      <a:pt x="129073" y="0"/>
                    </a:lnTo>
                    <a:lnTo>
                      <a:pt x="135926" y="4823"/>
                    </a:lnTo>
                    <a:lnTo>
                      <a:pt x="135926" y="213472"/>
                    </a:lnTo>
                    <a:lnTo>
                      <a:pt x="152171" y="213472"/>
                    </a:lnTo>
                    <a:lnTo>
                      <a:pt x="152171" y="227940"/>
                    </a:lnTo>
                    <a:cubicBezTo>
                      <a:pt x="148364" y="228955"/>
                      <a:pt x="143922" y="230097"/>
                      <a:pt x="138718" y="231240"/>
                    </a:cubicBezTo>
                    <a:cubicBezTo>
                      <a:pt x="133515" y="232382"/>
                      <a:pt x="128057" y="233016"/>
                      <a:pt x="122346" y="233016"/>
                    </a:cubicBezTo>
                    <a:cubicBezTo>
                      <a:pt x="119808" y="233016"/>
                      <a:pt x="117777" y="232890"/>
                      <a:pt x="115874" y="232509"/>
                    </a:cubicBezTo>
                    <a:cubicBezTo>
                      <a:pt x="114097" y="232128"/>
                      <a:pt x="112447" y="231493"/>
                      <a:pt x="111178" y="230478"/>
                    </a:cubicBezTo>
                    <a:cubicBezTo>
                      <a:pt x="109909" y="229463"/>
                      <a:pt x="108893" y="227940"/>
                      <a:pt x="108259" y="226036"/>
                    </a:cubicBezTo>
                    <a:cubicBezTo>
                      <a:pt x="107624" y="224132"/>
                      <a:pt x="107370" y="221594"/>
                      <a:pt x="107370" y="218548"/>
                    </a:cubicBezTo>
                    <a:lnTo>
                      <a:pt x="107370" y="212583"/>
                    </a:lnTo>
                    <a:cubicBezTo>
                      <a:pt x="104959" y="214995"/>
                      <a:pt x="102294" y="217533"/>
                      <a:pt x="99121" y="219944"/>
                    </a:cubicBezTo>
                    <a:cubicBezTo>
                      <a:pt x="96075" y="222356"/>
                      <a:pt x="92521" y="224640"/>
                      <a:pt x="88714" y="226544"/>
                    </a:cubicBezTo>
                    <a:cubicBezTo>
                      <a:pt x="84906" y="228448"/>
                      <a:pt x="80718" y="229971"/>
                      <a:pt x="76149" y="231240"/>
                    </a:cubicBezTo>
                    <a:cubicBezTo>
                      <a:pt x="71580" y="232636"/>
                      <a:pt x="66631" y="233143"/>
                      <a:pt x="61173" y="233143"/>
                    </a:cubicBezTo>
                    <a:close/>
                    <a:moveTo>
                      <a:pt x="73992" y="212202"/>
                    </a:moveTo>
                    <a:cubicBezTo>
                      <a:pt x="77672" y="212202"/>
                      <a:pt x="81099" y="211695"/>
                      <a:pt x="84272" y="210806"/>
                    </a:cubicBezTo>
                    <a:cubicBezTo>
                      <a:pt x="87445" y="209918"/>
                      <a:pt x="90364" y="208776"/>
                      <a:pt x="93029" y="207380"/>
                    </a:cubicBezTo>
                    <a:cubicBezTo>
                      <a:pt x="95694" y="205984"/>
                      <a:pt x="98105" y="204461"/>
                      <a:pt x="100136" y="202811"/>
                    </a:cubicBezTo>
                    <a:cubicBezTo>
                      <a:pt x="102294" y="201161"/>
                      <a:pt x="103944" y="199638"/>
                      <a:pt x="105340" y="198115"/>
                    </a:cubicBezTo>
                    <a:lnTo>
                      <a:pt x="105340" y="94552"/>
                    </a:lnTo>
                    <a:cubicBezTo>
                      <a:pt x="104705" y="93410"/>
                      <a:pt x="103563" y="92394"/>
                      <a:pt x="101913" y="91379"/>
                    </a:cubicBezTo>
                    <a:cubicBezTo>
                      <a:pt x="100263" y="90364"/>
                      <a:pt x="98105" y="89348"/>
                      <a:pt x="95821" y="88587"/>
                    </a:cubicBezTo>
                    <a:cubicBezTo>
                      <a:pt x="93410" y="87825"/>
                      <a:pt x="90745" y="87191"/>
                      <a:pt x="87825" y="86683"/>
                    </a:cubicBezTo>
                    <a:cubicBezTo>
                      <a:pt x="84906" y="86175"/>
                      <a:pt x="81860" y="86049"/>
                      <a:pt x="78561" y="86049"/>
                    </a:cubicBezTo>
                    <a:cubicBezTo>
                      <a:pt x="72469" y="86049"/>
                      <a:pt x="66631" y="87191"/>
                      <a:pt x="61300" y="89475"/>
                    </a:cubicBezTo>
                    <a:cubicBezTo>
                      <a:pt x="55970" y="91760"/>
                      <a:pt x="51147" y="95567"/>
                      <a:pt x="47086" y="100644"/>
                    </a:cubicBezTo>
                    <a:cubicBezTo>
                      <a:pt x="43024" y="105847"/>
                      <a:pt x="39725" y="112447"/>
                      <a:pt x="37313" y="120823"/>
                    </a:cubicBezTo>
                    <a:cubicBezTo>
                      <a:pt x="34902" y="129073"/>
                      <a:pt x="33633" y="139099"/>
                      <a:pt x="33379" y="151029"/>
                    </a:cubicBezTo>
                    <a:cubicBezTo>
                      <a:pt x="33252" y="161690"/>
                      <a:pt x="34140" y="170828"/>
                      <a:pt x="36171" y="178570"/>
                    </a:cubicBezTo>
                    <a:cubicBezTo>
                      <a:pt x="38202" y="186312"/>
                      <a:pt x="41121" y="192657"/>
                      <a:pt x="44801" y="197607"/>
                    </a:cubicBezTo>
                    <a:cubicBezTo>
                      <a:pt x="48482" y="202684"/>
                      <a:pt x="52924" y="206364"/>
                      <a:pt x="57873" y="208649"/>
                    </a:cubicBezTo>
                    <a:cubicBezTo>
                      <a:pt x="62823" y="211060"/>
                      <a:pt x="68280" y="212202"/>
                      <a:pt x="73992" y="21220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4" name="Freeform: Shape 34"/>
              <p:cNvSpPr/>
              <p:nvPr/>
            </p:nvSpPr>
            <p:spPr>
              <a:xfrm>
                <a:off x="4011686" y="1884821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1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3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5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2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1" y="117524"/>
                      <a:pt x="43278" y="123615"/>
                      <a:pt x="47466" y="128311"/>
                    </a:cubicBezTo>
                    <a:cubicBezTo>
                      <a:pt x="51655" y="133007"/>
                      <a:pt x="56604" y="136434"/>
                      <a:pt x="62062" y="138591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2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0972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3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5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5" name="Freeform: Shape 35"/>
              <p:cNvSpPr/>
              <p:nvPr/>
            </p:nvSpPr>
            <p:spPr>
              <a:xfrm>
                <a:off x="2557491" y="2150835"/>
                <a:ext cx="137703" cy="213979"/>
              </a:xfrm>
              <a:custGeom>
                <a:avLst/>
                <a:gdLst>
                  <a:gd name="connsiteX0" fmla="*/ 63585 w 137703"/>
                  <a:gd name="connsiteY0" fmla="*/ 213979 h 213979"/>
                  <a:gd name="connsiteX1" fmla="*/ 41247 w 137703"/>
                  <a:gd name="connsiteY1" fmla="*/ 212075 h 213979"/>
                  <a:gd name="connsiteX2" fmla="*/ 22972 w 137703"/>
                  <a:gd name="connsiteY2" fmla="*/ 207887 h 213979"/>
                  <a:gd name="connsiteX3" fmla="*/ 9138 w 137703"/>
                  <a:gd name="connsiteY3" fmla="*/ 203445 h 213979"/>
                  <a:gd name="connsiteX4" fmla="*/ 0 w 137703"/>
                  <a:gd name="connsiteY4" fmla="*/ 201161 h 213979"/>
                  <a:gd name="connsiteX5" fmla="*/ 2284 w 137703"/>
                  <a:gd name="connsiteY5" fmla="*/ 150648 h 213979"/>
                  <a:gd name="connsiteX6" fmla="*/ 21195 w 137703"/>
                  <a:gd name="connsiteY6" fmla="*/ 150648 h 213979"/>
                  <a:gd name="connsiteX7" fmla="*/ 26906 w 137703"/>
                  <a:gd name="connsiteY7" fmla="*/ 184535 h 213979"/>
                  <a:gd name="connsiteX8" fmla="*/ 32998 w 137703"/>
                  <a:gd name="connsiteY8" fmla="*/ 189485 h 213979"/>
                  <a:gd name="connsiteX9" fmla="*/ 41755 w 137703"/>
                  <a:gd name="connsiteY9" fmla="*/ 193546 h 213979"/>
                  <a:gd name="connsiteX10" fmla="*/ 52416 w 137703"/>
                  <a:gd name="connsiteY10" fmla="*/ 196211 h 213979"/>
                  <a:gd name="connsiteX11" fmla="*/ 64346 w 137703"/>
                  <a:gd name="connsiteY11" fmla="*/ 197226 h 213979"/>
                  <a:gd name="connsiteX12" fmla="*/ 94806 w 137703"/>
                  <a:gd name="connsiteY12" fmla="*/ 188088 h 213979"/>
                  <a:gd name="connsiteX13" fmla="*/ 104578 w 137703"/>
                  <a:gd name="connsiteY13" fmla="*/ 163086 h 213979"/>
                  <a:gd name="connsiteX14" fmla="*/ 101405 w 137703"/>
                  <a:gd name="connsiteY14" fmla="*/ 148491 h 213979"/>
                  <a:gd name="connsiteX15" fmla="*/ 92141 w 137703"/>
                  <a:gd name="connsiteY15" fmla="*/ 136942 h 213979"/>
                  <a:gd name="connsiteX16" fmla="*/ 77418 w 137703"/>
                  <a:gd name="connsiteY16" fmla="*/ 127169 h 213979"/>
                  <a:gd name="connsiteX17" fmla="*/ 58127 w 137703"/>
                  <a:gd name="connsiteY17" fmla="*/ 117651 h 213979"/>
                  <a:gd name="connsiteX18" fmla="*/ 39978 w 137703"/>
                  <a:gd name="connsiteY18" fmla="*/ 108513 h 213979"/>
                  <a:gd name="connsiteX19" fmla="*/ 22083 w 137703"/>
                  <a:gd name="connsiteY19" fmla="*/ 95440 h 213979"/>
                  <a:gd name="connsiteX20" fmla="*/ 8376 w 137703"/>
                  <a:gd name="connsiteY20" fmla="*/ 77418 h 213979"/>
                  <a:gd name="connsiteX21" fmla="*/ 2919 w 137703"/>
                  <a:gd name="connsiteY21" fmla="*/ 53431 h 213979"/>
                  <a:gd name="connsiteX22" fmla="*/ 7742 w 137703"/>
                  <a:gd name="connsiteY22" fmla="*/ 31856 h 213979"/>
                  <a:gd name="connsiteX23" fmla="*/ 21449 w 137703"/>
                  <a:gd name="connsiteY23" fmla="*/ 14976 h 213979"/>
                  <a:gd name="connsiteX24" fmla="*/ 42644 w 137703"/>
                  <a:gd name="connsiteY24" fmla="*/ 3934 h 213979"/>
                  <a:gd name="connsiteX25" fmla="*/ 70184 w 137703"/>
                  <a:gd name="connsiteY25" fmla="*/ 0 h 213979"/>
                  <a:gd name="connsiteX26" fmla="*/ 88079 w 137703"/>
                  <a:gd name="connsiteY26" fmla="*/ 1396 h 213979"/>
                  <a:gd name="connsiteX27" fmla="*/ 103563 w 137703"/>
                  <a:gd name="connsiteY27" fmla="*/ 4442 h 213979"/>
                  <a:gd name="connsiteX28" fmla="*/ 116001 w 137703"/>
                  <a:gd name="connsiteY28" fmla="*/ 7869 h 213979"/>
                  <a:gd name="connsiteX29" fmla="*/ 124504 w 137703"/>
                  <a:gd name="connsiteY29" fmla="*/ 10153 h 213979"/>
                  <a:gd name="connsiteX30" fmla="*/ 122727 w 137703"/>
                  <a:gd name="connsiteY30" fmla="*/ 56604 h 213979"/>
                  <a:gd name="connsiteX31" fmla="*/ 104578 w 137703"/>
                  <a:gd name="connsiteY31" fmla="*/ 56604 h 213979"/>
                  <a:gd name="connsiteX32" fmla="*/ 97852 w 137703"/>
                  <a:gd name="connsiteY32" fmla="*/ 24495 h 213979"/>
                  <a:gd name="connsiteX33" fmla="*/ 93790 w 137703"/>
                  <a:gd name="connsiteY33" fmla="*/ 21703 h 213979"/>
                  <a:gd name="connsiteX34" fmla="*/ 87191 w 137703"/>
                  <a:gd name="connsiteY34" fmla="*/ 19164 h 213979"/>
                  <a:gd name="connsiteX35" fmla="*/ 78814 w 137703"/>
                  <a:gd name="connsiteY35" fmla="*/ 17260 h 213979"/>
                  <a:gd name="connsiteX36" fmla="*/ 69296 w 137703"/>
                  <a:gd name="connsiteY36" fmla="*/ 16499 h 213979"/>
                  <a:gd name="connsiteX37" fmla="*/ 41882 w 137703"/>
                  <a:gd name="connsiteY37" fmla="*/ 23733 h 213979"/>
                  <a:gd name="connsiteX38" fmla="*/ 33252 w 137703"/>
                  <a:gd name="connsiteY38" fmla="*/ 45816 h 213979"/>
                  <a:gd name="connsiteX39" fmla="*/ 36298 w 137703"/>
                  <a:gd name="connsiteY39" fmla="*/ 59650 h 213979"/>
                  <a:gd name="connsiteX40" fmla="*/ 45309 w 137703"/>
                  <a:gd name="connsiteY40" fmla="*/ 70565 h 213979"/>
                  <a:gd name="connsiteX41" fmla="*/ 59904 w 137703"/>
                  <a:gd name="connsiteY41" fmla="*/ 80337 h 213979"/>
                  <a:gd name="connsiteX42" fmla="*/ 79830 w 137703"/>
                  <a:gd name="connsiteY42" fmla="*/ 90744 h 213979"/>
                  <a:gd name="connsiteX43" fmla="*/ 100263 w 137703"/>
                  <a:gd name="connsiteY43" fmla="*/ 101659 h 213979"/>
                  <a:gd name="connsiteX44" fmla="*/ 118920 w 137703"/>
                  <a:gd name="connsiteY44" fmla="*/ 114858 h 213979"/>
                  <a:gd name="connsiteX45" fmla="*/ 132500 w 137703"/>
                  <a:gd name="connsiteY45" fmla="*/ 131738 h 213979"/>
                  <a:gd name="connsiteX46" fmla="*/ 137703 w 137703"/>
                  <a:gd name="connsiteY46" fmla="*/ 153821 h 213979"/>
                  <a:gd name="connsiteX47" fmla="*/ 132880 w 137703"/>
                  <a:gd name="connsiteY47" fmla="*/ 175397 h 213979"/>
                  <a:gd name="connsiteX48" fmla="*/ 118793 w 137703"/>
                  <a:gd name="connsiteY48" fmla="*/ 194688 h 213979"/>
                  <a:gd name="connsiteX49" fmla="*/ 95567 w 137703"/>
                  <a:gd name="connsiteY49" fmla="*/ 208522 h 213979"/>
                  <a:gd name="connsiteX50" fmla="*/ 63585 w 137703"/>
                  <a:gd name="connsiteY50" fmla="*/ 213979 h 213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37703" h="213979">
                    <a:moveTo>
                      <a:pt x="63585" y="213979"/>
                    </a:moveTo>
                    <a:cubicBezTo>
                      <a:pt x="55462" y="213979"/>
                      <a:pt x="47974" y="213345"/>
                      <a:pt x="41247" y="212075"/>
                    </a:cubicBezTo>
                    <a:cubicBezTo>
                      <a:pt x="34394" y="210806"/>
                      <a:pt x="28302" y="209410"/>
                      <a:pt x="22972" y="207887"/>
                    </a:cubicBezTo>
                    <a:cubicBezTo>
                      <a:pt x="17641" y="206364"/>
                      <a:pt x="12945" y="204841"/>
                      <a:pt x="9138" y="203445"/>
                    </a:cubicBezTo>
                    <a:cubicBezTo>
                      <a:pt x="5203" y="202049"/>
                      <a:pt x="2284" y="201288"/>
                      <a:pt x="0" y="201161"/>
                    </a:cubicBezTo>
                    <a:lnTo>
                      <a:pt x="2284" y="150648"/>
                    </a:lnTo>
                    <a:lnTo>
                      <a:pt x="21195" y="150648"/>
                    </a:lnTo>
                    <a:lnTo>
                      <a:pt x="26906" y="184535"/>
                    </a:lnTo>
                    <a:cubicBezTo>
                      <a:pt x="28429" y="186312"/>
                      <a:pt x="30460" y="187962"/>
                      <a:pt x="32998" y="189485"/>
                    </a:cubicBezTo>
                    <a:cubicBezTo>
                      <a:pt x="35536" y="191008"/>
                      <a:pt x="38455" y="192404"/>
                      <a:pt x="41755" y="193546"/>
                    </a:cubicBezTo>
                    <a:cubicBezTo>
                      <a:pt x="45055" y="194688"/>
                      <a:pt x="48609" y="195577"/>
                      <a:pt x="52416" y="196211"/>
                    </a:cubicBezTo>
                    <a:cubicBezTo>
                      <a:pt x="56223" y="196846"/>
                      <a:pt x="60158" y="197226"/>
                      <a:pt x="64346" y="197226"/>
                    </a:cubicBezTo>
                    <a:cubicBezTo>
                      <a:pt x="78053" y="197226"/>
                      <a:pt x="88206" y="194180"/>
                      <a:pt x="94806" y="188088"/>
                    </a:cubicBezTo>
                    <a:cubicBezTo>
                      <a:pt x="101278" y="181997"/>
                      <a:pt x="104578" y="173747"/>
                      <a:pt x="104578" y="163086"/>
                    </a:cubicBezTo>
                    <a:cubicBezTo>
                      <a:pt x="104578" y="157502"/>
                      <a:pt x="103436" y="152679"/>
                      <a:pt x="101405" y="148491"/>
                    </a:cubicBezTo>
                    <a:cubicBezTo>
                      <a:pt x="99248" y="144303"/>
                      <a:pt x="96202" y="140495"/>
                      <a:pt x="92141" y="136942"/>
                    </a:cubicBezTo>
                    <a:cubicBezTo>
                      <a:pt x="88079" y="133515"/>
                      <a:pt x="83130" y="130215"/>
                      <a:pt x="77418" y="127169"/>
                    </a:cubicBezTo>
                    <a:cubicBezTo>
                      <a:pt x="71707" y="124123"/>
                      <a:pt x="65234" y="120950"/>
                      <a:pt x="58127" y="117651"/>
                    </a:cubicBezTo>
                    <a:cubicBezTo>
                      <a:pt x="52416" y="115112"/>
                      <a:pt x="46451" y="112066"/>
                      <a:pt x="39978" y="108513"/>
                    </a:cubicBezTo>
                    <a:cubicBezTo>
                      <a:pt x="33506" y="104959"/>
                      <a:pt x="27541" y="100644"/>
                      <a:pt x="22083" y="95440"/>
                    </a:cubicBezTo>
                    <a:cubicBezTo>
                      <a:pt x="16626" y="90237"/>
                      <a:pt x="12057" y="84272"/>
                      <a:pt x="8376" y="77418"/>
                    </a:cubicBezTo>
                    <a:cubicBezTo>
                      <a:pt x="4696" y="70565"/>
                      <a:pt x="2919" y="62569"/>
                      <a:pt x="2919" y="53431"/>
                    </a:cubicBezTo>
                    <a:cubicBezTo>
                      <a:pt x="2919" y="45563"/>
                      <a:pt x="4569" y="38455"/>
                      <a:pt x="7742" y="31856"/>
                    </a:cubicBezTo>
                    <a:cubicBezTo>
                      <a:pt x="11042" y="25383"/>
                      <a:pt x="15484" y="19672"/>
                      <a:pt x="21449" y="14976"/>
                    </a:cubicBezTo>
                    <a:cubicBezTo>
                      <a:pt x="27287" y="10280"/>
                      <a:pt x="34394" y="6600"/>
                      <a:pt x="42644" y="3934"/>
                    </a:cubicBezTo>
                    <a:cubicBezTo>
                      <a:pt x="50893" y="1269"/>
                      <a:pt x="60031" y="0"/>
                      <a:pt x="70184" y="0"/>
                    </a:cubicBezTo>
                    <a:cubicBezTo>
                      <a:pt x="76530" y="0"/>
                      <a:pt x="82495" y="508"/>
                      <a:pt x="88079" y="1396"/>
                    </a:cubicBezTo>
                    <a:cubicBezTo>
                      <a:pt x="93790" y="2284"/>
                      <a:pt x="98867" y="3300"/>
                      <a:pt x="103563" y="4442"/>
                    </a:cubicBezTo>
                    <a:cubicBezTo>
                      <a:pt x="108259" y="5584"/>
                      <a:pt x="112447" y="6726"/>
                      <a:pt x="116001" y="7869"/>
                    </a:cubicBezTo>
                    <a:cubicBezTo>
                      <a:pt x="119554" y="9011"/>
                      <a:pt x="122346" y="9773"/>
                      <a:pt x="124504" y="10153"/>
                    </a:cubicBezTo>
                    <a:lnTo>
                      <a:pt x="122727" y="56604"/>
                    </a:lnTo>
                    <a:lnTo>
                      <a:pt x="104578" y="56604"/>
                    </a:lnTo>
                    <a:lnTo>
                      <a:pt x="97852" y="24495"/>
                    </a:lnTo>
                    <a:cubicBezTo>
                      <a:pt x="97090" y="23606"/>
                      <a:pt x="95694" y="22591"/>
                      <a:pt x="93790" y="21703"/>
                    </a:cubicBezTo>
                    <a:cubicBezTo>
                      <a:pt x="91887" y="20687"/>
                      <a:pt x="89729" y="19926"/>
                      <a:pt x="87191" y="19164"/>
                    </a:cubicBezTo>
                    <a:cubicBezTo>
                      <a:pt x="84652" y="18403"/>
                      <a:pt x="81860" y="17768"/>
                      <a:pt x="78814" y="17260"/>
                    </a:cubicBezTo>
                    <a:cubicBezTo>
                      <a:pt x="75768" y="16753"/>
                      <a:pt x="72469" y="16499"/>
                      <a:pt x="69296" y="16499"/>
                    </a:cubicBezTo>
                    <a:cubicBezTo>
                      <a:pt x="56731" y="16499"/>
                      <a:pt x="47593" y="18910"/>
                      <a:pt x="41882" y="23733"/>
                    </a:cubicBezTo>
                    <a:cubicBezTo>
                      <a:pt x="36044" y="28556"/>
                      <a:pt x="33252" y="35917"/>
                      <a:pt x="33252" y="45816"/>
                    </a:cubicBezTo>
                    <a:cubicBezTo>
                      <a:pt x="33252" y="51147"/>
                      <a:pt x="34267" y="55716"/>
                      <a:pt x="36298" y="59650"/>
                    </a:cubicBezTo>
                    <a:cubicBezTo>
                      <a:pt x="38328" y="63585"/>
                      <a:pt x="41374" y="67265"/>
                      <a:pt x="45309" y="70565"/>
                    </a:cubicBezTo>
                    <a:cubicBezTo>
                      <a:pt x="49243" y="73865"/>
                      <a:pt x="54066" y="77165"/>
                      <a:pt x="59904" y="80337"/>
                    </a:cubicBezTo>
                    <a:cubicBezTo>
                      <a:pt x="65742" y="83510"/>
                      <a:pt x="72342" y="87064"/>
                      <a:pt x="79830" y="90744"/>
                    </a:cubicBezTo>
                    <a:cubicBezTo>
                      <a:pt x="86556" y="94171"/>
                      <a:pt x="93410" y="97725"/>
                      <a:pt x="100263" y="101659"/>
                    </a:cubicBezTo>
                    <a:cubicBezTo>
                      <a:pt x="107117" y="105594"/>
                      <a:pt x="113335" y="109909"/>
                      <a:pt x="118920" y="114858"/>
                    </a:cubicBezTo>
                    <a:cubicBezTo>
                      <a:pt x="124504" y="119808"/>
                      <a:pt x="128946" y="125392"/>
                      <a:pt x="132500" y="131738"/>
                    </a:cubicBezTo>
                    <a:cubicBezTo>
                      <a:pt x="136053" y="138084"/>
                      <a:pt x="137703" y="145445"/>
                      <a:pt x="137703" y="153821"/>
                    </a:cubicBezTo>
                    <a:cubicBezTo>
                      <a:pt x="137703" y="161056"/>
                      <a:pt x="136053" y="168163"/>
                      <a:pt x="132880" y="175397"/>
                    </a:cubicBezTo>
                    <a:cubicBezTo>
                      <a:pt x="129707" y="182504"/>
                      <a:pt x="125012" y="188977"/>
                      <a:pt x="118793" y="194688"/>
                    </a:cubicBezTo>
                    <a:cubicBezTo>
                      <a:pt x="112574" y="200399"/>
                      <a:pt x="104832" y="204968"/>
                      <a:pt x="95567" y="208522"/>
                    </a:cubicBezTo>
                    <a:cubicBezTo>
                      <a:pt x="86429" y="212329"/>
                      <a:pt x="75768" y="213979"/>
                      <a:pt x="63585" y="213979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6" name="Freeform: Shape 36"/>
              <p:cNvSpPr/>
              <p:nvPr/>
            </p:nvSpPr>
            <p:spPr>
              <a:xfrm>
                <a:off x="2717404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1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7 w 137195"/>
                  <a:gd name="connsiteY52" fmla="*/ 0 h 242408"/>
                  <a:gd name="connsiteX53" fmla="*/ 36552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681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4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396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7" y="0"/>
                    </a:cubicBezTo>
                    <a:lnTo>
                      <a:pt x="36552" y="0"/>
                    </a:lnTo>
                    <a:cubicBezTo>
                      <a:pt x="36552" y="508"/>
                      <a:pt x="36552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1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2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7" name="Freeform: Shape 37"/>
              <p:cNvSpPr/>
              <p:nvPr/>
            </p:nvSpPr>
            <p:spPr>
              <a:xfrm>
                <a:off x="2877190" y="2202616"/>
                <a:ext cx="167147" cy="159278"/>
              </a:xfrm>
              <a:custGeom>
                <a:avLst/>
                <a:gdLst>
                  <a:gd name="connsiteX0" fmla="*/ 761 w 167147"/>
                  <a:gd name="connsiteY0" fmla="*/ 159152 h 159278"/>
                  <a:gd name="connsiteX1" fmla="*/ 761 w 167147"/>
                  <a:gd name="connsiteY1" fmla="*/ 144049 h 159278"/>
                  <a:gd name="connsiteX2" fmla="*/ 19164 w 167147"/>
                  <a:gd name="connsiteY2" fmla="*/ 141764 h 159278"/>
                  <a:gd name="connsiteX3" fmla="*/ 19164 w 167147"/>
                  <a:gd name="connsiteY3" fmla="*/ 27921 h 159278"/>
                  <a:gd name="connsiteX4" fmla="*/ 0 w 167147"/>
                  <a:gd name="connsiteY4" fmla="*/ 21956 h 159278"/>
                  <a:gd name="connsiteX5" fmla="*/ 0 w 167147"/>
                  <a:gd name="connsiteY5" fmla="*/ 5584 h 159278"/>
                  <a:gd name="connsiteX6" fmla="*/ 38963 w 167147"/>
                  <a:gd name="connsiteY6" fmla="*/ 0 h 159278"/>
                  <a:gd name="connsiteX7" fmla="*/ 39598 w 167147"/>
                  <a:gd name="connsiteY7" fmla="*/ 0 h 159278"/>
                  <a:gd name="connsiteX8" fmla="*/ 46324 w 167147"/>
                  <a:gd name="connsiteY8" fmla="*/ 5457 h 159278"/>
                  <a:gd name="connsiteX9" fmla="*/ 46324 w 167147"/>
                  <a:gd name="connsiteY9" fmla="*/ 16118 h 159278"/>
                  <a:gd name="connsiteX10" fmla="*/ 46070 w 167147"/>
                  <a:gd name="connsiteY10" fmla="*/ 21956 h 159278"/>
                  <a:gd name="connsiteX11" fmla="*/ 57239 w 167147"/>
                  <a:gd name="connsiteY11" fmla="*/ 13961 h 159278"/>
                  <a:gd name="connsiteX12" fmla="*/ 71453 w 167147"/>
                  <a:gd name="connsiteY12" fmla="*/ 6980 h 159278"/>
                  <a:gd name="connsiteX13" fmla="*/ 86937 w 167147"/>
                  <a:gd name="connsiteY13" fmla="*/ 2031 h 159278"/>
                  <a:gd name="connsiteX14" fmla="*/ 102167 w 167147"/>
                  <a:gd name="connsiteY14" fmla="*/ 127 h 159278"/>
                  <a:gd name="connsiteX15" fmla="*/ 124504 w 167147"/>
                  <a:gd name="connsiteY15" fmla="*/ 3807 h 159278"/>
                  <a:gd name="connsiteX16" fmla="*/ 138211 w 167147"/>
                  <a:gd name="connsiteY16" fmla="*/ 15484 h 159278"/>
                  <a:gd name="connsiteX17" fmla="*/ 145064 w 167147"/>
                  <a:gd name="connsiteY17" fmla="*/ 35663 h 159278"/>
                  <a:gd name="connsiteX18" fmla="*/ 146968 w 167147"/>
                  <a:gd name="connsiteY18" fmla="*/ 65108 h 159278"/>
                  <a:gd name="connsiteX19" fmla="*/ 146968 w 167147"/>
                  <a:gd name="connsiteY19" fmla="*/ 141891 h 159278"/>
                  <a:gd name="connsiteX20" fmla="*/ 167147 w 167147"/>
                  <a:gd name="connsiteY20" fmla="*/ 144176 h 159278"/>
                  <a:gd name="connsiteX21" fmla="*/ 167147 w 167147"/>
                  <a:gd name="connsiteY21" fmla="*/ 159279 h 159278"/>
                  <a:gd name="connsiteX22" fmla="*/ 98359 w 167147"/>
                  <a:gd name="connsiteY22" fmla="*/ 159279 h 159278"/>
                  <a:gd name="connsiteX23" fmla="*/ 98359 w 167147"/>
                  <a:gd name="connsiteY23" fmla="*/ 144176 h 159278"/>
                  <a:gd name="connsiteX24" fmla="*/ 116381 w 167147"/>
                  <a:gd name="connsiteY24" fmla="*/ 141891 h 159278"/>
                  <a:gd name="connsiteX25" fmla="*/ 116381 w 167147"/>
                  <a:gd name="connsiteY25" fmla="*/ 64981 h 159278"/>
                  <a:gd name="connsiteX26" fmla="*/ 115493 w 167147"/>
                  <a:gd name="connsiteY26" fmla="*/ 45816 h 159278"/>
                  <a:gd name="connsiteX27" fmla="*/ 111559 w 167147"/>
                  <a:gd name="connsiteY27" fmla="*/ 32110 h 159278"/>
                  <a:gd name="connsiteX28" fmla="*/ 103182 w 167147"/>
                  <a:gd name="connsiteY28" fmla="*/ 23860 h 159278"/>
                  <a:gd name="connsiteX29" fmla="*/ 88841 w 167147"/>
                  <a:gd name="connsiteY29" fmla="*/ 21068 h 159278"/>
                  <a:gd name="connsiteX30" fmla="*/ 68027 w 167147"/>
                  <a:gd name="connsiteY30" fmla="*/ 24875 h 159278"/>
                  <a:gd name="connsiteX31" fmla="*/ 49751 w 167147"/>
                  <a:gd name="connsiteY31" fmla="*/ 34394 h 159278"/>
                  <a:gd name="connsiteX32" fmla="*/ 49751 w 167147"/>
                  <a:gd name="connsiteY32" fmla="*/ 141764 h 159278"/>
                  <a:gd name="connsiteX33" fmla="*/ 69042 w 167147"/>
                  <a:gd name="connsiteY33" fmla="*/ 144049 h 159278"/>
                  <a:gd name="connsiteX34" fmla="*/ 69042 w 167147"/>
                  <a:gd name="connsiteY34" fmla="*/ 159152 h 159278"/>
                  <a:gd name="connsiteX35" fmla="*/ 761 w 167147"/>
                  <a:gd name="connsiteY35" fmla="*/ 159152 h 1592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67147" h="159278">
                    <a:moveTo>
                      <a:pt x="761" y="159152"/>
                    </a:moveTo>
                    <a:lnTo>
                      <a:pt x="761" y="144049"/>
                    </a:lnTo>
                    <a:lnTo>
                      <a:pt x="19164" y="141764"/>
                    </a:lnTo>
                    <a:lnTo>
                      <a:pt x="19164" y="27921"/>
                    </a:lnTo>
                    <a:lnTo>
                      <a:pt x="0" y="21956"/>
                    </a:lnTo>
                    <a:lnTo>
                      <a:pt x="0" y="5584"/>
                    </a:lnTo>
                    <a:lnTo>
                      <a:pt x="38963" y="0"/>
                    </a:lnTo>
                    <a:lnTo>
                      <a:pt x="39598" y="0"/>
                    </a:lnTo>
                    <a:lnTo>
                      <a:pt x="46324" y="5457"/>
                    </a:lnTo>
                    <a:lnTo>
                      <a:pt x="46324" y="16118"/>
                    </a:lnTo>
                    <a:lnTo>
                      <a:pt x="46070" y="21956"/>
                    </a:lnTo>
                    <a:cubicBezTo>
                      <a:pt x="49116" y="19164"/>
                      <a:pt x="52797" y="16499"/>
                      <a:pt x="57239" y="13961"/>
                    </a:cubicBezTo>
                    <a:cubicBezTo>
                      <a:pt x="61681" y="11295"/>
                      <a:pt x="66377" y="9011"/>
                      <a:pt x="71453" y="6980"/>
                    </a:cubicBezTo>
                    <a:cubicBezTo>
                      <a:pt x="76530" y="4950"/>
                      <a:pt x="81607" y="3300"/>
                      <a:pt x="86937" y="2031"/>
                    </a:cubicBezTo>
                    <a:cubicBezTo>
                      <a:pt x="92267" y="761"/>
                      <a:pt x="97344" y="127"/>
                      <a:pt x="102167" y="127"/>
                    </a:cubicBezTo>
                    <a:cubicBezTo>
                      <a:pt x="111178" y="127"/>
                      <a:pt x="118666" y="1396"/>
                      <a:pt x="124504" y="3807"/>
                    </a:cubicBezTo>
                    <a:cubicBezTo>
                      <a:pt x="130342" y="6219"/>
                      <a:pt x="134911" y="10153"/>
                      <a:pt x="138211" y="15484"/>
                    </a:cubicBezTo>
                    <a:cubicBezTo>
                      <a:pt x="141511" y="20814"/>
                      <a:pt x="143795" y="27541"/>
                      <a:pt x="145064" y="35663"/>
                    </a:cubicBezTo>
                    <a:cubicBezTo>
                      <a:pt x="146333" y="43786"/>
                      <a:pt x="146968" y="53685"/>
                      <a:pt x="146968" y="65108"/>
                    </a:cubicBezTo>
                    <a:lnTo>
                      <a:pt x="146968" y="141891"/>
                    </a:lnTo>
                    <a:lnTo>
                      <a:pt x="167147" y="144176"/>
                    </a:lnTo>
                    <a:lnTo>
                      <a:pt x="167147" y="159279"/>
                    </a:lnTo>
                    <a:lnTo>
                      <a:pt x="98359" y="159279"/>
                    </a:lnTo>
                    <a:lnTo>
                      <a:pt x="98359" y="144176"/>
                    </a:lnTo>
                    <a:lnTo>
                      <a:pt x="116381" y="141891"/>
                    </a:lnTo>
                    <a:lnTo>
                      <a:pt x="116381" y="64981"/>
                    </a:lnTo>
                    <a:cubicBezTo>
                      <a:pt x="116381" y="57746"/>
                      <a:pt x="116001" y="51274"/>
                      <a:pt x="115493" y="45816"/>
                    </a:cubicBezTo>
                    <a:cubicBezTo>
                      <a:pt x="114858" y="40359"/>
                      <a:pt x="113589" y="35790"/>
                      <a:pt x="111559" y="32110"/>
                    </a:cubicBezTo>
                    <a:cubicBezTo>
                      <a:pt x="109528" y="28429"/>
                      <a:pt x="106736" y="25764"/>
                      <a:pt x="103182" y="23860"/>
                    </a:cubicBezTo>
                    <a:cubicBezTo>
                      <a:pt x="99502" y="22083"/>
                      <a:pt x="94679" y="21068"/>
                      <a:pt x="88841" y="21068"/>
                    </a:cubicBezTo>
                    <a:cubicBezTo>
                      <a:pt x="81860" y="21068"/>
                      <a:pt x="75007" y="22337"/>
                      <a:pt x="68027" y="24875"/>
                    </a:cubicBezTo>
                    <a:cubicBezTo>
                      <a:pt x="61046" y="27414"/>
                      <a:pt x="54954" y="30587"/>
                      <a:pt x="49751" y="34394"/>
                    </a:cubicBezTo>
                    <a:lnTo>
                      <a:pt x="49751" y="141764"/>
                    </a:lnTo>
                    <a:lnTo>
                      <a:pt x="69042" y="144049"/>
                    </a:lnTo>
                    <a:lnTo>
                      <a:pt x="69042" y="159152"/>
                    </a:lnTo>
                    <a:lnTo>
                      <a:pt x="761" y="159152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8" name="Freeform: Shape 38"/>
              <p:cNvSpPr/>
              <p:nvPr/>
            </p:nvSpPr>
            <p:spPr>
              <a:xfrm>
                <a:off x="3063502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0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19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680 w 137195"/>
                  <a:gd name="connsiteY17" fmla="*/ 102928 h 242408"/>
                  <a:gd name="connsiteX18" fmla="*/ 12818 w 137195"/>
                  <a:gd name="connsiteY18" fmla="*/ 96583 h 242408"/>
                  <a:gd name="connsiteX19" fmla="*/ 28302 w 137195"/>
                  <a:gd name="connsiteY19" fmla="*/ 89222 h 242408"/>
                  <a:gd name="connsiteX20" fmla="*/ 47593 w 137195"/>
                  <a:gd name="connsiteY20" fmla="*/ 83003 h 242408"/>
                  <a:gd name="connsiteX21" fmla="*/ 68153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3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6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3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7 w 137195"/>
                  <a:gd name="connsiteY39" fmla="*/ 234413 h 242408"/>
                  <a:gd name="connsiteX40" fmla="*/ 63584 w 137195"/>
                  <a:gd name="connsiteY40" fmla="*/ 239997 h 242408"/>
                  <a:gd name="connsiteX41" fmla="*/ 47466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869 w 137195"/>
                  <a:gd name="connsiteY46" fmla="*/ 54574 h 242408"/>
                  <a:gd name="connsiteX47" fmla="*/ 46578 w 137195"/>
                  <a:gd name="connsiteY47" fmla="*/ 50639 h 242408"/>
                  <a:gd name="connsiteX48" fmla="*/ 32110 w 137195"/>
                  <a:gd name="connsiteY48" fmla="*/ 40232 h 242408"/>
                  <a:gd name="connsiteX49" fmla="*/ 22972 w 137195"/>
                  <a:gd name="connsiteY49" fmla="*/ 25256 h 242408"/>
                  <a:gd name="connsiteX50" fmla="*/ 19799 w 137195"/>
                  <a:gd name="connsiteY50" fmla="*/ 7488 h 242408"/>
                  <a:gd name="connsiteX51" fmla="*/ 19926 w 137195"/>
                  <a:gd name="connsiteY51" fmla="*/ 3554 h 242408"/>
                  <a:gd name="connsiteX52" fmla="*/ 20306 w 137195"/>
                  <a:gd name="connsiteY52" fmla="*/ 0 h 242408"/>
                  <a:gd name="connsiteX53" fmla="*/ 36551 w 137195"/>
                  <a:gd name="connsiteY53" fmla="*/ 0 h 242408"/>
                  <a:gd name="connsiteX54" fmla="*/ 36679 w 137195"/>
                  <a:gd name="connsiteY54" fmla="*/ 2031 h 242408"/>
                  <a:gd name="connsiteX55" fmla="*/ 37059 w 137195"/>
                  <a:gd name="connsiteY55" fmla="*/ 4950 h 242408"/>
                  <a:gd name="connsiteX56" fmla="*/ 39217 w 137195"/>
                  <a:gd name="connsiteY56" fmla="*/ 12565 h 242408"/>
                  <a:gd name="connsiteX57" fmla="*/ 44166 w 137195"/>
                  <a:gd name="connsiteY57" fmla="*/ 20687 h 242408"/>
                  <a:gd name="connsiteX58" fmla="*/ 52797 w 137195"/>
                  <a:gd name="connsiteY58" fmla="*/ 27033 h 242408"/>
                  <a:gd name="connsiteX59" fmla="*/ 66377 w 137195"/>
                  <a:gd name="connsiteY59" fmla="*/ 29571 h 242408"/>
                  <a:gd name="connsiteX60" fmla="*/ 79703 w 137195"/>
                  <a:gd name="connsiteY60" fmla="*/ 27033 h 242408"/>
                  <a:gd name="connsiteX61" fmla="*/ 88206 w 137195"/>
                  <a:gd name="connsiteY61" fmla="*/ 20687 h 242408"/>
                  <a:gd name="connsiteX62" fmla="*/ 92902 w 137195"/>
                  <a:gd name="connsiteY62" fmla="*/ 12565 h 242408"/>
                  <a:gd name="connsiteX63" fmla="*/ 94933 w 137195"/>
                  <a:gd name="connsiteY63" fmla="*/ 4950 h 242408"/>
                  <a:gd name="connsiteX64" fmla="*/ 95313 w 137195"/>
                  <a:gd name="connsiteY64" fmla="*/ 0 h 242408"/>
                  <a:gd name="connsiteX65" fmla="*/ 111051 w 137195"/>
                  <a:gd name="connsiteY65" fmla="*/ 0 h 242408"/>
                  <a:gd name="connsiteX66" fmla="*/ 111305 w 137195"/>
                  <a:gd name="connsiteY66" fmla="*/ 3554 h 242408"/>
                  <a:gd name="connsiteX67" fmla="*/ 111432 w 137195"/>
                  <a:gd name="connsiteY67" fmla="*/ 7488 h 242408"/>
                  <a:gd name="connsiteX68" fmla="*/ 108259 w 137195"/>
                  <a:gd name="connsiteY68" fmla="*/ 25383 h 242408"/>
                  <a:gd name="connsiteX69" fmla="*/ 99121 w 137195"/>
                  <a:gd name="connsiteY69" fmla="*/ 40486 h 242408"/>
                  <a:gd name="connsiteX70" fmla="*/ 84779 w 137195"/>
                  <a:gd name="connsiteY70" fmla="*/ 50893 h 242408"/>
                  <a:gd name="connsiteX71" fmla="*/ 65869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5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252 w 137195"/>
                  <a:gd name="connsiteY81" fmla="*/ 194307 h 242408"/>
                  <a:gd name="connsiteX82" fmla="*/ 35282 w 137195"/>
                  <a:gd name="connsiteY82" fmla="*/ 206999 h 242408"/>
                  <a:gd name="connsiteX83" fmla="*/ 40740 w 137195"/>
                  <a:gd name="connsiteY83" fmla="*/ 215502 h 242408"/>
                  <a:gd name="connsiteX84" fmla="*/ 48989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0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2" y="117270"/>
                      <a:pt x="86302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6" y="103690"/>
                      <a:pt x="66631" y="103055"/>
                      <a:pt x="60919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1" y="106482"/>
                      <a:pt x="31983" y="107751"/>
                    </a:cubicBezTo>
                    <a:cubicBezTo>
                      <a:pt x="27541" y="109020"/>
                      <a:pt x="23352" y="110543"/>
                      <a:pt x="19545" y="111939"/>
                    </a:cubicBezTo>
                    <a:cubicBezTo>
                      <a:pt x="15737" y="113462"/>
                      <a:pt x="12564" y="114858"/>
                      <a:pt x="10026" y="116128"/>
                    </a:cubicBezTo>
                    <a:lnTo>
                      <a:pt x="9899" y="116128"/>
                    </a:lnTo>
                    <a:lnTo>
                      <a:pt x="3680" y="102928"/>
                    </a:lnTo>
                    <a:cubicBezTo>
                      <a:pt x="5457" y="101278"/>
                      <a:pt x="8503" y="99248"/>
                      <a:pt x="12818" y="96583"/>
                    </a:cubicBezTo>
                    <a:cubicBezTo>
                      <a:pt x="17133" y="94044"/>
                      <a:pt x="22337" y="91506"/>
                      <a:pt x="28302" y="89222"/>
                    </a:cubicBezTo>
                    <a:cubicBezTo>
                      <a:pt x="34267" y="86810"/>
                      <a:pt x="40740" y="84779"/>
                      <a:pt x="47593" y="83003"/>
                    </a:cubicBezTo>
                    <a:cubicBezTo>
                      <a:pt x="54447" y="81226"/>
                      <a:pt x="61300" y="80464"/>
                      <a:pt x="68153" y="80464"/>
                    </a:cubicBezTo>
                    <a:cubicBezTo>
                      <a:pt x="77672" y="80464"/>
                      <a:pt x="85795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701" y="97090"/>
                      <a:pt x="115620" y="102675"/>
                      <a:pt x="117523" y="109655"/>
                    </a:cubicBezTo>
                    <a:cubicBezTo>
                      <a:pt x="119300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6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6" y="241139"/>
                      <a:pt x="118031" y="241520"/>
                      <a:pt x="115239" y="241901"/>
                    </a:cubicBezTo>
                    <a:cubicBezTo>
                      <a:pt x="112574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3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7" y="234413"/>
                    </a:cubicBezTo>
                    <a:cubicBezTo>
                      <a:pt x="73103" y="236570"/>
                      <a:pt x="68661" y="238474"/>
                      <a:pt x="63584" y="239997"/>
                    </a:cubicBezTo>
                    <a:cubicBezTo>
                      <a:pt x="58508" y="241647"/>
                      <a:pt x="53178" y="242408"/>
                      <a:pt x="47466" y="242408"/>
                    </a:cubicBezTo>
                    <a:cubicBezTo>
                      <a:pt x="41120" y="242408"/>
                      <a:pt x="35156" y="241520"/>
                      <a:pt x="29444" y="239870"/>
                    </a:cubicBezTo>
                    <a:cubicBezTo>
                      <a:pt x="23733" y="238220"/>
                      <a:pt x="18783" y="235555"/>
                      <a:pt x="14341" y="232001"/>
                    </a:cubicBezTo>
                    <a:cubicBezTo>
                      <a:pt x="10026" y="228448"/>
                      <a:pt x="6473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869" y="54574"/>
                    </a:moveTo>
                    <a:cubicBezTo>
                      <a:pt x="58635" y="54574"/>
                      <a:pt x="52162" y="53304"/>
                      <a:pt x="46578" y="50639"/>
                    </a:cubicBezTo>
                    <a:cubicBezTo>
                      <a:pt x="40867" y="47974"/>
                      <a:pt x="36044" y="44547"/>
                      <a:pt x="32110" y="40232"/>
                    </a:cubicBezTo>
                    <a:cubicBezTo>
                      <a:pt x="28175" y="35917"/>
                      <a:pt x="25129" y="30967"/>
                      <a:pt x="22972" y="25256"/>
                    </a:cubicBezTo>
                    <a:cubicBezTo>
                      <a:pt x="20941" y="19545"/>
                      <a:pt x="19799" y="13707"/>
                      <a:pt x="19799" y="7488"/>
                    </a:cubicBezTo>
                    <a:cubicBezTo>
                      <a:pt x="19799" y="6219"/>
                      <a:pt x="19799" y="4823"/>
                      <a:pt x="19926" y="3554"/>
                    </a:cubicBezTo>
                    <a:cubicBezTo>
                      <a:pt x="19926" y="2158"/>
                      <a:pt x="20053" y="1015"/>
                      <a:pt x="20306" y="0"/>
                    </a:cubicBezTo>
                    <a:lnTo>
                      <a:pt x="36551" y="0"/>
                    </a:lnTo>
                    <a:cubicBezTo>
                      <a:pt x="36551" y="508"/>
                      <a:pt x="36551" y="1142"/>
                      <a:pt x="36679" y="2031"/>
                    </a:cubicBezTo>
                    <a:cubicBezTo>
                      <a:pt x="36679" y="2919"/>
                      <a:pt x="36805" y="3934"/>
                      <a:pt x="37059" y="4950"/>
                    </a:cubicBezTo>
                    <a:cubicBezTo>
                      <a:pt x="37440" y="7107"/>
                      <a:pt x="38075" y="9646"/>
                      <a:pt x="39217" y="12565"/>
                    </a:cubicBezTo>
                    <a:cubicBezTo>
                      <a:pt x="40232" y="15484"/>
                      <a:pt x="41882" y="18149"/>
                      <a:pt x="44166" y="20687"/>
                    </a:cubicBezTo>
                    <a:cubicBezTo>
                      <a:pt x="46451" y="23226"/>
                      <a:pt x="49243" y="25383"/>
                      <a:pt x="52797" y="27033"/>
                    </a:cubicBezTo>
                    <a:cubicBezTo>
                      <a:pt x="56350" y="28810"/>
                      <a:pt x="60919" y="29571"/>
                      <a:pt x="66377" y="29571"/>
                    </a:cubicBezTo>
                    <a:cubicBezTo>
                      <a:pt x="71707" y="29571"/>
                      <a:pt x="76149" y="28683"/>
                      <a:pt x="79703" y="27033"/>
                    </a:cubicBezTo>
                    <a:cubicBezTo>
                      <a:pt x="83256" y="25256"/>
                      <a:pt x="86049" y="23226"/>
                      <a:pt x="88206" y="20687"/>
                    </a:cubicBezTo>
                    <a:cubicBezTo>
                      <a:pt x="90364" y="18149"/>
                      <a:pt x="91887" y="15484"/>
                      <a:pt x="92902" y="12565"/>
                    </a:cubicBezTo>
                    <a:cubicBezTo>
                      <a:pt x="93790" y="9646"/>
                      <a:pt x="94552" y="7107"/>
                      <a:pt x="94933" y="4950"/>
                    </a:cubicBezTo>
                    <a:cubicBezTo>
                      <a:pt x="95186" y="2792"/>
                      <a:pt x="95313" y="1142"/>
                      <a:pt x="95313" y="0"/>
                    </a:cubicBezTo>
                    <a:lnTo>
                      <a:pt x="111051" y="0"/>
                    </a:lnTo>
                    <a:cubicBezTo>
                      <a:pt x="111178" y="1015"/>
                      <a:pt x="111178" y="2158"/>
                      <a:pt x="111305" y="3554"/>
                    </a:cubicBezTo>
                    <a:cubicBezTo>
                      <a:pt x="111432" y="4823"/>
                      <a:pt x="111432" y="6219"/>
                      <a:pt x="111432" y="7488"/>
                    </a:cubicBezTo>
                    <a:cubicBezTo>
                      <a:pt x="111432" y="13707"/>
                      <a:pt x="110289" y="19672"/>
                      <a:pt x="108259" y="25383"/>
                    </a:cubicBezTo>
                    <a:cubicBezTo>
                      <a:pt x="106101" y="31094"/>
                      <a:pt x="103055" y="36044"/>
                      <a:pt x="99121" y="40486"/>
                    </a:cubicBezTo>
                    <a:cubicBezTo>
                      <a:pt x="95186" y="44801"/>
                      <a:pt x="90490" y="48228"/>
                      <a:pt x="84779" y="50893"/>
                    </a:cubicBezTo>
                    <a:cubicBezTo>
                      <a:pt x="78941" y="53304"/>
                      <a:pt x="72722" y="54574"/>
                      <a:pt x="65869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326" y="219690"/>
                      <a:pt x="74245" y="218802"/>
                    </a:cubicBezTo>
                    <a:cubicBezTo>
                      <a:pt x="77037" y="217914"/>
                      <a:pt x="79830" y="216771"/>
                      <a:pt x="82622" y="215375"/>
                    </a:cubicBezTo>
                    <a:cubicBezTo>
                      <a:pt x="85414" y="213979"/>
                      <a:pt x="87952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252" y="189992"/>
                      <a:pt x="33252" y="194307"/>
                    </a:cubicBezTo>
                    <a:cubicBezTo>
                      <a:pt x="33252" y="199384"/>
                      <a:pt x="33886" y="203572"/>
                      <a:pt x="35282" y="206999"/>
                    </a:cubicBezTo>
                    <a:cubicBezTo>
                      <a:pt x="36551" y="210426"/>
                      <a:pt x="38455" y="213345"/>
                      <a:pt x="40740" y="215502"/>
                    </a:cubicBezTo>
                    <a:cubicBezTo>
                      <a:pt x="43024" y="217660"/>
                      <a:pt x="45816" y="219310"/>
                      <a:pt x="48989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39" name="Freeform: Shape 39"/>
              <p:cNvSpPr/>
              <p:nvPr/>
            </p:nvSpPr>
            <p:spPr>
              <a:xfrm>
                <a:off x="3219227" y="2168222"/>
                <a:ext cx="100516" cy="196845"/>
              </a:xfrm>
              <a:custGeom>
                <a:avLst/>
                <a:gdLst>
                  <a:gd name="connsiteX0" fmla="*/ 19799 w 100516"/>
                  <a:gd name="connsiteY0" fmla="*/ 164355 h 196845"/>
                  <a:gd name="connsiteX1" fmla="*/ 19799 w 100516"/>
                  <a:gd name="connsiteY1" fmla="*/ 57620 h 196845"/>
                  <a:gd name="connsiteX2" fmla="*/ 0 w 100516"/>
                  <a:gd name="connsiteY2" fmla="*/ 57620 h 196845"/>
                  <a:gd name="connsiteX3" fmla="*/ 0 w 100516"/>
                  <a:gd name="connsiteY3" fmla="*/ 44801 h 196845"/>
                  <a:gd name="connsiteX4" fmla="*/ 8376 w 100516"/>
                  <a:gd name="connsiteY4" fmla="*/ 41882 h 196845"/>
                  <a:gd name="connsiteX5" fmla="*/ 14468 w 100516"/>
                  <a:gd name="connsiteY5" fmla="*/ 39090 h 196845"/>
                  <a:gd name="connsiteX6" fmla="*/ 22083 w 100516"/>
                  <a:gd name="connsiteY6" fmla="*/ 28810 h 196845"/>
                  <a:gd name="connsiteX7" fmla="*/ 24875 w 100516"/>
                  <a:gd name="connsiteY7" fmla="*/ 22337 h 196845"/>
                  <a:gd name="connsiteX8" fmla="*/ 28048 w 100516"/>
                  <a:gd name="connsiteY8" fmla="*/ 14088 h 196845"/>
                  <a:gd name="connsiteX9" fmla="*/ 30967 w 100516"/>
                  <a:gd name="connsiteY9" fmla="*/ 5965 h 196845"/>
                  <a:gd name="connsiteX10" fmla="*/ 32871 w 100516"/>
                  <a:gd name="connsiteY10" fmla="*/ 0 h 196845"/>
                  <a:gd name="connsiteX11" fmla="*/ 50385 w 100516"/>
                  <a:gd name="connsiteY11" fmla="*/ 0 h 196845"/>
                  <a:gd name="connsiteX12" fmla="*/ 50385 w 100516"/>
                  <a:gd name="connsiteY12" fmla="*/ 37821 h 196845"/>
                  <a:gd name="connsiteX13" fmla="*/ 96202 w 100516"/>
                  <a:gd name="connsiteY13" fmla="*/ 37821 h 196845"/>
                  <a:gd name="connsiteX14" fmla="*/ 96202 w 100516"/>
                  <a:gd name="connsiteY14" fmla="*/ 57620 h 196845"/>
                  <a:gd name="connsiteX15" fmla="*/ 50385 w 100516"/>
                  <a:gd name="connsiteY15" fmla="*/ 57620 h 196845"/>
                  <a:gd name="connsiteX16" fmla="*/ 50385 w 100516"/>
                  <a:gd name="connsiteY16" fmla="*/ 139480 h 196845"/>
                  <a:gd name="connsiteX17" fmla="*/ 50766 w 100516"/>
                  <a:gd name="connsiteY17" fmla="*/ 158517 h 196845"/>
                  <a:gd name="connsiteX18" fmla="*/ 52670 w 100516"/>
                  <a:gd name="connsiteY18" fmla="*/ 168670 h 196845"/>
                  <a:gd name="connsiteX19" fmla="*/ 57366 w 100516"/>
                  <a:gd name="connsiteY19" fmla="*/ 172732 h 196845"/>
                  <a:gd name="connsiteX20" fmla="*/ 65996 w 100516"/>
                  <a:gd name="connsiteY20" fmla="*/ 173493 h 196845"/>
                  <a:gd name="connsiteX21" fmla="*/ 66123 w 100516"/>
                  <a:gd name="connsiteY21" fmla="*/ 173493 h 196845"/>
                  <a:gd name="connsiteX22" fmla="*/ 74372 w 100516"/>
                  <a:gd name="connsiteY22" fmla="*/ 172986 h 196845"/>
                  <a:gd name="connsiteX23" fmla="*/ 82749 w 100516"/>
                  <a:gd name="connsiteY23" fmla="*/ 171716 h 196845"/>
                  <a:gd name="connsiteX24" fmla="*/ 90237 w 100516"/>
                  <a:gd name="connsiteY24" fmla="*/ 170067 h 196845"/>
                  <a:gd name="connsiteX25" fmla="*/ 95694 w 100516"/>
                  <a:gd name="connsiteY25" fmla="*/ 168417 h 196845"/>
                  <a:gd name="connsiteX26" fmla="*/ 95821 w 100516"/>
                  <a:gd name="connsiteY26" fmla="*/ 168417 h 196845"/>
                  <a:gd name="connsiteX27" fmla="*/ 100517 w 100516"/>
                  <a:gd name="connsiteY27" fmla="*/ 181870 h 196845"/>
                  <a:gd name="connsiteX28" fmla="*/ 91506 w 100516"/>
                  <a:gd name="connsiteY28" fmla="*/ 186946 h 196845"/>
                  <a:gd name="connsiteX29" fmla="*/ 78941 w 100516"/>
                  <a:gd name="connsiteY29" fmla="*/ 191769 h 196845"/>
                  <a:gd name="connsiteX30" fmla="*/ 64981 w 100516"/>
                  <a:gd name="connsiteY30" fmla="*/ 195450 h 196845"/>
                  <a:gd name="connsiteX31" fmla="*/ 51274 w 100516"/>
                  <a:gd name="connsiteY31" fmla="*/ 196846 h 196845"/>
                  <a:gd name="connsiteX32" fmla="*/ 51020 w 100516"/>
                  <a:gd name="connsiteY32" fmla="*/ 196846 h 196845"/>
                  <a:gd name="connsiteX33" fmla="*/ 38075 w 100516"/>
                  <a:gd name="connsiteY33" fmla="*/ 195196 h 196845"/>
                  <a:gd name="connsiteX34" fmla="*/ 28302 w 100516"/>
                  <a:gd name="connsiteY34" fmla="*/ 189738 h 196845"/>
                  <a:gd name="connsiteX35" fmla="*/ 22083 w 100516"/>
                  <a:gd name="connsiteY35" fmla="*/ 179712 h 196845"/>
                  <a:gd name="connsiteX36" fmla="*/ 19799 w 100516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516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8" y="40867"/>
                      <a:pt x="13199" y="39978"/>
                      <a:pt x="14468" y="39090"/>
                    </a:cubicBezTo>
                    <a:cubicBezTo>
                      <a:pt x="17514" y="36932"/>
                      <a:pt x="20052" y="33633"/>
                      <a:pt x="22083" y="28810"/>
                    </a:cubicBezTo>
                    <a:cubicBezTo>
                      <a:pt x="22845" y="27160"/>
                      <a:pt x="23733" y="25002"/>
                      <a:pt x="24875" y="22337"/>
                    </a:cubicBezTo>
                    <a:cubicBezTo>
                      <a:pt x="26017" y="19672"/>
                      <a:pt x="27033" y="16880"/>
                      <a:pt x="28048" y="14088"/>
                    </a:cubicBezTo>
                    <a:cubicBezTo>
                      <a:pt x="29064" y="11295"/>
                      <a:pt x="30079" y="8630"/>
                      <a:pt x="30967" y="5965"/>
                    </a:cubicBezTo>
                    <a:cubicBezTo>
                      <a:pt x="31856" y="3427"/>
                      <a:pt x="32490" y="1396"/>
                      <a:pt x="32871" y="0"/>
                    </a:cubicBezTo>
                    <a:lnTo>
                      <a:pt x="50385" y="0"/>
                    </a:lnTo>
                    <a:lnTo>
                      <a:pt x="50385" y="37821"/>
                    </a:lnTo>
                    <a:lnTo>
                      <a:pt x="96202" y="37821"/>
                    </a:lnTo>
                    <a:lnTo>
                      <a:pt x="96202" y="57620"/>
                    </a:lnTo>
                    <a:lnTo>
                      <a:pt x="50385" y="57620"/>
                    </a:lnTo>
                    <a:lnTo>
                      <a:pt x="50385" y="139480"/>
                    </a:lnTo>
                    <a:cubicBezTo>
                      <a:pt x="50385" y="147602"/>
                      <a:pt x="50512" y="153948"/>
                      <a:pt x="50766" y="158517"/>
                    </a:cubicBezTo>
                    <a:cubicBezTo>
                      <a:pt x="51020" y="163086"/>
                      <a:pt x="51654" y="166513"/>
                      <a:pt x="52670" y="168670"/>
                    </a:cubicBezTo>
                    <a:cubicBezTo>
                      <a:pt x="53685" y="170828"/>
                      <a:pt x="55335" y="172224"/>
                      <a:pt x="57366" y="172732"/>
                    </a:cubicBezTo>
                    <a:cubicBezTo>
                      <a:pt x="59523" y="173239"/>
                      <a:pt x="62315" y="173493"/>
                      <a:pt x="65996" y="173493"/>
                    </a:cubicBezTo>
                    <a:lnTo>
                      <a:pt x="66123" y="173493"/>
                    </a:lnTo>
                    <a:cubicBezTo>
                      <a:pt x="68788" y="173493"/>
                      <a:pt x="71580" y="173366"/>
                      <a:pt x="74372" y="172986"/>
                    </a:cubicBezTo>
                    <a:cubicBezTo>
                      <a:pt x="77291" y="172605"/>
                      <a:pt x="80083" y="172224"/>
                      <a:pt x="82749" y="171716"/>
                    </a:cubicBezTo>
                    <a:cubicBezTo>
                      <a:pt x="85414" y="171209"/>
                      <a:pt x="87952" y="170701"/>
                      <a:pt x="90237" y="170067"/>
                    </a:cubicBezTo>
                    <a:cubicBezTo>
                      <a:pt x="92521" y="169432"/>
                      <a:pt x="94298" y="168924"/>
                      <a:pt x="95694" y="168417"/>
                    </a:cubicBezTo>
                    <a:lnTo>
                      <a:pt x="95821" y="168417"/>
                    </a:lnTo>
                    <a:lnTo>
                      <a:pt x="100517" y="181870"/>
                    </a:lnTo>
                    <a:cubicBezTo>
                      <a:pt x="98359" y="183520"/>
                      <a:pt x="95313" y="185169"/>
                      <a:pt x="91506" y="186946"/>
                    </a:cubicBezTo>
                    <a:cubicBezTo>
                      <a:pt x="87698" y="188723"/>
                      <a:pt x="83510" y="190373"/>
                      <a:pt x="78941" y="191769"/>
                    </a:cubicBezTo>
                    <a:cubicBezTo>
                      <a:pt x="74499" y="193292"/>
                      <a:pt x="69803" y="194434"/>
                      <a:pt x="64981" y="195450"/>
                    </a:cubicBezTo>
                    <a:cubicBezTo>
                      <a:pt x="60158" y="196465"/>
                      <a:pt x="55589" y="196846"/>
                      <a:pt x="51274" y="196846"/>
                    </a:cubicBezTo>
                    <a:lnTo>
                      <a:pt x="51020" y="196846"/>
                    </a:lnTo>
                    <a:cubicBezTo>
                      <a:pt x="46197" y="196846"/>
                      <a:pt x="41882" y="196338"/>
                      <a:pt x="38075" y="195196"/>
                    </a:cubicBezTo>
                    <a:cubicBezTo>
                      <a:pt x="34267" y="194053"/>
                      <a:pt x="30967" y="192277"/>
                      <a:pt x="28302" y="189738"/>
                    </a:cubicBezTo>
                    <a:cubicBezTo>
                      <a:pt x="25637" y="187200"/>
                      <a:pt x="23479" y="183900"/>
                      <a:pt x="22083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0" name="Freeform: Shape 40"/>
              <p:cNvSpPr/>
              <p:nvPr/>
            </p:nvSpPr>
            <p:spPr>
              <a:xfrm>
                <a:off x="3335481" y="2202616"/>
                <a:ext cx="137195" cy="161943"/>
              </a:xfrm>
              <a:custGeom>
                <a:avLst/>
                <a:gdLst>
                  <a:gd name="connsiteX0" fmla="*/ 0 w 137195"/>
                  <a:gd name="connsiteY0" fmla="*/ 118031 h 161943"/>
                  <a:gd name="connsiteX1" fmla="*/ 3681 w 137195"/>
                  <a:gd name="connsiteY1" fmla="*/ 100390 h 161943"/>
                  <a:gd name="connsiteX2" fmla="*/ 13834 w 137195"/>
                  <a:gd name="connsiteY2" fmla="*/ 86810 h 161943"/>
                  <a:gd name="connsiteX3" fmla="*/ 28937 w 137195"/>
                  <a:gd name="connsiteY3" fmla="*/ 76784 h 161943"/>
                  <a:gd name="connsiteX4" fmla="*/ 47720 w 137195"/>
                  <a:gd name="connsiteY4" fmla="*/ 70057 h 161943"/>
                  <a:gd name="connsiteX5" fmla="*/ 68661 w 137195"/>
                  <a:gd name="connsiteY5" fmla="*/ 66250 h 161943"/>
                  <a:gd name="connsiteX6" fmla="*/ 90237 w 137195"/>
                  <a:gd name="connsiteY6" fmla="*/ 64727 h 161943"/>
                  <a:gd name="connsiteX7" fmla="*/ 90237 w 137195"/>
                  <a:gd name="connsiteY7" fmla="*/ 57493 h 161943"/>
                  <a:gd name="connsiteX8" fmla="*/ 88841 w 137195"/>
                  <a:gd name="connsiteY8" fmla="*/ 41247 h 161943"/>
                  <a:gd name="connsiteX9" fmla="*/ 84145 w 137195"/>
                  <a:gd name="connsiteY9" fmla="*/ 30460 h 161943"/>
                  <a:gd name="connsiteX10" fmla="*/ 75134 w 137195"/>
                  <a:gd name="connsiteY10" fmla="*/ 24495 h 161943"/>
                  <a:gd name="connsiteX11" fmla="*/ 60919 w 137195"/>
                  <a:gd name="connsiteY11" fmla="*/ 22591 h 161943"/>
                  <a:gd name="connsiteX12" fmla="*/ 46197 w 137195"/>
                  <a:gd name="connsiteY12" fmla="*/ 23987 h 161943"/>
                  <a:gd name="connsiteX13" fmla="*/ 31983 w 137195"/>
                  <a:gd name="connsiteY13" fmla="*/ 27287 h 161943"/>
                  <a:gd name="connsiteX14" fmla="*/ 19545 w 137195"/>
                  <a:gd name="connsiteY14" fmla="*/ 31475 h 161943"/>
                  <a:gd name="connsiteX15" fmla="*/ 10026 w 137195"/>
                  <a:gd name="connsiteY15" fmla="*/ 35663 h 161943"/>
                  <a:gd name="connsiteX16" fmla="*/ 9899 w 137195"/>
                  <a:gd name="connsiteY16" fmla="*/ 35663 h 161943"/>
                  <a:gd name="connsiteX17" fmla="*/ 3807 w 137195"/>
                  <a:gd name="connsiteY17" fmla="*/ 22464 h 161943"/>
                  <a:gd name="connsiteX18" fmla="*/ 12945 w 137195"/>
                  <a:gd name="connsiteY18" fmla="*/ 16118 h 161943"/>
                  <a:gd name="connsiteX19" fmla="*/ 28429 w 137195"/>
                  <a:gd name="connsiteY19" fmla="*/ 8757 h 161943"/>
                  <a:gd name="connsiteX20" fmla="*/ 47720 w 137195"/>
                  <a:gd name="connsiteY20" fmla="*/ 2538 h 161943"/>
                  <a:gd name="connsiteX21" fmla="*/ 68280 w 137195"/>
                  <a:gd name="connsiteY21" fmla="*/ 0 h 161943"/>
                  <a:gd name="connsiteX22" fmla="*/ 92521 w 137195"/>
                  <a:gd name="connsiteY22" fmla="*/ 2919 h 161943"/>
                  <a:gd name="connsiteX23" fmla="*/ 108639 w 137195"/>
                  <a:gd name="connsiteY23" fmla="*/ 12311 h 161943"/>
                  <a:gd name="connsiteX24" fmla="*/ 117524 w 137195"/>
                  <a:gd name="connsiteY24" fmla="*/ 29191 h 161943"/>
                  <a:gd name="connsiteX25" fmla="*/ 120189 w 137195"/>
                  <a:gd name="connsiteY25" fmla="*/ 54447 h 161943"/>
                  <a:gd name="connsiteX26" fmla="*/ 120189 w 137195"/>
                  <a:gd name="connsiteY26" fmla="*/ 143668 h 161943"/>
                  <a:gd name="connsiteX27" fmla="*/ 137195 w 137195"/>
                  <a:gd name="connsiteY27" fmla="*/ 143668 h 161943"/>
                  <a:gd name="connsiteX28" fmla="*/ 137195 w 137195"/>
                  <a:gd name="connsiteY28" fmla="*/ 156994 h 161943"/>
                  <a:gd name="connsiteX29" fmla="*/ 130977 w 137195"/>
                  <a:gd name="connsiteY29" fmla="*/ 158517 h 161943"/>
                  <a:gd name="connsiteX30" fmla="*/ 123362 w 137195"/>
                  <a:gd name="connsiteY30" fmla="*/ 160167 h 161943"/>
                  <a:gd name="connsiteX31" fmla="*/ 115239 w 137195"/>
                  <a:gd name="connsiteY31" fmla="*/ 161436 h 161943"/>
                  <a:gd name="connsiteX32" fmla="*/ 107497 w 137195"/>
                  <a:gd name="connsiteY32" fmla="*/ 161944 h 161943"/>
                  <a:gd name="connsiteX33" fmla="*/ 100898 w 137195"/>
                  <a:gd name="connsiteY33" fmla="*/ 161563 h 161943"/>
                  <a:gd name="connsiteX34" fmla="*/ 96329 w 137195"/>
                  <a:gd name="connsiteY34" fmla="*/ 159786 h 161943"/>
                  <a:gd name="connsiteX35" fmla="*/ 93664 w 137195"/>
                  <a:gd name="connsiteY35" fmla="*/ 155471 h 161943"/>
                  <a:gd name="connsiteX36" fmla="*/ 92775 w 137195"/>
                  <a:gd name="connsiteY36" fmla="*/ 147729 h 161943"/>
                  <a:gd name="connsiteX37" fmla="*/ 92775 w 137195"/>
                  <a:gd name="connsiteY37" fmla="*/ 142653 h 161943"/>
                  <a:gd name="connsiteX38" fmla="*/ 86937 w 137195"/>
                  <a:gd name="connsiteY38" fmla="*/ 147476 h 161943"/>
                  <a:gd name="connsiteX39" fmla="*/ 77038 w 137195"/>
                  <a:gd name="connsiteY39" fmla="*/ 153948 h 161943"/>
                  <a:gd name="connsiteX40" fmla="*/ 63585 w 137195"/>
                  <a:gd name="connsiteY40" fmla="*/ 159533 h 161943"/>
                  <a:gd name="connsiteX41" fmla="*/ 47466 w 137195"/>
                  <a:gd name="connsiteY41" fmla="*/ 161944 h 161943"/>
                  <a:gd name="connsiteX42" fmla="*/ 29444 w 137195"/>
                  <a:gd name="connsiteY42" fmla="*/ 159406 h 161943"/>
                  <a:gd name="connsiteX43" fmla="*/ 14341 w 137195"/>
                  <a:gd name="connsiteY43" fmla="*/ 151537 h 161943"/>
                  <a:gd name="connsiteX44" fmla="*/ 3934 w 137195"/>
                  <a:gd name="connsiteY44" fmla="*/ 137830 h 161943"/>
                  <a:gd name="connsiteX45" fmla="*/ 0 w 137195"/>
                  <a:gd name="connsiteY45" fmla="*/ 118031 h 161943"/>
                  <a:gd name="connsiteX46" fmla="*/ 59143 w 137195"/>
                  <a:gd name="connsiteY46" fmla="*/ 141257 h 161943"/>
                  <a:gd name="connsiteX47" fmla="*/ 65996 w 137195"/>
                  <a:gd name="connsiteY47" fmla="*/ 140495 h 161943"/>
                  <a:gd name="connsiteX48" fmla="*/ 74246 w 137195"/>
                  <a:gd name="connsiteY48" fmla="*/ 138338 h 161943"/>
                  <a:gd name="connsiteX49" fmla="*/ 82622 w 137195"/>
                  <a:gd name="connsiteY49" fmla="*/ 134911 h 161943"/>
                  <a:gd name="connsiteX50" fmla="*/ 90237 w 137195"/>
                  <a:gd name="connsiteY50" fmla="*/ 130342 h 161943"/>
                  <a:gd name="connsiteX51" fmla="*/ 90237 w 137195"/>
                  <a:gd name="connsiteY51" fmla="*/ 79957 h 161943"/>
                  <a:gd name="connsiteX52" fmla="*/ 62823 w 137195"/>
                  <a:gd name="connsiteY52" fmla="*/ 82876 h 161943"/>
                  <a:gd name="connsiteX53" fmla="*/ 45182 w 137195"/>
                  <a:gd name="connsiteY53" fmla="*/ 90491 h 161943"/>
                  <a:gd name="connsiteX54" fmla="*/ 35917 w 137195"/>
                  <a:gd name="connsiteY54" fmla="*/ 101278 h 161943"/>
                  <a:gd name="connsiteX55" fmla="*/ 33252 w 137195"/>
                  <a:gd name="connsiteY55" fmla="*/ 113843 h 161943"/>
                  <a:gd name="connsiteX56" fmla="*/ 35282 w 137195"/>
                  <a:gd name="connsiteY56" fmla="*/ 126535 h 161943"/>
                  <a:gd name="connsiteX57" fmla="*/ 40740 w 137195"/>
                  <a:gd name="connsiteY57" fmla="*/ 135038 h 161943"/>
                  <a:gd name="connsiteX58" fmla="*/ 48989 w 137195"/>
                  <a:gd name="connsiteY58" fmla="*/ 139734 h 161943"/>
                  <a:gd name="connsiteX59" fmla="*/ 59143 w 137195"/>
                  <a:gd name="connsiteY59" fmla="*/ 141257 h 161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137195" h="161943">
                    <a:moveTo>
                      <a:pt x="0" y="118031"/>
                    </a:moveTo>
                    <a:cubicBezTo>
                      <a:pt x="0" y="111432"/>
                      <a:pt x="1269" y="105594"/>
                      <a:pt x="3681" y="100390"/>
                    </a:cubicBezTo>
                    <a:cubicBezTo>
                      <a:pt x="6092" y="95186"/>
                      <a:pt x="9519" y="90744"/>
                      <a:pt x="13834" y="86810"/>
                    </a:cubicBezTo>
                    <a:cubicBezTo>
                      <a:pt x="18149" y="82876"/>
                      <a:pt x="23226" y="79576"/>
                      <a:pt x="28937" y="76784"/>
                    </a:cubicBezTo>
                    <a:cubicBezTo>
                      <a:pt x="34775" y="73992"/>
                      <a:pt x="40994" y="71834"/>
                      <a:pt x="47720" y="70057"/>
                    </a:cubicBezTo>
                    <a:cubicBezTo>
                      <a:pt x="54447" y="68280"/>
                      <a:pt x="61427" y="67011"/>
                      <a:pt x="68661" y="66250"/>
                    </a:cubicBezTo>
                    <a:cubicBezTo>
                      <a:pt x="75895" y="65488"/>
                      <a:pt x="83130" y="64981"/>
                      <a:pt x="90237" y="64727"/>
                    </a:cubicBezTo>
                    <a:lnTo>
                      <a:pt x="90237" y="57493"/>
                    </a:lnTo>
                    <a:cubicBezTo>
                      <a:pt x="90237" y="51147"/>
                      <a:pt x="89729" y="45689"/>
                      <a:pt x="88841" y="41247"/>
                    </a:cubicBezTo>
                    <a:cubicBezTo>
                      <a:pt x="87952" y="36805"/>
                      <a:pt x="86302" y="33252"/>
                      <a:pt x="84145" y="30460"/>
                    </a:cubicBezTo>
                    <a:cubicBezTo>
                      <a:pt x="81860" y="27668"/>
                      <a:pt x="78941" y="25637"/>
                      <a:pt x="75134" y="24495"/>
                    </a:cubicBezTo>
                    <a:cubicBezTo>
                      <a:pt x="71453" y="23226"/>
                      <a:pt x="66631" y="22591"/>
                      <a:pt x="60919" y="22591"/>
                    </a:cubicBezTo>
                    <a:cubicBezTo>
                      <a:pt x="55970" y="22591"/>
                      <a:pt x="51020" y="23099"/>
                      <a:pt x="46197" y="23987"/>
                    </a:cubicBezTo>
                    <a:cubicBezTo>
                      <a:pt x="41247" y="24875"/>
                      <a:pt x="36552" y="26018"/>
                      <a:pt x="31983" y="27287"/>
                    </a:cubicBezTo>
                    <a:cubicBezTo>
                      <a:pt x="27541" y="28556"/>
                      <a:pt x="23353" y="30079"/>
                      <a:pt x="19545" y="31475"/>
                    </a:cubicBezTo>
                    <a:cubicBezTo>
                      <a:pt x="15738" y="32998"/>
                      <a:pt x="12565" y="34394"/>
                      <a:pt x="10026" y="35663"/>
                    </a:cubicBezTo>
                    <a:lnTo>
                      <a:pt x="9899" y="35663"/>
                    </a:lnTo>
                    <a:lnTo>
                      <a:pt x="3807" y="22464"/>
                    </a:lnTo>
                    <a:cubicBezTo>
                      <a:pt x="5584" y="20814"/>
                      <a:pt x="8630" y="18784"/>
                      <a:pt x="12945" y="16118"/>
                    </a:cubicBezTo>
                    <a:cubicBezTo>
                      <a:pt x="17260" y="13580"/>
                      <a:pt x="22464" y="11042"/>
                      <a:pt x="28429" y="8757"/>
                    </a:cubicBezTo>
                    <a:cubicBezTo>
                      <a:pt x="34394" y="6346"/>
                      <a:pt x="40867" y="4315"/>
                      <a:pt x="47720" y="2538"/>
                    </a:cubicBezTo>
                    <a:cubicBezTo>
                      <a:pt x="54574" y="761"/>
                      <a:pt x="61427" y="0"/>
                      <a:pt x="68280" y="0"/>
                    </a:cubicBezTo>
                    <a:cubicBezTo>
                      <a:pt x="77799" y="0"/>
                      <a:pt x="85922" y="1015"/>
                      <a:pt x="92521" y="2919"/>
                    </a:cubicBezTo>
                    <a:cubicBezTo>
                      <a:pt x="99121" y="4823"/>
                      <a:pt x="104451" y="7996"/>
                      <a:pt x="108639" y="12311"/>
                    </a:cubicBezTo>
                    <a:cubicBezTo>
                      <a:pt x="112701" y="16626"/>
                      <a:pt x="115620" y="22210"/>
                      <a:pt x="117524" y="29191"/>
                    </a:cubicBezTo>
                    <a:cubicBezTo>
                      <a:pt x="119300" y="36044"/>
                      <a:pt x="120189" y="44547"/>
                      <a:pt x="120189" y="54447"/>
                    </a:cubicBezTo>
                    <a:lnTo>
                      <a:pt x="120189" y="143668"/>
                    </a:lnTo>
                    <a:lnTo>
                      <a:pt x="137195" y="143668"/>
                    </a:lnTo>
                    <a:lnTo>
                      <a:pt x="137195" y="156994"/>
                    </a:lnTo>
                    <a:cubicBezTo>
                      <a:pt x="135419" y="157502"/>
                      <a:pt x="133388" y="158010"/>
                      <a:pt x="130977" y="158517"/>
                    </a:cubicBezTo>
                    <a:cubicBezTo>
                      <a:pt x="128565" y="159152"/>
                      <a:pt x="126027" y="159659"/>
                      <a:pt x="123362" y="160167"/>
                    </a:cubicBezTo>
                    <a:cubicBezTo>
                      <a:pt x="120697" y="160675"/>
                      <a:pt x="118031" y="161056"/>
                      <a:pt x="115239" y="161436"/>
                    </a:cubicBezTo>
                    <a:cubicBezTo>
                      <a:pt x="112574" y="161817"/>
                      <a:pt x="109909" y="161944"/>
                      <a:pt x="107497" y="161944"/>
                    </a:cubicBezTo>
                    <a:cubicBezTo>
                      <a:pt x="104959" y="161944"/>
                      <a:pt x="102675" y="161817"/>
                      <a:pt x="100898" y="161563"/>
                    </a:cubicBezTo>
                    <a:cubicBezTo>
                      <a:pt x="98994" y="161309"/>
                      <a:pt x="97471" y="160802"/>
                      <a:pt x="96329" y="159786"/>
                    </a:cubicBezTo>
                    <a:cubicBezTo>
                      <a:pt x="95186" y="158771"/>
                      <a:pt x="94298" y="157375"/>
                      <a:pt x="93664" y="155471"/>
                    </a:cubicBezTo>
                    <a:cubicBezTo>
                      <a:pt x="93029" y="153567"/>
                      <a:pt x="92775" y="150902"/>
                      <a:pt x="92775" y="147729"/>
                    </a:cubicBezTo>
                    <a:lnTo>
                      <a:pt x="92775" y="142653"/>
                    </a:lnTo>
                    <a:cubicBezTo>
                      <a:pt x="91633" y="143795"/>
                      <a:pt x="89602" y="145318"/>
                      <a:pt x="86937" y="147476"/>
                    </a:cubicBezTo>
                    <a:cubicBezTo>
                      <a:pt x="84272" y="149633"/>
                      <a:pt x="80972" y="151791"/>
                      <a:pt x="77038" y="153948"/>
                    </a:cubicBezTo>
                    <a:cubicBezTo>
                      <a:pt x="73103" y="156106"/>
                      <a:pt x="68661" y="158010"/>
                      <a:pt x="63585" y="159533"/>
                    </a:cubicBezTo>
                    <a:cubicBezTo>
                      <a:pt x="58508" y="161182"/>
                      <a:pt x="53178" y="161944"/>
                      <a:pt x="47466" y="161944"/>
                    </a:cubicBezTo>
                    <a:cubicBezTo>
                      <a:pt x="41121" y="161944"/>
                      <a:pt x="35156" y="161056"/>
                      <a:pt x="29444" y="159406"/>
                    </a:cubicBezTo>
                    <a:cubicBezTo>
                      <a:pt x="23733" y="157756"/>
                      <a:pt x="18784" y="155091"/>
                      <a:pt x="14341" y="151537"/>
                    </a:cubicBezTo>
                    <a:cubicBezTo>
                      <a:pt x="10026" y="147983"/>
                      <a:pt x="6600" y="143414"/>
                      <a:pt x="3934" y="137830"/>
                    </a:cubicBezTo>
                    <a:cubicBezTo>
                      <a:pt x="1396" y="132500"/>
                      <a:pt x="0" y="125773"/>
                      <a:pt x="0" y="118031"/>
                    </a:cubicBezTo>
                    <a:close/>
                    <a:moveTo>
                      <a:pt x="59143" y="141257"/>
                    </a:moveTo>
                    <a:cubicBezTo>
                      <a:pt x="61046" y="141257"/>
                      <a:pt x="63331" y="141003"/>
                      <a:pt x="65996" y="140495"/>
                    </a:cubicBezTo>
                    <a:cubicBezTo>
                      <a:pt x="68661" y="139988"/>
                      <a:pt x="71327" y="139226"/>
                      <a:pt x="74246" y="138338"/>
                    </a:cubicBezTo>
                    <a:cubicBezTo>
                      <a:pt x="77038" y="137449"/>
                      <a:pt x="79830" y="136307"/>
                      <a:pt x="82622" y="134911"/>
                    </a:cubicBezTo>
                    <a:cubicBezTo>
                      <a:pt x="85414" y="133515"/>
                      <a:pt x="87952" y="131992"/>
                      <a:pt x="90237" y="130342"/>
                    </a:cubicBezTo>
                    <a:lnTo>
                      <a:pt x="90237" y="79957"/>
                    </a:lnTo>
                    <a:cubicBezTo>
                      <a:pt x="79322" y="79957"/>
                      <a:pt x="70184" y="80972"/>
                      <a:pt x="62823" y="82876"/>
                    </a:cubicBezTo>
                    <a:cubicBezTo>
                      <a:pt x="55462" y="84779"/>
                      <a:pt x="49624" y="87318"/>
                      <a:pt x="45182" y="90491"/>
                    </a:cubicBezTo>
                    <a:cubicBezTo>
                      <a:pt x="40867" y="93663"/>
                      <a:pt x="37694" y="97217"/>
                      <a:pt x="35917" y="101278"/>
                    </a:cubicBezTo>
                    <a:cubicBezTo>
                      <a:pt x="34140" y="105340"/>
                      <a:pt x="33252" y="109528"/>
                      <a:pt x="33252" y="113843"/>
                    </a:cubicBezTo>
                    <a:cubicBezTo>
                      <a:pt x="33252" y="118920"/>
                      <a:pt x="33886" y="123108"/>
                      <a:pt x="35282" y="126535"/>
                    </a:cubicBezTo>
                    <a:cubicBezTo>
                      <a:pt x="36552" y="129961"/>
                      <a:pt x="38455" y="132880"/>
                      <a:pt x="40740" y="135038"/>
                    </a:cubicBezTo>
                    <a:cubicBezTo>
                      <a:pt x="43024" y="137195"/>
                      <a:pt x="45816" y="138845"/>
                      <a:pt x="48989" y="139734"/>
                    </a:cubicBezTo>
                    <a:cubicBezTo>
                      <a:pt x="52162" y="140876"/>
                      <a:pt x="55462" y="141257"/>
                      <a:pt x="59143" y="14125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1" name="Freeform: Shape 41"/>
              <p:cNvSpPr/>
              <p:nvPr/>
            </p:nvSpPr>
            <p:spPr>
              <a:xfrm>
                <a:off x="3491333" y="2168222"/>
                <a:ext cx="100390" cy="196845"/>
              </a:xfrm>
              <a:custGeom>
                <a:avLst/>
                <a:gdLst>
                  <a:gd name="connsiteX0" fmla="*/ 19799 w 100390"/>
                  <a:gd name="connsiteY0" fmla="*/ 164355 h 196845"/>
                  <a:gd name="connsiteX1" fmla="*/ 19799 w 100390"/>
                  <a:gd name="connsiteY1" fmla="*/ 57620 h 196845"/>
                  <a:gd name="connsiteX2" fmla="*/ 0 w 100390"/>
                  <a:gd name="connsiteY2" fmla="*/ 57620 h 196845"/>
                  <a:gd name="connsiteX3" fmla="*/ 0 w 100390"/>
                  <a:gd name="connsiteY3" fmla="*/ 44801 h 196845"/>
                  <a:gd name="connsiteX4" fmla="*/ 8376 w 100390"/>
                  <a:gd name="connsiteY4" fmla="*/ 41882 h 196845"/>
                  <a:gd name="connsiteX5" fmla="*/ 14468 w 100390"/>
                  <a:gd name="connsiteY5" fmla="*/ 39090 h 196845"/>
                  <a:gd name="connsiteX6" fmla="*/ 22083 w 100390"/>
                  <a:gd name="connsiteY6" fmla="*/ 28810 h 196845"/>
                  <a:gd name="connsiteX7" fmla="*/ 24749 w 100390"/>
                  <a:gd name="connsiteY7" fmla="*/ 22337 h 196845"/>
                  <a:gd name="connsiteX8" fmla="*/ 27922 w 100390"/>
                  <a:gd name="connsiteY8" fmla="*/ 14088 h 196845"/>
                  <a:gd name="connsiteX9" fmla="*/ 30841 w 100390"/>
                  <a:gd name="connsiteY9" fmla="*/ 5965 h 196845"/>
                  <a:gd name="connsiteX10" fmla="*/ 32744 w 100390"/>
                  <a:gd name="connsiteY10" fmla="*/ 0 h 196845"/>
                  <a:gd name="connsiteX11" fmla="*/ 50259 w 100390"/>
                  <a:gd name="connsiteY11" fmla="*/ 0 h 196845"/>
                  <a:gd name="connsiteX12" fmla="*/ 50259 w 100390"/>
                  <a:gd name="connsiteY12" fmla="*/ 37821 h 196845"/>
                  <a:gd name="connsiteX13" fmla="*/ 96075 w 100390"/>
                  <a:gd name="connsiteY13" fmla="*/ 37821 h 196845"/>
                  <a:gd name="connsiteX14" fmla="*/ 96075 w 100390"/>
                  <a:gd name="connsiteY14" fmla="*/ 57620 h 196845"/>
                  <a:gd name="connsiteX15" fmla="*/ 50259 w 100390"/>
                  <a:gd name="connsiteY15" fmla="*/ 57620 h 196845"/>
                  <a:gd name="connsiteX16" fmla="*/ 50259 w 100390"/>
                  <a:gd name="connsiteY16" fmla="*/ 139480 h 196845"/>
                  <a:gd name="connsiteX17" fmla="*/ 50639 w 100390"/>
                  <a:gd name="connsiteY17" fmla="*/ 158517 h 196845"/>
                  <a:gd name="connsiteX18" fmla="*/ 52543 w 100390"/>
                  <a:gd name="connsiteY18" fmla="*/ 168670 h 196845"/>
                  <a:gd name="connsiteX19" fmla="*/ 57239 w 100390"/>
                  <a:gd name="connsiteY19" fmla="*/ 172732 h 196845"/>
                  <a:gd name="connsiteX20" fmla="*/ 65869 w 100390"/>
                  <a:gd name="connsiteY20" fmla="*/ 173493 h 196845"/>
                  <a:gd name="connsiteX21" fmla="*/ 65996 w 100390"/>
                  <a:gd name="connsiteY21" fmla="*/ 173493 h 196845"/>
                  <a:gd name="connsiteX22" fmla="*/ 74246 w 100390"/>
                  <a:gd name="connsiteY22" fmla="*/ 172986 h 196845"/>
                  <a:gd name="connsiteX23" fmla="*/ 82622 w 100390"/>
                  <a:gd name="connsiteY23" fmla="*/ 171716 h 196845"/>
                  <a:gd name="connsiteX24" fmla="*/ 90110 w 100390"/>
                  <a:gd name="connsiteY24" fmla="*/ 170067 h 196845"/>
                  <a:gd name="connsiteX25" fmla="*/ 95567 w 100390"/>
                  <a:gd name="connsiteY25" fmla="*/ 168417 h 196845"/>
                  <a:gd name="connsiteX26" fmla="*/ 95694 w 100390"/>
                  <a:gd name="connsiteY26" fmla="*/ 168417 h 196845"/>
                  <a:gd name="connsiteX27" fmla="*/ 100390 w 100390"/>
                  <a:gd name="connsiteY27" fmla="*/ 181870 h 196845"/>
                  <a:gd name="connsiteX28" fmla="*/ 91379 w 100390"/>
                  <a:gd name="connsiteY28" fmla="*/ 186946 h 196845"/>
                  <a:gd name="connsiteX29" fmla="*/ 78814 w 100390"/>
                  <a:gd name="connsiteY29" fmla="*/ 191769 h 196845"/>
                  <a:gd name="connsiteX30" fmla="*/ 64727 w 100390"/>
                  <a:gd name="connsiteY30" fmla="*/ 195450 h 196845"/>
                  <a:gd name="connsiteX31" fmla="*/ 51020 w 100390"/>
                  <a:gd name="connsiteY31" fmla="*/ 196846 h 196845"/>
                  <a:gd name="connsiteX32" fmla="*/ 50766 w 100390"/>
                  <a:gd name="connsiteY32" fmla="*/ 196846 h 196845"/>
                  <a:gd name="connsiteX33" fmla="*/ 37821 w 100390"/>
                  <a:gd name="connsiteY33" fmla="*/ 195196 h 196845"/>
                  <a:gd name="connsiteX34" fmla="*/ 28048 w 100390"/>
                  <a:gd name="connsiteY34" fmla="*/ 189738 h 196845"/>
                  <a:gd name="connsiteX35" fmla="*/ 21829 w 100390"/>
                  <a:gd name="connsiteY35" fmla="*/ 179712 h 196845"/>
                  <a:gd name="connsiteX36" fmla="*/ 19799 w 100390"/>
                  <a:gd name="connsiteY36" fmla="*/ 164355 h 196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00390" h="196845">
                    <a:moveTo>
                      <a:pt x="19799" y="164355"/>
                    </a:moveTo>
                    <a:lnTo>
                      <a:pt x="19799" y="57620"/>
                    </a:lnTo>
                    <a:lnTo>
                      <a:pt x="0" y="57620"/>
                    </a:lnTo>
                    <a:lnTo>
                      <a:pt x="0" y="44801"/>
                    </a:lnTo>
                    <a:cubicBezTo>
                      <a:pt x="2792" y="43913"/>
                      <a:pt x="5584" y="42897"/>
                      <a:pt x="8376" y="41882"/>
                    </a:cubicBezTo>
                    <a:cubicBezTo>
                      <a:pt x="11169" y="40867"/>
                      <a:pt x="13199" y="39978"/>
                      <a:pt x="14468" y="39090"/>
                    </a:cubicBezTo>
                    <a:cubicBezTo>
                      <a:pt x="17514" y="36932"/>
                      <a:pt x="20053" y="33633"/>
                      <a:pt x="22083" y="28810"/>
                    </a:cubicBezTo>
                    <a:cubicBezTo>
                      <a:pt x="22845" y="27160"/>
                      <a:pt x="23733" y="25002"/>
                      <a:pt x="24749" y="22337"/>
                    </a:cubicBezTo>
                    <a:cubicBezTo>
                      <a:pt x="25891" y="19672"/>
                      <a:pt x="26906" y="16880"/>
                      <a:pt x="27922" y="14088"/>
                    </a:cubicBezTo>
                    <a:cubicBezTo>
                      <a:pt x="28937" y="11295"/>
                      <a:pt x="29952" y="8630"/>
                      <a:pt x="30841" y="5965"/>
                    </a:cubicBezTo>
                    <a:cubicBezTo>
                      <a:pt x="31729" y="3427"/>
                      <a:pt x="32363" y="1396"/>
                      <a:pt x="32744" y="0"/>
                    </a:cubicBezTo>
                    <a:lnTo>
                      <a:pt x="50259" y="0"/>
                    </a:lnTo>
                    <a:lnTo>
                      <a:pt x="50259" y="37821"/>
                    </a:lnTo>
                    <a:lnTo>
                      <a:pt x="96075" y="37821"/>
                    </a:lnTo>
                    <a:lnTo>
                      <a:pt x="96075" y="57620"/>
                    </a:lnTo>
                    <a:lnTo>
                      <a:pt x="50259" y="57620"/>
                    </a:lnTo>
                    <a:lnTo>
                      <a:pt x="50259" y="139480"/>
                    </a:lnTo>
                    <a:cubicBezTo>
                      <a:pt x="50259" y="147602"/>
                      <a:pt x="50385" y="153948"/>
                      <a:pt x="50639" y="158517"/>
                    </a:cubicBezTo>
                    <a:cubicBezTo>
                      <a:pt x="50893" y="163086"/>
                      <a:pt x="51528" y="166513"/>
                      <a:pt x="52543" y="168670"/>
                    </a:cubicBezTo>
                    <a:cubicBezTo>
                      <a:pt x="53558" y="170828"/>
                      <a:pt x="55208" y="172224"/>
                      <a:pt x="57239" y="172732"/>
                    </a:cubicBezTo>
                    <a:cubicBezTo>
                      <a:pt x="59269" y="173239"/>
                      <a:pt x="62189" y="173493"/>
                      <a:pt x="65869" y="173493"/>
                    </a:cubicBezTo>
                    <a:lnTo>
                      <a:pt x="65996" y="173493"/>
                    </a:lnTo>
                    <a:cubicBezTo>
                      <a:pt x="68661" y="173493"/>
                      <a:pt x="71453" y="173366"/>
                      <a:pt x="74246" y="172986"/>
                    </a:cubicBezTo>
                    <a:cubicBezTo>
                      <a:pt x="77165" y="172605"/>
                      <a:pt x="79957" y="172224"/>
                      <a:pt x="82622" y="171716"/>
                    </a:cubicBezTo>
                    <a:cubicBezTo>
                      <a:pt x="85414" y="171209"/>
                      <a:pt x="87825" y="170701"/>
                      <a:pt x="90110" y="170067"/>
                    </a:cubicBezTo>
                    <a:cubicBezTo>
                      <a:pt x="92394" y="169432"/>
                      <a:pt x="94171" y="168924"/>
                      <a:pt x="95567" y="168417"/>
                    </a:cubicBezTo>
                    <a:lnTo>
                      <a:pt x="95694" y="168417"/>
                    </a:lnTo>
                    <a:lnTo>
                      <a:pt x="100390" y="181870"/>
                    </a:lnTo>
                    <a:cubicBezTo>
                      <a:pt x="98232" y="183520"/>
                      <a:pt x="95186" y="185169"/>
                      <a:pt x="91379" y="186946"/>
                    </a:cubicBezTo>
                    <a:cubicBezTo>
                      <a:pt x="87572" y="188723"/>
                      <a:pt x="83383" y="190373"/>
                      <a:pt x="78814" y="191769"/>
                    </a:cubicBezTo>
                    <a:cubicBezTo>
                      <a:pt x="74246" y="193292"/>
                      <a:pt x="69677" y="194434"/>
                      <a:pt x="64727" y="195450"/>
                    </a:cubicBezTo>
                    <a:cubicBezTo>
                      <a:pt x="59904" y="196465"/>
                      <a:pt x="55335" y="196846"/>
                      <a:pt x="51020" y="196846"/>
                    </a:cubicBezTo>
                    <a:lnTo>
                      <a:pt x="50766" y="196846"/>
                    </a:lnTo>
                    <a:cubicBezTo>
                      <a:pt x="45943" y="196846"/>
                      <a:pt x="41628" y="196338"/>
                      <a:pt x="37821" y="195196"/>
                    </a:cubicBezTo>
                    <a:cubicBezTo>
                      <a:pt x="34013" y="194053"/>
                      <a:pt x="30713" y="192277"/>
                      <a:pt x="28048" y="189738"/>
                    </a:cubicBezTo>
                    <a:cubicBezTo>
                      <a:pt x="25383" y="187200"/>
                      <a:pt x="23226" y="183900"/>
                      <a:pt x="21829" y="179712"/>
                    </a:cubicBezTo>
                    <a:cubicBezTo>
                      <a:pt x="20560" y="175397"/>
                      <a:pt x="19799" y="170320"/>
                      <a:pt x="19799" y="16435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2" name="Freeform: Shape 42"/>
              <p:cNvSpPr/>
              <p:nvPr/>
            </p:nvSpPr>
            <p:spPr>
              <a:xfrm>
                <a:off x="3607714" y="2201982"/>
                <a:ext cx="128871" cy="162832"/>
              </a:xfrm>
              <a:custGeom>
                <a:avLst/>
                <a:gdLst>
                  <a:gd name="connsiteX0" fmla="*/ 69803 w 128871"/>
                  <a:gd name="connsiteY0" fmla="*/ 162832 h 162832"/>
                  <a:gd name="connsiteX1" fmla="*/ 39344 w 128871"/>
                  <a:gd name="connsiteY1" fmla="*/ 156867 h 162832"/>
                  <a:gd name="connsiteX2" fmla="*/ 17514 w 128871"/>
                  <a:gd name="connsiteY2" fmla="*/ 139988 h 162832"/>
                  <a:gd name="connsiteX3" fmla="*/ 4315 w 128871"/>
                  <a:gd name="connsiteY3" fmla="*/ 114224 h 162832"/>
                  <a:gd name="connsiteX4" fmla="*/ 0 w 128871"/>
                  <a:gd name="connsiteY4" fmla="*/ 81353 h 162832"/>
                  <a:gd name="connsiteX5" fmla="*/ 5457 w 128871"/>
                  <a:gd name="connsiteY5" fmla="*/ 48228 h 162832"/>
                  <a:gd name="connsiteX6" fmla="*/ 20687 w 128871"/>
                  <a:gd name="connsiteY6" fmla="*/ 22464 h 162832"/>
                  <a:gd name="connsiteX7" fmla="*/ 43913 w 128871"/>
                  <a:gd name="connsiteY7" fmla="*/ 5838 h 162832"/>
                  <a:gd name="connsiteX8" fmla="*/ 73230 w 128871"/>
                  <a:gd name="connsiteY8" fmla="*/ 0 h 162832"/>
                  <a:gd name="connsiteX9" fmla="*/ 113335 w 128871"/>
                  <a:gd name="connsiteY9" fmla="*/ 14088 h 162832"/>
                  <a:gd name="connsiteX10" fmla="*/ 128819 w 128871"/>
                  <a:gd name="connsiteY10" fmla="*/ 55589 h 162832"/>
                  <a:gd name="connsiteX11" fmla="*/ 128692 w 128871"/>
                  <a:gd name="connsiteY11" fmla="*/ 71073 h 162832"/>
                  <a:gd name="connsiteX12" fmla="*/ 127296 w 128871"/>
                  <a:gd name="connsiteY12" fmla="*/ 82749 h 162832"/>
                  <a:gd name="connsiteX13" fmla="*/ 32617 w 128871"/>
                  <a:gd name="connsiteY13" fmla="*/ 82749 h 162832"/>
                  <a:gd name="connsiteX14" fmla="*/ 32617 w 128871"/>
                  <a:gd name="connsiteY14" fmla="*/ 83510 h 162832"/>
                  <a:gd name="connsiteX15" fmla="*/ 37186 w 128871"/>
                  <a:gd name="connsiteY15" fmla="*/ 110162 h 162832"/>
                  <a:gd name="connsiteX16" fmla="*/ 47466 w 128871"/>
                  <a:gd name="connsiteY16" fmla="*/ 128311 h 162832"/>
                  <a:gd name="connsiteX17" fmla="*/ 62062 w 128871"/>
                  <a:gd name="connsiteY17" fmla="*/ 138592 h 162832"/>
                  <a:gd name="connsiteX18" fmla="*/ 79195 w 128871"/>
                  <a:gd name="connsiteY18" fmla="*/ 141764 h 162832"/>
                  <a:gd name="connsiteX19" fmla="*/ 91125 w 128871"/>
                  <a:gd name="connsiteY19" fmla="*/ 140622 h 162832"/>
                  <a:gd name="connsiteX20" fmla="*/ 102675 w 128871"/>
                  <a:gd name="connsiteY20" fmla="*/ 137703 h 162832"/>
                  <a:gd name="connsiteX21" fmla="*/ 112828 w 128871"/>
                  <a:gd name="connsiteY21" fmla="*/ 133642 h 162832"/>
                  <a:gd name="connsiteX22" fmla="*/ 120443 w 128871"/>
                  <a:gd name="connsiteY22" fmla="*/ 128946 h 162832"/>
                  <a:gd name="connsiteX23" fmla="*/ 126154 w 128871"/>
                  <a:gd name="connsiteY23" fmla="*/ 142399 h 162832"/>
                  <a:gd name="connsiteX24" fmla="*/ 116128 w 128871"/>
                  <a:gd name="connsiteY24" fmla="*/ 150014 h 162832"/>
                  <a:gd name="connsiteX25" fmla="*/ 102548 w 128871"/>
                  <a:gd name="connsiteY25" fmla="*/ 156487 h 162832"/>
                  <a:gd name="connsiteX26" fmla="*/ 86683 w 128871"/>
                  <a:gd name="connsiteY26" fmla="*/ 161056 h 162832"/>
                  <a:gd name="connsiteX27" fmla="*/ 69803 w 128871"/>
                  <a:gd name="connsiteY27" fmla="*/ 162832 h 162832"/>
                  <a:gd name="connsiteX28" fmla="*/ 66377 w 128871"/>
                  <a:gd name="connsiteY28" fmla="*/ 16372 h 162832"/>
                  <a:gd name="connsiteX29" fmla="*/ 53685 w 128871"/>
                  <a:gd name="connsiteY29" fmla="*/ 18784 h 162832"/>
                  <a:gd name="connsiteX30" fmla="*/ 43405 w 128871"/>
                  <a:gd name="connsiteY30" fmla="*/ 26906 h 162832"/>
                  <a:gd name="connsiteX31" fmla="*/ 36171 w 128871"/>
                  <a:gd name="connsiteY31" fmla="*/ 42263 h 162832"/>
                  <a:gd name="connsiteX32" fmla="*/ 32617 w 128871"/>
                  <a:gd name="connsiteY32" fmla="*/ 66377 h 162832"/>
                  <a:gd name="connsiteX33" fmla="*/ 96075 w 128871"/>
                  <a:gd name="connsiteY33" fmla="*/ 66377 h 162832"/>
                  <a:gd name="connsiteX34" fmla="*/ 96456 w 128871"/>
                  <a:gd name="connsiteY34" fmla="*/ 60666 h 162832"/>
                  <a:gd name="connsiteX35" fmla="*/ 96456 w 128871"/>
                  <a:gd name="connsiteY35" fmla="*/ 55081 h 162832"/>
                  <a:gd name="connsiteX36" fmla="*/ 94806 w 128871"/>
                  <a:gd name="connsiteY36" fmla="*/ 40486 h 162832"/>
                  <a:gd name="connsiteX37" fmla="*/ 89602 w 128871"/>
                  <a:gd name="connsiteY37" fmla="*/ 28175 h 162832"/>
                  <a:gd name="connsiteX38" fmla="*/ 80337 w 128871"/>
                  <a:gd name="connsiteY38" fmla="*/ 19672 h 162832"/>
                  <a:gd name="connsiteX39" fmla="*/ 66377 w 128871"/>
                  <a:gd name="connsiteY39" fmla="*/ 16372 h 1628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8871" h="162832">
                    <a:moveTo>
                      <a:pt x="69803" y="162832"/>
                    </a:moveTo>
                    <a:cubicBezTo>
                      <a:pt x="58254" y="162832"/>
                      <a:pt x="48101" y="160802"/>
                      <a:pt x="39344" y="156867"/>
                    </a:cubicBezTo>
                    <a:cubicBezTo>
                      <a:pt x="30587" y="152806"/>
                      <a:pt x="23353" y="147222"/>
                      <a:pt x="17514" y="139988"/>
                    </a:cubicBezTo>
                    <a:cubicBezTo>
                      <a:pt x="11676" y="132753"/>
                      <a:pt x="7234" y="124123"/>
                      <a:pt x="4315" y="114224"/>
                    </a:cubicBezTo>
                    <a:cubicBezTo>
                      <a:pt x="1396" y="104197"/>
                      <a:pt x="0" y="93283"/>
                      <a:pt x="0" y="81353"/>
                    </a:cubicBezTo>
                    <a:cubicBezTo>
                      <a:pt x="0" y="69169"/>
                      <a:pt x="1777" y="58127"/>
                      <a:pt x="5457" y="48228"/>
                    </a:cubicBezTo>
                    <a:cubicBezTo>
                      <a:pt x="9138" y="38202"/>
                      <a:pt x="14215" y="29698"/>
                      <a:pt x="20687" y="22464"/>
                    </a:cubicBezTo>
                    <a:cubicBezTo>
                      <a:pt x="27160" y="15357"/>
                      <a:pt x="34902" y="9773"/>
                      <a:pt x="43913" y="5838"/>
                    </a:cubicBezTo>
                    <a:cubicBezTo>
                      <a:pt x="52924" y="1904"/>
                      <a:pt x="62569" y="0"/>
                      <a:pt x="73230" y="0"/>
                    </a:cubicBezTo>
                    <a:cubicBezTo>
                      <a:pt x="90491" y="0"/>
                      <a:pt x="103817" y="4696"/>
                      <a:pt x="113335" y="14088"/>
                    </a:cubicBezTo>
                    <a:cubicBezTo>
                      <a:pt x="122854" y="23479"/>
                      <a:pt x="127931" y="37313"/>
                      <a:pt x="128819" y="55589"/>
                    </a:cubicBezTo>
                    <a:cubicBezTo>
                      <a:pt x="128946" y="61554"/>
                      <a:pt x="128819" y="66757"/>
                      <a:pt x="128692" y="71073"/>
                    </a:cubicBezTo>
                    <a:cubicBezTo>
                      <a:pt x="128565" y="75515"/>
                      <a:pt x="128058" y="79449"/>
                      <a:pt x="127296" y="82749"/>
                    </a:cubicBezTo>
                    <a:lnTo>
                      <a:pt x="32617" y="82749"/>
                    </a:lnTo>
                    <a:lnTo>
                      <a:pt x="32617" y="83510"/>
                    </a:lnTo>
                    <a:cubicBezTo>
                      <a:pt x="32998" y="93917"/>
                      <a:pt x="34521" y="102801"/>
                      <a:pt x="37186" y="110162"/>
                    </a:cubicBezTo>
                    <a:cubicBezTo>
                      <a:pt x="39852" y="117524"/>
                      <a:pt x="43278" y="123616"/>
                      <a:pt x="47466" y="128311"/>
                    </a:cubicBezTo>
                    <a:cubicBezTo>
                      <a:pt x="51655" y="133007"/>
                      <a:pt x="56604" y="136434"/>
                      <a:pt x="62062" y="138592"/>
                    </a:cubicBezTo>
                    <a:cubicBezTo>
                      <a:pt x="67519" y="140749"/>
                      <a:pt x="73230" y="141764"/>
                      <a:pt x="79195" y="141764"/>
                    </a:cubicBezTo>
                    <a:cubicBezTo>
                      <a:pt x="83130" y="141764"/>
                      <a:pt x="87064" y="141384"/>
                      <a:pt x="91125" y="140622"/>
                    </a:cubicBezTo>
                    <a:cubicBezTo>
                      <a:pt x="95186" y="139861"/>
                      <a:pt x="98994" y="138972"/>
                      <a:pt x="102675" y="137703"/>
                    </a:cubicBezTo>
                    <a:cubicBezTo>
                      <a:pt x="106355" y="136561"/>
                      <a:pt x="109782" y="135165"/>
                      <a:pt x="112828" y="133642"/>
                    </a:cubicBezTo>
                    <a:cubicBezTo>
                      <a:pt x="115874" y="132119"/>
                      <a:pt x="118412" y="130596"/>
                      <a:pt x="120443" y="128946"/>
                    </a:cubicBezTo>
                    <a:lnTo>
                      <a:pt x="126154" y="142399"/>
                    </a:lnTo>
                    <a:cubicBezTo>
                      <a:pt x="123489" y="145064"/>
                      <a:pt x="120189" y="147603"/>
                      <a:pt x="116128" y="150014"/>
                    </a:cubicBezTo>
                    <a:cubicBezTo>
                      <a:pt x="112066" y="152425"/>
                      <a:pt x="107497" y="154710"/>
                      <a:pt x="102548" y="156487"/>
                    </a:cubicBezTo>
                    <a:cubicBezTo>
                      <a:pt x="97598" y="158390"/>
                      <a:pt x="92267" y="159913"/>
                      <a:pt x="86683" y="161056"/>
                    </a:cubicBezTo>
                    <a:cubicBezTo>
                      <a:pt x="81099" y="162325"/>
                      <a:pt x="75388" y="162832"/>
                      <a:pt x="69803" y="162832"/>
                    </a:cubicBezTo>
                    <a:close/>
                    <a:moveTo>
                      <a:pt x="66377" y="16372"/>
                    </a:moveTo>
                    <a:cubicBezTo>
                      <a:pt x="61808" y="16372"/>
                      <a:pt x="57620" y="17134"/>
                      <a:pt x="53685" y="18784"/>
                    </a:cubicBezTo>
                    <a:cubicBezTo>
                      <a:pt x="49751" y="20433"/>
                      <a:pt x="46324" y="23099"/>
                      <a:pt x="43405" y="26906"/>
                    </a:cubicBezTo>
                    <a:cubicBezTo>
                      <a:pt x="40486" y="30714"/>
                      <a:pt x="37948" y="35790"/>
                      <a:pt x="36171" y="42263"/>
                    </a:cubicBezTo>
                    <a:cubicBezTo>
                      <a:pt x="34267" y="48609"/>
                      <a:pt x="33125" y="56731"/>
                      <a:pt x="32617" y="66377"/>
                    </a:cubicBezTo>
                    <a:lnTo>
                      <a:pt x="96075" y="66377"/>
                    </a:lnTo>
                    <a:cubicBezTo>
                      <a:pt x="96202" y="64600"/>
                      <a:pt x="96329" y="62696"/>
                      <a:pt x="96456" y="60666"/>
                    </a:cubicBezTo>
                    <a:cubicBezTo>
                      <a:pt x="96456" y="58635"/>
                      <a:pt x="96456" y="56731"/>
                      <a:pt x="96456" y="55081"/>
                    </a:cubicBezTo>
                    <a:cubicBezTo>
                      <a:pt x="96456" y="50005"/>
                      <a:pt x="95948" y="45055"/>
                      <a:pt x="94806" y="40486"/>
                    </a:cubicBezTo>
                    <a:cubicBezTo>
                      <a:pt x="93664" y="35790"/>
                      <a:pt x="92014" y="31729"/>
                      <a:pt x="89602" y="28175"/>
                    </a:cubicBezTo>
                    <a:cubicBezTo>
                      <a:pt x="87191" y="24622"/>
                      <a:pt x="84145" y="21829"/>
                      <a:pt x="80337" y="19672"/>
                    </a:cubicBezTo>
                    <a:cubicBezTo>
                      <a:pt x="76657" y="17387"/>
                      <a:pt x="71961" y="16372"/>
                      <a:pt x="66377" y="16372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3" name="Freeform: Shape 43"/>
              <p:cNvSpPr/>
              <p:nvPr/>
            </p:nvSpPr>
            <p:spPr>
              <a:xfrm>
                <a:off x="3851899" y="2151597"/>
                <a:ext cx="159532" cy="210298"/>
              </a:xfrm>
              <a:custGeom>
                <a:avLst/>
                <a:gdLst>
                  <a:gd name="connsiteX0" fmla="*/ 0 w 159532"/>
                  <a:gd name="connsiteY0" fmla="*/ 210172 h 210298"/>
                  <a:gd name="connsiteX1" fmla="*/ 0 w 159532"/>
                  <a:gd name="connsiteY1" fmla="*/ 195069 h 210298"/>
                  <a:gd name="connsiteX2" fmla="*/ 22972 w 159532"/>
                  <a:gd name="connsiteY2" fmla="*/ 191515 h 210298"/>
                  <a:gd name="connsiteX3" fmla="*/ 22972 w 159532"/>
                  <a:gd name="connsiteY3" fmla="*/ 20560 h 210298"/>
                  <a:gd name="connsiteX4" fmla="*/ 1650 w 159532"/>
                  <a:gd name="connsiteY4" fmla="*/ 16880 h 210298"/>
                  <a:gd name="connsiteX5" fmla="*/ 1650 w 159532"/>
                  <a:gd name="connsiteY5" fmla="*/ 1777 h 210298"/>
                  <a:gd name="connsiteX6" fmla="*/ 38709 w 159532"/>
                  <a:gd name="connsiteY6" fmla="*/ 1777 h 210298"/>
                  <a:gd name="connsiteX7" fmla="*/ 50512 w 159532"/>
                  <a:gd name="connsiteY7" fmla="*/ 1523 h 210298"/>
                  <a:gd name="connsiteX8" fmla="*/ 60539 w 159532"/>
                  <a:gd name="connsiteY8" fmla="*/ 888 h 210298"/>
                  <a:gd name="connsiteX9" fmla="*/ 71707 w 159532"/>
                  <a:gd name="connsiteY9" fmla="*/ 254 h 210298"/>
                  <a:gd name="connsiteX10" fmla="*/ 86810 w 159532"/>
                  <a:gd name="connsiteY10" fmla="*/ 0 h 210298"/>
                  <a:gd name="connsiteX11" fmla="*/ 121585 w 159532"/>
                  <a:gd name="connsiteY11" fmla="*/ 4061 h 210298"/>
                  <a:gd name="connsiteX12" fmla="*/ 144049 w 159532"/>
                  <a:gd name="connsiteY12" fmla="*/ 15737 h 210298"/>
                  <a:gd name="connsiteX13" fmla="*/ 155979 w 159532"/>
                  <a:gd name="connsiteY13" fmla="*/ 34394 h 210298"/>
                  <a:gd name="connsiteX14" fmla="*/ 159533 w 159532"/>
                  <a:gd name="connsiteY14" fmla="*/ 59523 h 210298"/>
                  <a:gd name="connsiteX15" fmla="*/ 153441 w 159532"/>
                  <a:gd name="connsiteY15" fmla="*/ 90491 h 210298"/>
                  <a:gd name="connsiteX16" fmla="*/ 136434 w 159532"/>
                  <a:gd name="connsiteY16" fmla="*/ 113335 h 210298"/>
                  <a:gd name="connsiteX17" fmla="*/ 110797 w 159532"/>
                  <a:gd name="connsiteY17" fmla="*/ 127550 h 210298"/>
                  <a:gd name="connsiteX18" fmla="*/ 78814 w 159532"/>
                  <a:gd name="connsiteY18" fmla="*/ 132373 h 210298"/>
                  <a:gd name="connsiteX19" fmla="*/ 70819 w 159532"/>
                  <a:gd name="connsiteY19" fmla="*/ 132246 h 210298"/>
                  <a:gd name="connsiteX20" fmla="*/ 63458 w 159532"/>
                  <a:gd name="connsiteY20" fmla="*/ 131992 h 210298"/>
                  <a:gd name="connsiteX21" fmla="*/ 57620 w 159532"/>
                  <a:gd name="connsiteY21" fmla="*/ 131611 h 210298"/>
                  <a:gd name="connsiteX22" fmla="*/ 54193 w 159532"/>
                  <a:gd name="connsiteY22" fmla="*/ 131230 h 210298"/>
                  <a:gd name="connsiteX23" fmla="*/ 54193 w 159532"/>
                  <a:gd name="connsiteY23" fmla="*/ 191515 h 210298"/>
                  <a:gd name="connsiteX24" fmla="*/ 90364 w 159532"/>
                  <a:gd name="connsiteY24" fmla="*/ 195196 h 210298"/>
                  <a:gd name="connsiteX25" fmla="*/ 90364 w 159532"/>
                  <a:gd name="connsiteY25" fmla="*/ 210299 h 210298"/>
                  <a:gd name="connsiteX26" fmla="*/ 0 w 159532"/>
                  <a:gd name="connsiteY26" fmla="*/ 210299 h 210298"/>
                  <a:gd name="connsiteX27" fmla="*/ 54193 w 159532"/>
                  <a:gd name="connsiteY27" fmla="*/ 114604 h 210298"/>
                  <a:gd name="connsiteX28" fmla="*/ 58381 w 159532"/>
                  <a:gd name="connsiteY28" fmla="*/ 115239 h 210298"/>
                  <a:gd name="connsiteX29" fmla="*/ 63458 w 159532"/>
                  <a:gd name="connsiteY29" fmla="*/ 115620 h 210298"/>
                  <a:gd name="connsiteX30" fmla="*/ 70057 w 159532"/>
                  <a:gd name="connsiteY30" fmla="*/ 115874 h 210298"/>
                  <a:gd name="connsiteX31" fmla="*/ 78941 w 159532"/>
                  <a:gd name="connsiteY31" fmla="*/ 116001 h 210298"/>
                  <a:gd name="connsiteX32" fmla="*/ 96456 w 159532"/>
                  <a:gd name="connsiteY32" fmla="*/ 113462 h 210298"/>
                  <a:gd name="connsiteX33" fmla="*/ 111685 w 159532"/>
                  <a:gd name="connsiteY33" fmla="*/ 104451 h 210298"/>
                  <a:gd name="connsiteX34" fmla="*/ 122473 w 159532"/>
                  <a:gd name="connsiteY34" fmla="*/ 87064 h 210298"/>
                  <a:gd name="connsiteX35" fmla="*/ 126535 w 159532"/>
                  <a:gd name="connsiteY35" fmla="*/ 59650 h 210298"/>
                  <a:gd name="connsiteX36" fmla="*/ 123488 w 159532"/>
                  <a:gd name="connsiteY36" fmla="*/ 39471 h 210298"/>
                  <a:gd name="connsiteX37" fmla="*/ 114351 w 159532"/>
                  <a:gd name="connsiteY37" fmla="*/ 25891 h 210298"/>
                  <a:gd name="connsiteX38" fmla="*/ 99248 w 159532"/>
                  <a:gd name="connsiteY38" fmla="*/ 18276 h 210298"/>
                  <a:gd name="connsiteX39" fmla="*/ 77926 w 159532"/>
                  <a:gd name="connsiteY39" fmla="*/ 15864 h 210298"/>
                  <a:gd name="connsiteX40" fmla="*/ 69677 w 159532"/>
                  <a:gd name="connsiteY40" fmla="*/ 16118 h 210298"/>
                  <a:gd name="connsiteX41" fmla="*/ 63712 w 159532"/>
                  <a:gd name="connsiteY41" fmla="*/ 16626 h 210298"/>
                  <a:gd name="connsiteX42" fmla="*/ 58889 w 159532"/>
                  <a:gd name="connsiteY42" fmla="*/ 17260 h 210298"/>
                  <a:gd name="connsiteX43" fmla="*/ 54193 w 159532"/>
                  <a:gd name="connsiteY43" fmla="*/ 17514 h 210298"/>
                  <a:gd name="connsiteX44" fmla="*/ 54193 w 159532"/>
                  <a:gd name="connsiteY44" fmla="*/ 114604 h 210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59532" h="210298">
                    <a:moveTo>
                      <a:pt x="0" y="210172"/>
                    </a:moveTo>
                    <a:lnTo>
                      <a:pt x="0" y="195069"/>
                    </a:lnTo>
                    <a:lnTo>
                      <a:pt x="22972" y="191515"/>
                    </a:lnTo>
                    <a:lnTo>
                      <a:pt x="22972" y="20560"/>
                    </a:lnTo>
                    <a:lnTo>
                      <a:pt x="1650" y="16880"/>
                    </a:lnTo>
                    <a:lnTo>
                      <a:pt x="1650" y="1777"/>
                    </a:lnTo>
                    <a:lnTo>
                      <a:pt x="38709" y="1777"/>
                    </a:lnTo>
                    <a:cubicBezTo>
                      <a:pt x="43278" y="1777"/>
                      <a:pt x="47212" y="1650"/>
                      <a:pt x="50512" y="1523"/>
                    </a:cubicBezTo>
                    <a:cubicBezTo>
                      <a:pt x="53812" y="1396"/>
                      <a:pt x="57112" y="1142"/>
                      <a:pt x="60539" y="888"/>
                    </a:cubicBezTo>
                    <a:cubicBezTo>
                      <a:pt x="63965" y="635"/>
                      <a:pt x="67646" y="381"/>
                      <a:pt x="71707" y="254"/>
                    </a:cubicBezTo>
                    <a:cubicBezTo>
                      <a:pt x="75768" y="127"/>
                      <a:pt x="80845" y="0"/>
                      <a:pt x="86810" y="0"/>
                    </a:cubicBezTo>
                    <a:cubicBezTo>
                      <a:pt x="100644" y="0"/>
                      <a:pt x="112320" y="1396"/>
                      <a:pt x="121585" y="4061"/>
                    </a:cubicBezTo>
                    <a:cubicBezTo>
                      <a:pt x="130977" y="6726"/>
                      <a:pt x="138465" y="10661"/>
                      <a:pt x="144049" y="15737"/>
                    </a:cubicBezTo>
                    <a:cubicBezTo>
                      <a:pt x="149633" y="20814"/>
                      <a:pt x="153694" y="27033"/>
                      <a:pt x="155979" y="34394"/>
                    </a:cubicBezTo>
                    <a:cubicBezTo>
                      <a:pt x="158390" y="41755"/>
                      <a:pt x="159533" y="50132"/>
                      <a:pt x="159533" y="59523"/>
                    </a:cubicBezTo>
                    <a:cubicBezTo>
                      <a:pt x="159533" y="71073"/>
                      <a:pt x="157502" y="81353"/>
                      <a:pt x="153441" y="90491"/>
                    </a:cubicBezTo>
                    <a:cubicBezTo>
                      <a:pt x="149379" y="99502"/>
                      <a:pt x="143668" y="107116"/>
                      <a:pt x="136434" y="113335"/>
                    </a:cubicBezTo>
                    <a:cubicBezTo>
                      <a:pt x="129200" y="119554"/>
                      <a:pt x="120569" y="124250"/>
                      <a:pt x="110797" y="127550"/>
                    </a:cubicBezTo>
                    <a:cubicBezTo>
                      <a:pt x="100898" y="130850"/>
                      <a:pt x="90237" y="132373"/>
                      <a:pt x="78814" y="132373"/>
                    </a:cubicBezTo>
                    <a:cubicBezTo>
                      <a:pt x="76149" y="132373"/>
                      <a:pt x="73484" y="132373"/>
                      <a:pt x="70819" y="132246"/>
                    </a:cubicBezTo>
                    <a:cubicBezTo>
                      <a:pt x="68153" y="132119"/>
                      <a:pt x="65742" y="132119"/>
                      <a:pt x="63458" y="131992"/>
                    </a:cubicBezTo>
                    <a:cubicBezTo>
                      <a:pt x="61173" y="131865"/>
                      <a:pt x="59269" y="131738"/>
                      <a:pt x="57620" y="131611"/>
                    </a:cubicBezTo>
                    <a:cubicBezTo>
                      <a:pt x="55970" y="131484"/>
                      <a:pt x="54827" y="131357"/>
                      <a:pt x="54193" y="131230"/>
                    </a:cubicBezTo>
                    <a:lnTo>
                      <a:pt x="54193" y="191515"/>
                    </a:lnTo>
                    <a:lnTo>
                      <a:pt x="90364" y="195196"/>
                    </a:lnTo>
                    <a:lnTo>
                      <a:pt x="90364" y="210299"/>
                    </a:lnTo>
                    <a:lnTo>
                      <a:pt x="0" y="210299"/>
                    </a:lnTo>
                    <a:close/>
                    <a:moveTo>
                      <a:pt x="54193" y="114604"/>
                    </a:moveTo>
                    <a:cubicBezTo>
                      <a:pt x="55589" y="114858"/>
                      <a:pt x="56985" y="115112"/>
                      <a:pt x="58381" y="115239"/>
                    </a:cubicBezTo>
                    <a:cubicBezTo>
                      <a:pt x="59777" y="115366"/>
                      <a:pt x="61554" y="115493"/>
                      <a:pt x="63458" y="115620"/>
                    </a:cubicBezTo>
                    <a:cubicBezTo>
                      <a:pt x="65361" y="115747"/>
                      <a:pt x="67646" y="115747"/>
                      <a:pt x="70057" y="115874"/>
                    </a:cubicBezTo>
                    <a:cubicBezTo>
                      <a:pt x="72596" y="115874"/>
                      <a:pt x="75515" y="116001"/>
                      <a:pt x="78941" y="116001"/>
                    </a:cubicBezTo>
                    <a:cubicBezTo>
                      <a:pt x="84906" y="116001"/>
                      <a:pt x="90871" y="115112"/>
                      <a:pt x="96456" y="113462"/>
                    </a:cubicBezTo>
                    <a:cubicBezTo>
                      <a:pt x="102040" y="111685"/>
                      <a:pt x="107117" y="108766"/>
                      <a:pt x="111685" y="104451"/>
                    </a:cubicBezTo>
                    <a:cubicBezTo>
                      <a:pt x="116128" y="100136"/>
                      <a:pt x="119681" y="94425"/>
                      <a:pt x="122473" y="87064"/>
                    </a:cubicBezTo>
                    <a:cubicBezTo>
                      <a:pt x="125138" y="79830"/>
                      <a:pt x="126535" y="70692"/>
                      <a:pt x="126535" y="59650"/>
                    </a:cubicBezTo>
                    <a:cubicBezTo>
                      <a:pt x="126535" y="51781"/>
                      <a:pt x="125519" y="45055"/>
                      <a:pt x="123488" y="39471"/>
                    </a:cubicBezTo>
                    <a:cubicBezTo>
                      <a:pt x="121458" y="33886"/>
                      <a:pt x="118412" y="29444"/>
                      <a:pt x="114351" y="25891"/>
                    </a:cubicBezTo>
                    <a:cubicBezTo>
                      <a:pt x="110289" y="22464"/>
                      <a:pt x="105340" y="19926"/>
                      <a:pt x="99248" y="18276"/>
                    </a:cubicBezTo>
                    <a:cubicBezTo>
                      <a:pt x="93156" y="16626"/>
                      <a:pt x="86049" y="15864"/>
                      <a:pt x="77926" y="15864"/>
                    </a:cubicBezTo>
                    <a:cubicBezTo>
                      <a:pt x="74626" y="15864"/>
                      <a:pt x="71834" y="15991"/>
                      <a:pt x="69677" y="16118"/>
                    </a:cubicBezTo>
                    <a:cubicBezTo>
                      <a:pt x="67392" y="16245"/>
                      <a:pt x="65488" y="16499"/>
                      <a:pt x="63712" y="16626"/>
                    </a:cubicBezTo>
                    <a:cubicBezTo>
                      <a:pt x="61935" y="16880"/>
                      <a:pt x="60412" y="17007"/>
                      <a:pt x="58889" y="17260"/>
                    </a:cubicBezTo>
                    <a:cubicBezTo>
                      <a:pt x="57366" y="17387"/>
                      <a:pt x="55843" y="17514"/>
                      <a:pt x="54193" y="17514"/>
                    </a:cubicBezTo>
                    <a:lnTo>
                      <a:pt x="54193" y="11460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4" name="Freeform: Shape 44"/>
              <p:cNvSpPr/>
              <p:nvPr/>
            </p:nvSpPr>
            <p:spPr>
              <a:xfrm>
                <a:off x="4031231" y="2202363"/>
                <a:ext cx="155725" cy="162705"/>
              </a:xfrm>
              <a:custGeom>
                <a:avLst/>
                <a:gdLst>
                  <a:gd name="connsiteX0" fmla="*/ 129961 w 155725"/>
                  <a:gd name="connsiteY0" fmla="*/ 162705 h 162705"/>
                  <a:gd name="connsiteX1" fmla="*/ 116762 w 155725"/>
                  <a:gd name="connsiteY1" fmla="*/ 159533 h 162705"/>
                  <a:gd name="connsiteX2" fmla="*/ 112193 w 155725"/>
                  <a:gd name="connsiteY2" fmla="*/ 147729 h 162705"/>
                  <a:gd name="connsiteX3" fmla="*/ 112193 w 155725"/>
                  <a:gd name="connsiteY3" fmla="*/ 142145 h 162705"/>
                  <a:gd name="connsiteX4" fmla="*/ 103055 w 155725"/>
                  <a:gd name="connsiteY4" fmla="*/ 148999 h 162705"/>
                  <a:gd name="connsiteX5" fmla="*/ 91506 w 155725"/>
                  <a:gd name="connsiteY5" fmla="*/ 155598 h 162705"/>
                  <a:gd name="connsiteX6" fmla="*/ 78180 w 155725"/>
                  <a:gd name="connsiteY6" fmla="*/ 160548 h 162705"/>
                  <a:gd name="connsiteX7" fmla="*/ 63712 w 155725"/>
                  <a:gd name="connsiteY7" fmla="*/ 162452 h 162705"/>
                  <a:gd name="connsiteX8" fmla="*/ 41882 w 155725"/>
                  <a:gd name="connsiteY8" fmla="*/ 159152 h 162705"/>
                  <a:gd name="connsiteX9" fmla="*/ 26779 w 155725"/>
                  <a:gd name="connsiteY9" fmla="*/ 148618 h 162705"/>
                  <a:gd name="connsiteX10" fmla="*/ 18149 w 155725"/>
                  <a:gd name="connsiteY10" fmla="*/ 129834 h 162705"/>
                  <a:gd name="connsiteX11" fmla="*/ 15357 w 155725"/>
                  <a:gd name="connsiteY11" fmla="*/ 101786 h 162705"/>
                  <a:gd name="connsiteX12" fmla="*/ 15357 w 155725"/>
                  <a:gd name="connsiteY12" fmla="*/ 23352 h 162705"/>
                  <a:gd name="connsiteX13" fmla="*/ 0 w 155725"/>
                  <a:gd name="connsiteY13" fmla="*/ 17514 h 162705"/>
                  <a:gd name="connsiteX14" fmla="*/ 0 w 155725"/>
                  <a:gd name="connsiteY14" fmla="*/ 4315 h 162705"/>
                  <a:gd name="connsiteX15" fmla="*/ 39597 w 155725"/>
                  <a:gd name="connsiteY15" fmla="*/ 0 h 162705"/>
                  <a:gd name="connsiteX16" fmla="*/ 39724 w 155725"/>
                  <a:gd name="connsiteY16" fmla="*/ 0 h 162705"/>
                  <a:gd name="connsiteX17" fmla="*/ 45816 w 155725"/>
                  <a:gd name="connsiteY17" fmla="*/ 3807 h 162705"/>
                  <a:gd name="connsiteX18" fmla="*/ 45816 w 155725"/>
                  <a:gd name="connsiteY18" fmla="*/ 100136 h 162705"/>
                  <a:gd name="connsiteX19" fmla="*/ 46959 w 155725"/>
                  <a:gd name="connsiteY19" fmla="*/ 119300 h 162705"/>
                  <a:gd name="connsiteX20" fmla="*/ 51274 w 155725"/>
                  <a:gd name="connsiteY20" fmla="*/ 132119 h 162705"/>
                  <a:gd name="connsiteX21" fmla="*/ 59777 w 155725"/>
                  <a:gd name="connsiteY21" fmla="*/ 139226 h 162705"/>
                  <a:gd name="connsiteX22" fmla="*/ 73611 w 155725"/>
                  <a:gd name="connsiteY22" fmla="*/ 141384 h 162705"/>
                  <a:gd name="connsiteX23" fmla="*/ 84906 w 155725"/>
                  <a:gd name="connsiteY23" fmla="*/ 140114 h 162705"/>
                  <a:gd name="connsiteX24" fmla="*/ 94679 w 155725"/>
                  <a:gd name="connsiteY24" fmla="*/ 136942 h 162705"/>
                  <a:gd name="connsiteX25" fmla="*/ 102801 w 155725"/>
                  <a:gd name="connsiteY25" fmla="*/ 132880 h 162705"/>
                  <a:gd name="connsiteX26" fmla="*/ 108766 w 155725"/>
                  <a:gd name="connsiteY26" fmla="*/ 128946 h 162705"/>
                  <a:gd name="connsiteX27" fmla="*/ 108766 w 155725"/>
                  <a:gd name="connsiteY27" fmla="*/ 23352 h 162705"/>
                  <a:gd name="connsiteX28" fmla="*/ 89475 w 155725"/>
                  <a:gd name="connsiteY28" fmla="*/ 17514 h 162705"/>
                  <a:gd name="connsiteX29" fmla="*/ 89475 w 155725"/>
                  <a:gd name="connsiteY29" fmla="*/ 4188 h 162705"/>
                  <a:gd name="connsiteX30" fmla="*/ 131357 w 155725"/>
                  <a:gd name="connsiteY30" fmla="*/ 0 h 162705"/>
                  <a:gd name="connsiteX31" fmla="*/ 131611 w 155725"/>
                  <a:gd name="connsiteY31" fmla="*/ 0 h 162705"/>
                  <a:gd name="connsiteX32" fmla="*/ 139226 w 155725"/>
                  <a:gd name="connsiteY32" fmla="*/ 3807 h 162705"/>
                  <a:gd name="connsiteX33" fmla="*/ 139226 w 155725"/>
                  <a:gd name="connsiteY33" fmla="*/ 143668 h 162705"/>
                  <a:gd name="connsiteX34" fmla="*/ 155725 w 155725"/>
                  <a:gd name="connsiteY34" fmla="*/ 143668 h 162705"/>
                  <a:gd name="connsiteX35" fmla="*/ 155725 w 155725"/>
                  <a:gd name="connsiteY35" fmla="*/ 157375 h 162705"/>
                  <a:gd name="connsiteX36" fmla="*/ 144429 w 155725"/>
                  <a:gd name="connsiteY36" fmla="*/ 160675 h 162705"/>
                  <a:gd name="connsiteX37" fmla="*/ 129961 w 155725"/>
                  <a:gd name="connsiteY37" fmla="*/ 162705 h 1627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55725" h="162705">
                    <a:moveTo>
                      <a:pt x="129961" y="162705"/>
                    </a:moveTo>
                    <a:cubicBezTo>
                      <a:pt x="124250" y="162705"/>
                      <a:pt x="119808" y="161690"/>
                      <a:pt x="116762" y="159533"/>
                    </a:cubicBezTo>
                    <a:cubicBezTo>
                      <a:pt x="113716" y="157375"/>
                      <a:pt x="112193" y="153567"/>
                      <a:pt x="112193" y="147729"/>
                    </a:cubicBezTo>
                    <a:lnTo>
                      <a:pt x="112193" y="142145"/>
                    </a:lnTo>
                    <a:cubicBezTo>
                      <a:pt x="109655" y="144303"/>
                      <a:pt x="106609" y="146587"/>
                      <a:pt x="103055" y="148999"/>
                    </a:cubicBezTo>
                    <a:cubicBezTo>
                      <a:pt x="99502" y="151410"/>
                      <a:pt x="95694" y="153567"/>
                      <a:pt x="91506" y="155598"/>
                    </a:cubicBezTo>
                    <a:cubicBezTo>
                      <a:pt x="87318" y="157629"/>
                      <a:pt x="82876" y="159279"/>
                      <a:pt x="78180" y="160548"/>
                    </a:cubicBezTo>
                    <a:cubicBezTo>
                      <a:pt x="73484" y="161817"/>
                      <a:pt x="68661" y="162452"/>
                      <a:pt x="63712" y="162452"/>
                    </a:cubicBezTo>
                    <a:cubicBezTo>
                      <a:pt x="55208" y="162452"/>
                      <a:pt x="47974" y="161309"/>
                      <a:pt x="41882" y="159152"/>
                    </a:cubicBezTo>
                    <a:cubicBezTo>
                      <a:pt x="35790" y="156994"/>
                      <a:pt x="30713" y="153441"/>
                      <a:pt x="26779" y="148618"/>
                    </a:cubicBezTo>
                    <a:cubicBezTo>
                      <a:pt x="22845" y="143795"/>
                      <a:pt x="19926" y="137576"/>
                      <a:pt x="18149" y="129834"/>
                    </a:cubicBezTo>
                    <a:cubicBezTo>
                      <a:pt x="16245" y="122219"/>
                      <a:pt x="15357" y="112828"/>
                      <a:pt x="15357" y="101786"/>
                    </a:cubicBezTo>
                    <a:lnTo>
                      <a:pt x="15357" y="23352"/>
                    </a:lnTo>
                    <a:lnTo>
                      <a:pt x="0" y="17514"/>
                    </a:lnTo>
                    <a:lnTo>
                      <a:pt x="0" y="4315"/>
                    </a:lnTo>
                    <a:lnTo>
                      <a:pt x="39597" y="0"/>
                    </a:lnTo>
                    <a:lnTo>
                      <a:pt x="39724" y="0"/>
                    </a:lnTo>
                    <a:lnTo>
                      <a:pt x="45816" y="3807"/>
                    </a:lnTo>
                    <a:lnTo>
                      <a:pt x="45816" y="100136"/>
                    </a:lnTo>
                    <a:cubicBezTo>
                      <a:pt x="45816" y="107751"/>
                      <a:pt x="46197" y="114097"/>
                      <a:pt x="46959" y="119300"/>
                    </a:cubicBezTo>
                    <a:cubicBezTo>
                      <a:pt x="47720" y="124504"/>
                      <a:pt x="49116" y="128819"/>
                      <a:pt x="51274" y="132119"/>
                    </a:cubicBezTo>
                    <a:cubicBezTo>
                      <a:pt x="53431" y="135419"/>
                      <a:pt x="56223" y="137830"/>
                      <a:pt x="59777" y="139226"/>
                    </a:cubicBezTo>
                    <a:cubicBezTo>
                      <a:pt x="63331" y="140749"/>
                      <a:pt x="68027" y="141384"/>
                      <a:pt x="73611" y="141384"/>
                    </a:cubicBezTo>
                    <a:cubicBezTo>
                      <a:pt x="77672" y="141384"/>
                      <a:pt x="81353" y="141003"/>
                      <a:pt x="84906" y="140114"/>
                    </a:cubicBezTo>
                    <a:cubicBezTo>
                      <a:pt x="88460" y="139226"/>
                      <a:pt x="91633" y="138211"/>
                      <a:pt x="94679" y="136942"/>
                    </a:cubicBezTo>
                    <a:cubicBezTo>
                      <a:pt x="97725" y="135672"/>
                      <a:pt x="100390" y="134403"/>
                      <a:pt x="102801" y="132880"/>
                    </a:cubicBezTo>
                    <a:cubicBezTo>
                      <a:pt x="105213" y="131484"/>
                      <a:pt x="107117" y="130088"/>
                      <a:pt x="108766" y="128946"/>
                    </a:cubicBezTo>
                    <a:lnTo>
                      <a:pt x="108766" y="23352"/>
                    </a:lnTo>
                    <a:lnTo>
                      <a:pt x="89475" y="17514"/>
                    </a:lnTo>
                    <a:lnTo>
                      <a:pt x="89475" y="4188"/>
                    </a:lnTo>
                    <a:lnTo>
                      <a:pt x="131357" y="0"/>
                    </a:lnTo>
                    <a:lnTo>
                      <a:pt x="131611" y="0"/>
                    </a:lnTo>
                    <a:lnTo>
                      <a:pt x="139226" y="3807"/>
                    </a:lnTo>
                    <a:lnTo>
                      <a:pt x="139226" y="143668"/>
                    </a:lnTo>
                    <a:lnTo>
                      <a:pt x="155725" y="143668"/>
                    </a:lnTo>
                    <a:lnTo>
                      <a:pt x="155725" y="157375"/>
                    </a:lnTo>
                    <a:cubicBezTo>
                      <a:pt x="152552" y="158390"/>
                      <a:pt x="148745" y="159533"/>
                      <a:pt x="144429" y="160675"/>
                    </a:cubicBezTo>
                    <a:cubicBezTo>
                      <a:pt x="140368" y="162071"/>
                      <a:pt x="135419" y="162705"/>
                      <a:pt x="129961" y="16270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5" name="Freeform: Shape 45"/>
              <p:cNvSpPr/>
              <p:nvPr/>
            </p:nvSpPr>
            <p:spPr>
              <a:xfrm>
                <a:off x="4197743" y="2131925"/>
                <a:ext cx="157882" cy="233270"/>
              </a:xfrm>
              <a:custGeom>
                <a:avLst/>
                <a:gdLst>
                  <a:gd name="connsiteX0" fmla="*/ 22464 w 157882"/>
                  <a:gd name="connsiteY0" fmla="*/ 222102 h 233270"/>
                  <a:gd name="connsiteX1" fmla="*/ 22464 w 157882"/>
                  <a:gd name="connsiteY1" fmla="*/ 21576 h 233270"/>
                  <a:gd name="connsiteX2" fmla="*/ 0 w 157882"/>
                  <a:gd name="connsiteY2" fmla="*/ 19164 h 233270"/>
                  <a:gd name="connsiteX3" fmla="*/ 0 w 157882"/>
                  <a:gd name="connsiteY3" fmla="*/ 6219 h 233270"/>
                  <a:gd name="connsiteX4" fmla="*/ 45563 w 157882"/>
                  <a:gd name="connsiteY4" fmla="*/ 0 h 233270"/>
                  <a:gd name="connsiteX5" fmla="*/ 46070 w 157882"/>
                  <a:gd name="connsiteY5" fmla="*/ 0 h 233270"/>
                  <a:gd name="connsiteX6" fmla="*/ 52924 w 157882"/>
                  <a:gd name="connsiteY6" fmla="*/ 4696 h 233270"/>
                  <a:gd name="connsiteX7" fmla="*/ 52924 w 157882"/>
                  <a:gd name="connsiteY7" fmla="*/ 88587 h 233270"/>
                  <a:gd name="connsiteX8" fmla="*/ 60919 w 157882"/>
                  <a:gd name="connsiteY8" fmla="*/ 81860 h 233270"/>
                  <a:gd name="connsiteX9" fmla="*/ 70819 w 157882"/>
                  <a:gd name="connsiteY9" fmla="*/ 75895 h 233270"/>
                  <a:gd name="connsiteX10" fmla="*/ 82749 w 157882"/>
                  <a:gd name="connsiteY10" fmla="*/ 71707 h 233270"/>
                  <a:gd name="connsiteX11" fmla="*/ 96836 w 157882"/>
                  <a:gd name="connsiteY11" fmla="*/ 70184 h 233270"/>
                  <a:gd name="connsiteX12" fmla="*/ 119681 w 157882"/>
                  <a:gd name="connsiteY12" fmla="*/ 74499 h 233270"/>
                  <a:gd name="connsiteX13" fmla="*/ 139226 w 157882"/>
                  <a:gd name="connsiteY13" fmla="*/ 88079 h 233270"/>
                  <a:gd name="connsiteX14" fmla="*/ 152806 w 157882"/>
                  <a:gd name="connsiteY14" fmla="*/ 111812 h 233270"/>
                  <a:gd name="connsiteX15" fmla="*/ 157882 w 157882"/>
                  <a:gd name="connsiteY15" fmla="*/ 146714 h 233270"/>
                  <a:gd name="connsiteX16" fmla="*/ 152298 w 157882"/>
                  <a:gd name="connsiteY16" fmla="*/ 180474 h 233270"/>
                  <a:gd name="connsiteX17" fmla="*/ 136307 w 157882"/>
                  <a:gd name="connsiteY17" fmla="*/ 208014 h 233270"/>
                  <a:gd name="connsiteX18" fmla="*/ 110924 w 157882"/>
                  <a:gd name="connsiteY18" fmla="*/ 226544 h 233270"/>
                  <a:gd name="connsiteX19" fmla="*/ 77418 w 157882"/>
                  <a:gd name="connsiteY19" fmla="*/ 233270 h 233270"/>
                  <a:gd name="connsiteX20" fmla="*/ 57746 w 157882"/>
                  <a:gd name="connsiteY20" fmla="*/ 232128 h 233270"/>
                  <a:gd name="connsiteX21" fmla="*/ 40867 w 157882"/>
                  <a:gd name="connsiteY21" fmla="*/ 229209 h 233270"/>
                  <a:gd name="connsiteX22" fmla="*/ 28556 w 157882"/>
                  <a:gd name="connsiteY22" fmla="*/ 225655 h 233270"/>
                  <a:gd name="connsiteX23" fmla="*/ 22464 w 157882"/>
                  <a:gd name="connsiteY23" fmla="*/ 222102 h 233270"/>
                  <a:gd name="connsiteX24" fmla="*/ 84018 w 157882"/>
                  <a:gd name="connsiteY24" fmla="*/ 90871 h 233270"/>
                  <a:gd name="connsiteX25" fmla="*/ 73738 w 157882"/>
                  <a:gd name="connsiteY25" fmla="*/ 92141 h 233270"/>
                  <a:gd name="connsiteX26" fmla="*/ 65108 w 157882"/>
                  <a:gd name="connsiteY26" fmla="*/ 95440 h 233270"/>
                  <a:gd name="connsiteX27" fmla="*/ 58127 w 157882"/>
                  <a:gd name="connsiteY27" fmla="*/ 100009 h 233270"/>
                  <a:gd name="connsiteX28" fmla="*/ 53051 w 157882"/>
                  <a:gd name="connsiteY28" fmla="*/ 104832 h 233270"/>
                  <a:gd name="connsiteX29" fmla="*/ 53051 w 157882"/>
                  <a:gd name="connsiteY29" fmla="*/ 207887 h 233270"/>
                  <a:gd name="connsiteX30" fmla="*/ 56477 w 157882"/>
                  <a:gd name="connsiteY30" fmla="*/ 211949 h 233270"/>
                  <a:gd name="connsiteX31" fmla="*/ 62442 w 157882"/>
                  <a:gd name="connsiteY31" fmla="*/ 214868 h 233270"/>
                  <a:gd name="connsiteX32" fmla="*/ 70438 w 157882"/>
                  <a:gd name="connsiteY32" fmla="*/ 216644 h 233270"/>
                  <a:gd name="connsiteX33" fmla="*/ 79703 w 157882"/>
                  <a:gd name="connsiteY33" fmla="*/ 217279 h 233270"/>
                  <a:gd name="connsiteX34" fmla="*/ 97598 w 157882"/>
                  <a:gd name="connsiteY34" fmla="*/ 213218 h 233270"/>
                  <a:gd name="connsiteX35" fmla="*/ 111685 w 157882"/>
                  <a:gd name="connsiteY35" fmla="*/ 200907 h 233270"/>
                  <a:gd name="connsiteX36" fmla="*/ 121077 w 157882"/>
                  <a:gd name="connsiteY36" fmla="*/ 180347 h 233270"/>
                  <a:gd name="connsiteX37" fmla="*/ 124758 w 157882"/>
                  <a:gd name="connsiteY37" fmla="*/ 151537 h 233270"/>
                  <a:gd name="connsiteX38" fmla="*/ 121966 w 157882"/>
                  <a:gd name="connsiteY38" fmla="*/ 124885 h 233270"/>
                  <a:gd name="connsiteX39" fmla="*/ 113462 w 157882"/>
                  <a:gd name="connsiteY39" fmla="*/ 105974 h 233270"/>
                  <a:gd name="connsiteX40" fmla="*/ 100517 w 157882"/>
                  <a:gd name="connsiteY40" fmla="*/ 94806 h 233270"/>
                  <a:gd name="connsiteX41" fmla="*/ 84018 w 157882"/>
                  <a:gd name="connsiteY41" fmla="*/ 90871 h 2332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57882" h="233270">
                    <a:moveTo>
                      <a:pt x="22464" y="222102"/>
                    </a:moveTo>
                    <a:lnTo>
                      <a:pt x="22464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563" y="0"/>
                    </a:lnTo>
                    <a:lnTo>
                      <a:pt x="46070" y="0"/>
                    </a:lnTo>
                    <a:lnTo>
                      <a:pt x="52924" y="4696"/>
                    </a:lnTo>
                    <a:lnTo>
                      <a:pt x="52924" y="88587"/>
                    </a:lnTo>
                    <a:cubicBezTo>
                      <a:pt x="55335" y="86302"/>
                      <a:pt x="58000" y="84018"/>
                      <a:pt x="60919" y="81860"/>
                    </a:cubicBezTo>
                    <a:cubicBezTo>
                      <a:pt x="63838" y="79576"/>
                      <a:pt x="67138" y="77672"/>
                      <a:pt x="70819" y="75895"/>
                    </a:cubicBezTo>
                    <a:cubicBezTo>
                      <a:pt x="74372" y="74118"/>
                      <a:pt x="78434" y="72722"/>
                      <a:pt x="82749" y="71707"/>
                    </a:cubicBezTo>
                    <a:cubicBezTo>
                      <a:pt x="87064" y="70692"/>
                      <a:pt x="91760" y="70184"/>
                      <a:pt x="96836" y="70184"/>
                    </a:cubicBezTo>
                    <a:cubicBezTo>
                      <a:pt x="104705" y="70184"/>
                      <a:pt x="112320" y="71580"/>
                      <a:pt x="119681" y="74499"/>
                    </a:cubicBezTo>
                    <a:cubicBezTo>
                      <a:pt x="127042" y="77418"/>
                      <a:pt x="133642" y="81860"/>
                      <a:pt x="139226" y="88079"/>
                    </a:cubicBezTo>
                    <a:cubicBezTo>
                      <a:pt x="144937" y="94298"/>
                      <a:pt x="149379" y="102167"/>
                      <a:pt x="152806" y="111812"/>
                    </a:cubicBezTo>
                    <a:cubicBezTo>
                      <a:pt x="156233" y="121458"/>
                      <a:pt x="157882" y="133134"/>
                      <a:pt x="157882" y="146714"/>
                    </a:cubicBezTo>
                    <a:cubicBezTo>
                      <a:pt x="157882" y="158644"/>
                      <a:pt x="156106" y="169940"/>
                      <a:pt x="152298" y="180474"/>
                    </a:cubicBezTo>
                    <a:cubicBezTo>
                      <a:pt x="148618" y="191008"/>
                      <a:pt x="143287" y="200145"/>
                      <a:pt x="136307" y="208014"/>
                    </a:cubicBezTo>
                    <a:cubicBezTo>
                      <a:pt x="129327" y="215756"/>
                      <a:pt x="120950" y="221975"/>
                      <a:pt x="110924" y="226544"/>
                    </a:cubicBezTo>
                    <a:cubicBezTo>
                      <a:pt x="101025" y="231113"/>
                      <a:pt x="89856" y="233270"/>
                      <a:pt x="77418" y="233270"/>
                    </a:cubicBezTo>
                    <a:cubicBezTo>
                      <a:pt x="70565" y="233270"/>
                      <a:pt x="63965" y="232890"/>
                      <a:pt x="57746" y="232128"/>
                    </a:cubicBezTo>
                    <a:cubicBezTo>
                      <a:pt x="51528" y="231367"/>
                      <a:pt x="45816" y="230351"/>
                      <a:pt x="40867" y="229209"/>
                    </a:cubicBezTo>
                    <a:cubicBezTo>
                      <a:pt x="35917" y="228067"/>
                      <a:pt x="31856" y="226925"/>
                      <a:pt x="28556" y="225655"/>
                    </a:cubicBezTo>
                    <a:cubicBezTo>
                      <a:pt x="25510" y="224132"/>
                      <a:pt x="23352" y="222990"/>
                      <a:pt x="22464" y="222102"/>
                    </a:cubicBezTo>
                    <a:close/>
                    <a:moveTo>
                      <a:pt x="84018" y="90871"/>
                    </a:moveTo>
                    <a:cubicBezTo>
                      <a:pt x="80337" y="90871"/>
                      <a:pt x="76911" y="91252"/>
                      <a:pt x="73738" y="92141"/>
                    </a:cubicBezTo>
                    <a:cubicBezTo>
                      <a:pt x="70565" y="93029"/>
                      <a:pt x="67646" y="94171"/>
                      <a:pt x="65108" y="95440"/>
                    </a:cubicBezTo>
                    <a:cubicBezTo>
                      <a:pt x="62442" y="96836"/>
                      <a:pt x="60158" y="98359"/>
                      <a:pt x="58127" y="100009"/>
                    </a:cubicBezTo>
                    <a:cubicBezTo>
                      <a:pt x="56097" y="101659"/>
                      <a:pt x="54320" y="103309"/>
                      <a:pt x="53051" y="104832"/>
                    </a:cubicBezTo>
                    <a:lnTo>
                      <a:pt x="53051" y="207887"/>
                    </a:lnTo>
                    <a:cubicBezTo>
                      <a:pt x="53685" y="209410"/>
                      <a:pt x="54827" y="210806"/>
                      <a:pt x="56477" y="211949"/>
                    </a:cubicBezTo>
                    <a:cubicBezTo>
                      <a:pt x="58127" y="213091"/>
                      <a:pt x="60158" y="214106"/>
                      <a:pt x="62442" y="214868"/>
                    </a:cubicBezTo>
                    <a:cubicBezTo>
                      <a:pt x="64854" y="215629"/>
                      <a:pt x="67519" y="216264"/>
                      <a:pt x="70438" y="216644"/>
                    </a:cubicBezTo>
                    <a:cubicBezTo>
                      <a:pt x="73357" y="217025"/>
                      <a:pt x="76403" y="217279"/>
                      <a:pt x="79703" y="217279"/>
                    </a:cubicBezTo>
                    <a:cubicBezTo>
                      <a:pt x="86176" y="217279"/>
                      <a:pt x="92140" y="215883"/>
                      <a:pt x="97598" y="213218"/>
                    </a:cubicBezTo>
                    <a:cubicBezTo>
                      <a:pt x="103055" y="210426"/>
                      <a:pt x="107751" y="206364"/>
                      <a:pt x="111685" y="200907"/>
                    </a:cubicBezTo>
                    <a:cubicBezTo>
                      <a:pt x="115620" y="195450"/>
                      <a:pt x="118793" y="188596"/>
                      <a:pt x="121077" y="180347"/>
                    </a:cubicBezTo>
                    <a:cubicBezTo>
                      <a:pt x="123362" y="172097"/>
                      <a:pt x="124631" y="162578"/>
                      <a:pt x="124758" y="151537"/>
                    </a:cubicBezTo>
                    <a:cubicBezTo>
                      <a:pt x="124885" y="141257"/>
                      <a:pt x="123996" y="132373"/>
                      <a:pt x="121966" y="124885"/>
                    </a:cubicBezTo>
                    <a:cubicBezTo>
                      <a:pt x="119935" y="117270"/>
                      <a:pt x="117143" y="111051"/>
                      <a:pt x="113462" y="105974"/>
                    </a:cubicBezTo>
                    <a:cubicBezTo>
                      <a:pt x="109782" y="100898"/>
                      <a:pt x="105467" y="97217"/>
                      <a:pt x="100517" y="94806"/>
                    </a:cubicBezTo>
                    <a:cubicBezTo>
                      <a:pt x="95440" y="92141"/>
                      <a:pt x="89983" y="90871"/>
                      <a:pt x="84018" y="9087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6" name="Freeform: Shape 46"/>
              <p:cNvSpPr/>
              <p:nvPr/>
            </p:nvSpPr>
            <p:spPr>
              <a:xfrm>
                <a:off x="4377202" y="2131925"/>
                <a:ext cx="76783" cy="229843"/>
              </a:xfrm>
              <a:custGeom>
                <a:avLst/>
                <a:gdLst>
                  <a:gd name="connsiteX0" fmla="*/ 0 w 76783"/>
                  <a:gd name="connsiteY0" fmla="*/ 229844 h 229843"/>
                  <a:gd name="connsiteX1" fmla="*/ 0 w 76783"/>
                  <a:gd name="connsiteY1" fmla="*/ 214741 h 229843"/>
                  <a:gd name="connsiteX2" fmla="*/ 22591 w 76783"/>
                  <a:gd name="connsiteY2" fmla="*/ 212456 h 229843"/>
                  <a:gd name="connsiteX3" fmla="*/ 22591 w 76783"/>
                  <a:gd name="connsiteY3" fmla="*/ 21576 h 229843"/>
                  <a:gd name="connsiteX4" fmla="*/ 0 w 76783"/>
                  <a:gd name="connsiteY4" fmla="*/ 19164 h 229843"/>
                  <a:gd name="connsiteX5" fmla="*/ 0 w 76783"/>
                  <a:gd name="connsiteY5" fmla="*/ 6219 h 229843"/>
                  <a:gd name="connsiteX6" fmla="*/ 45943 w 76783"/>
                  <a:gd name="connsiteY6" fmla="*/ 0 h 229843"/>
                  <a:gd name="connsiteX7" fmla="*/ 46197 w 76783"/>
                  <a:gd name="connsiteY7" fmla="*/ 0 h 229843"/>
                  <a:gd name="connsiteX8" fmla="*/ 53050 w 76783"/>
                  <a:gd name="connsiteY8" fmla="*/ 4823 h 229843"/>
                  <a:gd name="connsiteX9" fmla="*/ 53050 w 76783"/>
                  <a:gd name="connsiteY9" fmla="*/ 212456 h 229843"/>
                  <a:gd name="connsiteX10" fmla="*/ 76784 w 76783"/>
                  <a:gd name="connsiteY10" fmla="*/ 214741 h 229843"/>
                  <a:gd name="connsiteX11" fmla="*/ 76784 w 76783"/>
                  <a:gd name="connsiteY11" fmla="*/ 229844 h 229843"/>
                  <a:gd name="connsiteX12" fmla="*/ 0 w 76783"/>
                  <a:gd name="connsiteY12" fmla="*/ 229844 h 229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6783" h="229843">
                    <a:moveTo>
                      <a:pt x="0" y="229844"/>
                    </a:moveTo>
                    <a:lnTo>
                      <a:pt x="0" y="214741"/>
                    </a:lnTo>
                    <a:lnTo>
                      <a:pt x="22591" y="212456"/>
                    </a:lnTo>
                    <a:lnTo>
                      <a:pt x="22591" y="21576"/>
                    </a:lnTo>
                    <a:lnTo>
                      <a:pt x="0" y="19164"/>
                    </a:lnTo>
                    <a:lnTo>
                      <a:pt x="0" y="6219"/>
                    </a:lnTo>
                    <a:lnTo>
                      <a:pt x="45943" y="0"/>
                    </a:lnTo>
                    <a:lnTo>
                      <a:pt x="46197" y="0"/>
                    </a:lnTo>
                    <a:lnTo>
                      <a:pt x="53050" y="4823"/>
                    </a:lnTo>
                    <a:lnTo>
                      <a:pt x="53050" y="212456"/>
                    </a:lnTo>
                    <a:lnTo>
                      <a:pt x="76784" y="214741"/>
                    </a:lnTo>
                    <a:lnTo>
                      <a:pt x="76784" y="229844"/>
                    </a:lnTo>
                    <a:lnTo>
                      <a:pt x="0" y="22984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7" name="Freeform: Shape 47"/>
              <p:cNvSpPr/>
              <p:nvPr/>
            </p:nvSpPr>
            <p:spPr>
              <a:xfrm>
                <a:off x="4471880" y="2135478"/>
                <a:ext cx="75261" cy="226416"/>
              </a:xfrm>
              <a:custGeom>
                <a:avLst/>
                <a:gdLst>
                  <a:gd name="connsiteX0" fmla="*/ 0 w 75261"/>
                  <a:gd name="connsiteY0" fmla="*/ 226290 h 226416"/>
                  <a:gd name="connsiteX1" fmla="*/ 0 w 75261"/>
                  <a:gd name="connsiteY1" fmla="*/ 211187 h 226416"/>
                  <a:gd name="connsiteX2" fmla="*/ 22591 w 75261"/>
                  <a:gd name="connsiteY2" fmla="*/ 208903 h 226416"/>
                  <a:gd name="connsiteX3" fmla="*/ 22591 w 75261"/>
                  <a:gd name="connsiteY3" fmla="*/ 95060 h 226416"/>
                  <a:gd name="connsiteX4" fmla="*/ 3427 w 75261"/>
                  <a:gd name="connsiteY4" fmla="*/ 89095 h 226416"/>
                  <a:gd name="connsiteX5" fmla="*/ 3427 w 75261"/>
                  <a:gd name="connsiteY5" fmla="*/ 72723 h 226416"/>
                  <a:gd name="connsiteX6" fmla="*/ 45182 w 75261"/>
                  <a:gd name="connsiteY6" fmla="*/ 67138 h 226416"/>
                  <a:gd name="connsiteX7" fmla="*/ 45817 w 75261"/>
                  <a:gd name="connsiteY7" fmla="*/ 67138 h 226416"/>
                  <a:gd name="connsiteX8" fmla="*/ 53051 w 75261"/>
                  <a:gd name="connsiteY8" fmla="*/ 72596 h 226416"/>
                  <a:gd name="connsiteX9" fmla="*/ 53051 w 75261"/>
                  <a:gd name="connsiteY9" fmla="*/ 209156 h 226416"/>
                  <a:gd name="connsiteX10" fmla="*/ 75261 w 75261"/>
                  <a:gd name="connsiteY10" fmla="*/ 211314 h 226416"/>
                  <a:gd name="connsiteX11" fmla="*/ 75261 w 75261"/>
                  <a:gd name="connsiteY11" fmla="*/ 226417 h 226416"/>
                  <a:gd name="connsiteX12" fmla="*/ 0 w 75261"/>
                  <a:gd name="connsiteY12" fmla="*/ 226417 h 226416"/>
                  <a:gd name="connsiteX13" fmla="*/ 33379 w 75261"/>
                  <a:gd name="connsiteY13" fmla="*/ 41121 h 226416"/>
                  <a:gd name="connsiteX14" fmla="*/ 26145 w 75261"/>
                  <a:gd name="connsiteY14" fmla="*/ 39724 h 226416"/>
                  <a:gd name="connsiteX15" fmla="*/ 20561 w 75261"/>
                  <a:gd name="connsiteY15" fmla="*/ 35790 h 226416"/>
                  <a:gd name="connsiteX16" fmla="*/ 17007 w 75261"/>
                  <a:gd name="connsiteY16" fmla="*/ 29825 h 226416"/>
                  <a:gd name="connsiteX17" fmla="*/ 15738 w 75261"/>
                  <a:gd name="connsiteY17" fmla="*/ 22337 h 226416"/>
                  <a:gd name="connsiteX18" fmla="*/ 17007 w 75261"/>
                  <a:gd name="connsiteY18" fmla="*/ 13961 h 226416"/>
                  <a:gd name="connsiteX19" fmla="*/ 20814 w 75261"/>
                  <a:gd name="connsiteY19" fmla="*/ 6853 h 226416"/>
                  <a:gd name="connsiteX20" fmla="*/ 27160 w 75261"/>
                  <a:gd name="connsiteY20" fmla="*/ 1904 h 226416"/>
                  <a:gd name="connsiteX21" fmla="*/ 36044 w 75261"/>
                  <a:gd name="connsiteY21" fmla="*/ 0 h 226416"/>
                  <a:gd name="connsiteX22" fmla="*/ 36171 w 75261"/>
                  <a:gd name="connsiteY22" fmla="*/ 0 h 226416"/>
                  <a:gd name="connsiteX23" fmla="*/ 44040 w 75261"/>
                  <a:gd name="connsiteY23" fmla="*/ 1650 h 226416"/>
                  <a:gd name="connsiteX24" fmla="*/ 49751 w 75261"/>
                  <a:gd name="connsiteY24" fmla="*/ 5965 h 226416"/>
                  <a:gd name="connsiteX25" fmla="*/ 53305 w 75261"/>
                  <a:gd name="connsiteY25" fmla="*/ 12057 h 226416"/>
                  <a:gd name="connsiteX26" fmla="*/ 54574 w 75261"/>
                  <a:gd name="connsiteY26" fmla="*/ 19164 h 226416"/>
                  <a:gd name="connsiteX27" fmla="*/ 53305 w 75261"/>
                  <a:gd name="connsiteY27" fmla="*/ 27794 h 226416"/>
                  <a:gd name="connsiteX28" fmla="*/ 49370 w 75261"/>
                  <a:gd name="connsiteY28" fmla="*/ 34648 h 226416"/>
                  <a:gd name="connsiteX29" fmla="*/ 42771 w 75261"/>
                  <a:gd name="connsiteY29" fmla="*/ 39344 h 226416"/>
                  <a:gd name="connsiteX30" fmla="*/ 33506 w 75261"/>
                  <a:gd name="connsiteY30" fmla="*/ 40994 h 226416"/>
                  <a:gd name="connsiteX31" fmla="*/ 33379 w 75261"/>
                  <a:gd name="connsiteY31" fmla="*/ 40994 h 226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75261" h="226416">
                    <a:moveTo>
                      <a:pt x="0" y="226290"/>
                    </a:moveTo>
                    <a:lnTo>
                      <a:pt x="0" y="211187"/>
                    </a:lnTo>
                    <a:lnTo>
                      <a:pt x="22591" y="208903"/>
                    </a:lnTo>
                    <a:lnTo>
                      <a:pt x="22591" y="95060"/>
                    </a:lnTo>
                    <a:lnTo>
                      <a:pt x="3427" y="89095"/>
                    </a:lnTo>
                    <a:lnTo>
                      <a:pt x="3427" y="72723"/>
                    </a:lnTo>
                    <a:lnTo>
                      <a:pt x="45182" y="67138"/>
                    </a:lnTo>
                    <a:lnTo>
                      <a:pt x="45817" y="67138"/>
                    </a:lnTo>
                    <a:lnTo>
                      <a:pt x="53051" y="72596"/>
                    </a:lnTo>
                    <a:lnTo>
                      <a:pt x="53051" y="209156"/>
                    </a:lnTo>
                    <a:lnTo>
                      <a:pt x="75261" y="211314"/>
                    </a:lnTo>
                    <a:lnTo>
                      <a:pt x="75261" y="226417"/>
                    </a:lnTo>
                    <a:lnTo>
                      <a:pt x="0" y="226417"/>
                    </a:lnTo>
                    <a:close/>
                    <a:moveTo>
                      <a:pt x="33379" y="41121"/>
                    </a:moveTo>
                    <a:cubicBezTo>
                      <a:pt x="30714" y="41121"/>
                      <a:pt x="28302" y="40613"/>
                      <a:pt x="26145" y="39724"/>
                    </a:cubicBezTo>
                    <a:cubicBezTo>
                      <a:pt x="23987" y="38709"/>
                      <a:pt x="22084" y="37440"/>
                      <a:pt x="20561" y="35790"/>
                    </a:cubicBezTo>
                    <a:cubicBezTo>
                      <a:pt x="19037" y="34140"/>
                      <a:pt x="17895" y="32110"/>
                      <a:pt x="17007" y="29825"/>
                    </a:cubicBezTo>
                    <a:cubicBezTo>
                      <a:pt x="16245" y="27541"/>
                      <a:pt x="15738" y="25002"/>
                      <a:pt x="15738" y="22337"/>
                    </a:cubicBezTo>
                    <a:cubicBezTo>
                      <a:pt x="15738" y="19418"/>
                      <a:pt x="16118" y="16626"/>
                      <a:pt x="17007" y="13961"/>
                    </a:cubicBezTo>
                    <a:cubicBezTo>
                      <a:pt x="17895" y="11295"/>
                      <a:pt x="19164" y="9011"/>
                      <a:pt x="20814" y="6853"/>
                    </a:cubicBezTo>
                    <a:cubicBezTo>
                      <a:pt x="22464" y="4823"/>
                      <a:pt x="24622" y="3173"/>
                      <a:pt x="27160" y="1904"/>
                    </a:cubicBezTo>
                    <a:cubicBezTo>
                      <a:pt x="29698" y="635"/>
                      <a:pt x="32744" y="0"/>
                      <a:pt x="36044" y="0"/>
                    </a:cubicBezTo>
                    <a:lnTo>
                      <a:pt x="36171" y="0"/>
                    </a:lnTo>
                    <a:cubicBezTo>
                      <a:pt x="39217" y="0"/>
                      <a:pt x="41882" y="508"/>
                      <a:pt x="44040" y="1650"/>
                    </a:cubicBezTo>
                    <a:cubicBezTo>
                      <a:pt x="46324" y="2792"/>
                      <a:pt x="48228" y="4188"/>
                      <a:pt x="49751" y="5965"/>
                    </a:cubicBezTo>
                    <a:cubicBezTo>
                      <a:pt x="51274" y="7742"/>
                      <a:pt x="52543" y="9773"/>
                      <a:pt x="53305" y="12057"/>
                    </a:cubicBezTo>
                    <a:cubicBezTo>
                      <a:pt x="54193" y="14341"/>
                      <a:pt x="54574" y="16753"/>
                      <a:pt x="54574" y="19164"/>
                    </a:cubicBezTo>
                    <a:cubicBezTo>
                      <a:pt x="54574" y="22210"/>
                      <a:pt x="54193" y="25129"/>
                      <a:pt x="53305" y="27794"/>
                    </a:cubicBezTo>
                    <a:cubicBezTo>
                      <a:pt x="52416" y="30460"/>
                      <a:pt x="51147" y="32744"/>
                      <a:pt x="49370" y="34648"/>
                    </a:cubicBezTo>
                    <a:cubicBezTo>
                      <a:pt x="47593" y="36552"/>
                      <a:pt x="45436" y="38202"/>
                      <a:pt x="42771" y="39344"/>
                    </a:cubicBezTo>
                    <a:cubicBezTo>
                      <a:pt x="40105" y="40486"/>
                      <a:pt x="37059" y="40994"/>
                      <a:pt x="33506" y="40994"/>
                    </a:cubicBezTo>
                    <a:lnTo>
                      <a:pt x="33379" y="4099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8" name="Freeform: Shape 48"/>
              <p:cNvSpPr/>
              <p:nvPr/>
            </p:nvSpPr>
            <p:spPr>
              <a:xfrm>
                <a:off x="4568082" y="2201982"/>
                <a:ext cx="122473" cy="162959"/>
              </a:xfrm>
              <a:custGeom>
                <a:avLst/>
                <a:gdLst>
                  <a:gd name="connsiteX0" fmla="*/ 0 w 122473"/>
                  <a:gd name="connsiteY0" fmla="*/ 84145 h 162959"/>
                  <a:gd name="connsiteX1" fmla="*/ 5330 w 122473"/>
                  <a:gd name="connsiteY1" fmla="*/ 51781 h 162959"/>
                  <a:gd name="connsiteX2" fmla="*/ 20814 w 122473"/>
                  <a:gd name="connsiteY2" fmla="*/ 25002 h 162959"/>
                  <a:gd name="connsiteX3" fmla="*/ 45816 w 122473"/>
                  <a:gd name="connsiteY3" fmla="*/ 6727 h 162959"/>
                  <a:gd name="connsiteX4" fmla="*/ 79195 w 122473"/>
                  <a:gd name="connsiteY4" fmla="*/ 0 h 162959"/>
                  <a:gd name="connsiteX5" fmla="*/ 92394 w 122473"/>
                  <a:gd name="connsiteY5" fmla="*/ 888 h 162959"/>
                  <a:gd name="connsiteX6" fmla="*/ 104070 w 122473"/>
                  <a:gd name="connsiteY6" fmla="*/ 3046 h 162959"/>
                  <a:gd name="connsiteX7" fmla="*/ 113716 w 122473"/>
                  <a:gd name="connsiteY7" fmla="*/ 5838 h 162959"/>
                  <a:gd name="connsiteX8" fmla="*/ 120696 w 122473"/>
                  <a:gd name="connsiteY8" fmla="*/ 8630 h 162959"/>
                  <a:gd name="connsiteX9" fmla="*/ 119300 w 122473"/>
                  <a:gd name="connsiteY9" fmla="*/ 48862 h 162959"/>
                  <a:gd name="connsiteX10" fmla="*/ 100897 w 122473"/>
                  <a:gd name="connsiteY10" fmla="*/ 48862 h 162959"/>
                  <a:gd name="connsiteX11" fmla="*/ 94679 w 122473"/>
                  <a:gd name="connsiteY11" fmla="*/ 26145 h 162959"/>
                  <a:gd name="connsiteX12" fmla="*/ 85668 w 122473"/>
                  <a:gd name="connsiteY12" fmla="*/ 18910 h 162959"/>
                  <a:gd name="connsiteX13" fmla="*/ 72469 w 122473"/>
                  <a:gd name="connsiteY13" fmla="*/ 16372 h 162959"/>
                  <a:gd name="connsiteX14" fmla="*/ 57493 w 122473"/>
                  <a:gd name="connsiteY14" fmla="*/ 19926 h 162959"/>
                  <a:gd name="connsiteX15" fmla="*/ 44801 w 122473"/>
                  <a:gd name="connsiteY15" fmla="*/ 30714 h 162959"/>
                  <a:gd name="connsiteX16" fmla="*/ 35917 w 122473"/>
                  <a:gd name="connsiteY16" fmla="*/ 48609 h 162959"/>
                  <a:gd name="connsiteX17" fmla="*/ 32490 w 122473"/>
                  <a:gd name="connsiteY17" fmla="*/ 73738 h 162959"/>
                  <a:gd name="connsiteX18" fmla="*/ 36171 w 122473"/>
                  <a:gd name="connsiteY18" fmla="*/ 105213 h 162959"/>
                  <a:gd name="connsiteX19" fmla="*/ 46197 w 122473"/>
                  <a:gd name="connsiteY19" fmla="*/ 126408 h 162959"/>
                  <a:gd name="connsiteX20" fmla="*/ 60793 w 122473"/>
                  <a:gd name="connsiteY20" fmla="*/ 138211 h 162959"/>
                  <a:gd name="connsiteX21" fmla="*/ 78180 w 122473"/>
                  <a:gd name="connsiteY21" fmla="*/ 141891 h 162959"/>
                  <a:gd name="connsiteX22" fmla="*/ 90237 w 122473"/>
                  <a:gd name="connsiteY22" fmla="*/ 140749 h 162959"/>
                  <a:gd name="connsiteX23" fmla="*/ 100771 w 122473"/>
                  <a:gd name="connsiteY23" fmla="*/ 137830 h 162959"/>
                  <a:gd name="connsiteX24" fmla="*/ 109528 w 122473"/>
                  <a:gd name="connsiteY24" fmla="*/ 133769 h 162959"/>
                  <a:gd name="connsiteX25" fmla="*/ 116508 w 122473"/>
                  <a:gd name="connsiteY25" fmla="*/ 129327 h 162959"/>
                  <a:gd name="connsiteX26" fmla="*/ 122473 w 122473"/>
                  <a:gd name="connsiteY26" fmla="*/ 142526 h 162959"/>
                  <a:gd name="connsiteX27" fmla="*/ 113335 w 122473"/>
                  <a:gd name="connsiteY27" fmla="*/ 150014 h 162959"/>
                  <a:gd name="connsiteX28" fmla="*/ 101151 w 122473"/>
                  <a:gd name="connsiteY28" fmla="*/ 156487 h 162959"/>
                  <a:gd name="connsiteX29" fmla="*/ 86810 w 122473"/>
                  <a:gd name="connsiteY29" fmla="*/ 161182 h 162959"/>
                  <a:gd name="connsiteX30" fmla="*/ 71453 w 122473"/>
                  <a:gd name="connsiteY30" fmla="*/ 162959 h 162959"/>
                  <a:gd name="connsiteX31" fmla="*/ 40486 w 122473"/>
                  <a:gd name="connsiteY31" fmla="*/ 156867 h 162959"/>
                  <a:gd name="connsiteX32" fmla="*/ 18149 w 122473"/>
                  <a:gd name="connsiteY32" fmla="*/ 140241 h 162959"/>
                  <a:gd name="connsiteX33" fmla="*/ 4569 w 122473"/>
                  <a:gd name="connsiteY33" fmla="*/ 115239 h 162959"/>
                  <a:gd name="connsiteX34" fmla="*/ 0 w 122473"/>
                  <a:gd name="connsiteY34" fmla="*/ 84145 h 1629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22473" h="162959">
                    <a:moveTo>
                      <a:pt x="0" y="84145"/>
                    </a:moveTo>
                    <a:cubicBezTo>
                      <a:pt x="0" y="72723"/>
                      <a:pt x="1777" y="61935"/>
                      <a:pt x="5330" y="51781"/>
                    </a:cubicBezTo>
                    <a:cubicBezTo>
                      <a:pt x="8884" y="41628"/>
                      <a:pt x="14087" y="32617"/>
                      <a:pt x="20814" y="25002"/>
                    </a:cubicBezTo>
                    <a:cubicBezTo>
                      <a:pt x="27667" y="17260"/>
                      <a:pt x="35917" y="11169"/>
                      <a:pt x="45816" y="6727"/>
                    </a:cubicBezTo>
                    <a:cubicBezTo>
                      <a:pt x="55716" y="2158"/>
                      <a:pt x="66757" y="0"/>
                      <a:pt x="79195" y="0"/>
                    </a:cubicBezTo>
                    <a:cubicBezTo>
                      <a:pt x="83764" y="0"/>
                      <a:pt x="88206" y="254"/>
                      <a:pt x="92394" y="888"/>
                    </a:cubicBezTo>
                    <a:cubicBezTo>
                      <a:pt x="96582" y="1523"/>
                      <a:pt x="100517" y="2158"/>
                      <a:pt x="104070" y="3046"/>
                    </a:cubicBezTo>
                    <a:cubicBezTo>
                      <a:pt x="107624" y="3934"/>
                      <a:pt x="110924" y="4823"/>
                      <a:pt x="113716" y="5838"/>
                    </a:cubicBezTo>
                    <a:cubicBezTo>
                      <a:pt x="116508" y="6853"/>
                      <a:pt x="118920" y="7742"/>
                      <a:pt x="120696" y="8630"/>
                    </a:cubicBezTo>
                    <a:lnTo>
                      <a:pt x="119300" y="48862"/>
                    </a:lnTo>
                    <a:lnTo>
                      <a:pt x="100897" y="48862"/>
                    </a:lnTo>
                    <a:lnTo>
                      <a:pt x="94679" y="26145"/>
                    </a:lnTo>
                    <a:cubicBezTo>
                      <a:pt x="92267" y="23099"/>
                      <a:pt x="89348" y="20687"/>
                      <a:pt x="85668" y="18910"/>
                    </a:cubicBezTo>
                    <a:cubicBezTo>
                      <a:pt x="82114" y="17260"/>
                      <a:pt x="77672" y="16372"/>
                      <a:pt x="72469" y="16372"/>
                    </a:cubicBezTo>
                    <a:cubicBezTo>
                      <a:pt x="67265" y="16372"/>
                      <a:pt x="62315" y="17514"/>
                      <a:pt x="57493" y="19926"/>
                    </a:cubicBezTo>
                    <a:cubicBezTo>
                      <a:pt x="52797" y="22337"/>
                      <a:pt x="48482" y="25891"/>
                      <a:pt x="44801" y="30714"/>
                    </a:cubicBezTo>
                    <a:cubicBezTo>
                      <a:pt x="41120" y="35536"/>
                      <a:pt x="38201" y="41501"/>
                      <a:pt x="35917" y="48609"/>
                    </a:cubicBezTo>
                    <a:cubicBezTo>
                      <a:pt x="33632" y="55716"/>
                      <a:pt x="32490" y="64092"/>
                      <a:pt x="32490" y="73738"/>
                    </a:cubicBezTo>
                    <a:cubicBezTo>
                      <a:pt x="32363" y="86049"/>
                      <a:pt x="33632" y="96583"/>
                      <a:pt x="36171" y="105213"/>
                    </a:cubicBezTo>
                    <a:cubicBezTo>
                      <a:pt x="38709" y="113843"/>
                      <a:pt x="42009" y="120950"/>
                      <a:pt x="46197" y="126408"/>
                    </a:cubicBezTo>
                    <a:cubicBezTo>
                      <a:pt x="50385" y="131865"/>
                      <a:pt x="55208" y="135799"/>
                      <a:pt x="60793" y="138211"/>
                    </a:cubicBezTo>
                    <a:cubicBezTo>
                      <a:pt x="66376" y="140622"/>
                      <a:pt x="72088" y="141891"/>
                      <a:pt x="78180" y="141891"/>
                    </a:cubicBezTo>
                    <a:cubicBezTo>
                      <a:pt x="82495" y="141891"/>
                      <a:pt x="86556" y="141511"/>
                      <a:pt x="90237" y="140749"/>
                    </a:cubicBezTo>
                    <a:cubicBezTo>
                      <a:pt x="94044" y="139988"/>
                      <a:pt x="97471" y="139099"/>
                      <a:pt x="100771" y="137830"/>
                    </a:cubicBezTo>
                    <a:cubicBezTo>
                      <a:pt x="103944" y="136688"/>
                      <a:pt x="106862" y="135292"/>
                      <a:pt x="109528" y="133769"/>
                    </a:cubicBezTo>
                    <a:cubicBezTo>
                      <a:pt x="112193" y="132246"/>
                      <a:pt x="114477" y="130723"/>
                      <a:pt x="116508" y="129327"/>
                    </a:cubicBezTo>
                    <a:lnTo>
                      <a:pt x="122473" y="142526"/>
                    </a:lnTo>
                    <a:cubicBezTo>
                      <a:pt x="120062" y="145064"/>
                      <a:pt x="116889" y="147603"/>
                      <a:pt x="113335" y="150014"/>
                    </a:cubicBezTo>
                    <a:cubicBezTo>
                      <a:pt x="109655" y="152425"/>
                      <a:pt x="105594" y="154583"/>
                      <a:pt x="101151" y="156487"/>
                    </a:cubicBezTo>
                    <a:cubicBezTo>
                      <a:pt x="96582" y="158390"/>
                      <a:pt x="91887" y="159913"/>
                      <a:pt x="86810" y="161182"/>
                    </a:cubicBezTo>
                    <a:cubicBezTo>
                      <a:pt x="81733" y="162325"/>
                      <a:pt x="76657" y="162959"/>
                      <a:pt x="71453" y="162959"/>
                    </a:cubicBezTo>
                    <a:cubicBezTo>
                      <a:pt x="59650" y="162959"/>
                      <a:pt x="49370" y="160929"/>
                      <a:pt x="40486" y="156867"/>
                    </a:cubicBezTo>
                    <a:cubicBezTo>
                      <a:pt x="31602" y="152806"/>
                      <a:pt x="24114" y="147222"/>
                      <a:pt x="18149" y="140241"/>
                    </a:cubicBezTo>
                    <a:cubicBezTo>
                      <a:pt x="12184" y="133261"/>
                      <a:pt x="7615" y="124885"/>
                      <a:pt x="4569" y="115239"/>
                    </a:cubicBezTo>
                    <a:cubicBezTo>
                      <a:pt x="1650" y="105594"/>
                      <a:pt x="0" y="95186"/>
                      <a:pt x="0" y="84145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  <p:sp>
            <p:nvSpPr>
              <p:cNvPr id="49" name="Freeform: Shape 49"/>
              <p:cNvSpPr/>
              <p:nvPr/>
            </p:nvSpPr>
            <p:spPr>
              <a:xfrm>
                <a:off x="4709846" y="2122152"/>
                <a:ext cx="137195" cy="242408"/>
              </a:xfrm>
              <a:custGeom>
                <a:avLst/>
                <a:gdLst>
                  <a:gd name="connsiteX0" fmla="*/ 0 w 137195"/>
                  <a:gd name="connsiteY0" fmla="*/ 198496 h 242408"/>
                  <a:gd name="connsiteX1" fmla="*/ 3681 w 137195"/>
                  <a:gd name="connsiteY1" fmla="*/ 180854 h 242408"/>
                  <a:gd name="connsiteX2" fmla="*/ 13834 w 137195"/>
                  <a:gd name="connsiteY2" fmla="*/ 167274 h 242408"/>
                  <a:gd name="connsiteX3" fmla="*/ 28937 w 137195"/>
                  <a:gd name="connsiteY3" fmla="*/ 157248 h 242408"/>
                  <a:gd name="connsiteX4" fmla="*/ 47720 w 137195"/>
                  <a:gd name="connsiteY4" fmla="*/ 150522 h 242408"/>
                  <a:gd name="connsiteX5" fmla="*/ 68661 w 137195"/>
                  <a:gd name="connsiteY5" fmla="*/ 146714 h 242408"/>
                  <a:gd name="connsiteX6" fmla="*/ 90237 w 137195"/>
                  <a:gd name="connsiteY6" fmla="*/ 145191 h 242408"/>
                  <a:gd name="connsiteX7" fmla="*/ 90237 w 137195"/>
                  <a:gd name="connsiteY7" fmla="*/ 137957 h 242408"/>
                  <a:gd name="connsiteX8" fmla="*/ 88841 w 137195"/>
                  <a:gd name="connsiteY8" fmla="*/ 121712 h 242408"/>
                  <a:gd name="connsiteX9" fmla="*/ 84145 w 137195"/>
                  <a:gd name="connsiteY9" fmla="*/ 110924 h 242408"/>
                  <a:gd name="connsiteX10" fmla="*/ 75134 w 137195"/>
                  <a:gd name="connsiteY10" fmla="*/ 104959 h 242408"/>
                  <a:gd name="connsiteX11" fmla="*/ 60920 w 137195"/>
                  <a:gd name="connsiteY11" fmla="*/ 103055 h 242408"/>
                  <a:gd name="connsiteX12" fmla="*/ 46197 w 137195"/>
                  <a:gd name="connsiteY12" fmla="*/ 104451 h 242408"/>
                  <a:gd name="connsiteX13" fmla="*/ 31983 w 137195"/>
                  <a:gd name="connsiteY13" fmla="*/ 107751 h 242408"/>
                  <a:gd name="connsiteX14" fmla="*/ 19545 w 137195"/>
                  <a:gd name="connsiteY14" fmla="*/ 111939 h 242408"/>
                  <a:gd name="connsiteX15" fmla="*/ 10026 w 137195"/>
                  <a:gd name="connsiteY15" fmla="*/ 116128 h 242408"/>
                  <a:gd name="connsiteX16" fmla="*/ 9899 w 137195"/>
                  <a:gd name="connsiteY16" fmla="*/ 116128 h 242408"/>
                  <a:gd name="connsiteX17" fmla="*/ 3808 w 137195"/>
                  <a:gd name="connsiteY17" fmla="*/ 102928 h 242408"/>
                  <a:gd name="connsiteX18" fmla="*/ 12946 w 137195"/>
                  <a:gd name="connsiteY18" fmla="*/ 96583 h 242408"/>
                  <a:gd name="connsiteX19" fmla="*/ 28429 w 137195"/>
                  <a:gd name="connsiteY19" fmla="*/ 89222 h 242408"/>
                  <a:gd name="connsiteX20" fmla="*/ 47720 w 137195"/>
                  <a:gd name="connsiteY20" fmla="*/ 83003 h 242408"/>
                  <a:gd name="connsiteX21" fmla="*/ 68280 w 137195"/>
                  <a:gd name="connsiteY21" fmla="*/ 80464 h 242408"/>
                  <a:gd name="connsiteX22" fmla="*/ 92521 w 137195"/>
                  <a:gd name="connsiteY22" fmla="*/ 83383 h 242408"/>
                  <a:gd name="connsiteX23" fmla="*/ 108639 w 137195"/>
                  <a:gd name="connsiteY23" fmla="*/ 92775 h 242408"/>
                  <a:gd name="connsiteX24" fmla="*/ 117524 w 137195"/>
                  <a:gd name="connsiteY24" fmla="*/ 109655 h 242408"/>
                  <a:gd name="connsiteX25" fmla="*/ 120189 w 137195"/>
                  <a:gd name="connsiteY25" fmla="*/ 134911 h 242408"/>
                  <a:gd name="connsiteX26" fmla="*/ 120189 w 137195"/>
                  <a:gd name="connsiteY26" fmla="*/ 224132 h 242408"/>
                  <a:gd name="connsiteX27" fmla="*/ 137195 w 137195"/>
                  <a:gd name="connsiteY27" fmla="*/ 224132 h 242408"/>
                  <a:gd name="connsiteX28" fmla="*/ 137195 w 137195"/>
                  <a:gd name="connsiteY28" fmla="*/ 237459 h 242408"/>
                  <a:gd name="connsiteX29" fmla="*/ 130977 w 137195"/>
                  <a:gd name="connsiteY29" fmla="*/ 238982 h 242408"/>
                  <a:gd name="connsiteX30" fmla="*/ 123362 w 137195"/>
                  <a:gd name="connsiteY30" fmla="*/ 240631 h 242408"/>
                  <a:gd name="connsiteX31" fmla="*/ 115239 w 137195"/>
                  <a:gd name="connsiteY31" fmla="*/ 241901 h 242408"/>
                  <a:gd name="connsiteX32" fmla="*/ 107497 w 137195"/>
                  <a:gd name="connsiteY32" fmla="*/ 242408 h 242408"/>
                  <a:gd name="connsiteX33" fmla="*/ 100898 w 137195"/>
                  <a:gd name="connsiteY33" fmla="*/ 242028 h 242408"/>
                  <a:gd name="connsiteX34" fmla="*/ 96329 w 137195"/>
                  <a:gd name="connsiteY34" fmla="*/ 240251 h 242408"/>
                  <a:gd name="connsiteX35" fmla="*/ 93664 w 137195"/>
                  <a:gd name="connsiteY35" fmla="*/ 235936 h 242408"/>
                  <a:gd name="connsiteX36" fmla="*/ 92775 w 137195"/>
                  <a:gd name="connsiteY36" fmla="*/ 228194 h 242408"/>
                  <a:gd name="connsiteX37" fmla="*/ 92775 w 137195"/>
                  <a:gd name="connsiteY37" fmla="*/ 223117 h 242408"/>
                  <a:gd name="connsiteX38" fmla="*/ 86937 w 137195"/>
                  <a:gd name="connsiteY38" fmla="*/ 227940 h 242408"/>
                  <a:gd name="connsiteX39" fmla="*/ 77038 w 137195"/>
                  <a:gd name="connsiteY39" fmla="*/ 234413 h 242408"/>
                  <a:gd name="connsiteX40" fmla="*/ 63585 w 137195"/>
                  <a:gd name="connsiteY40" fmla="*/ 239997 h 242408"/>
                  <a:gd name="connsiteX41" fmla="*/ 47467 w 137195"/>
                  <a:gd name="connsiteY41" fmla="*/ 242408 h 242408"/>
                  <a:gd name="connsiteX42" fmla="*/ 29444 w 137195"/>
                  <a:gd name="connsiteY42" fmla="*/ 239870 h 242408"/>
                  <a:gd name="connsiteX43" fmla="*/ 14341 w 137195"/>
                  <a:gd name="connsiteY43" fmla="*/ 232001 h 242408"/>
                  <a:gd name="connsiteX44" fmla="*/ 3934 w 137195"/>
                  <a:gd name="connsiteY44" fmla="*/ 218294 h 242408"/>
                  <a:gd name="connsiteX45" fmla="*/ 0 w 137195"/>
                  <a:gd name="connsiteY45" fmla="*/ 198496 h 242408"/>
                  <a:gd name="connsiteX46" fmla="*/ 65742 w 137195"/>
                  <a:gd name="connsiteY46" fmla="*/ 54574 h 242408"/>
                  <a:gd name="connsiteX47" fmla="*/ 46324 w 137195"/>
                  <a:gd name="connsiteY47" fmla="*/ 50639 h 242408"/>
                  <a:gd name="connsiteX48" fmla="*/ 31856 w 137195"/>
                  <a:gd name="connsiteY48" fmla="*/ 40232 h 242408"/>
                  <a:gd name="connsiteX49" fmla="*/ 22718 w 137195"/>
                  <a:gd name="connsiteY49" fmla="*/ 25256 h 242408"/>
                  <a:gd name="connsiteX50" fmla="*/ 19545 w 137195"/>
                  <a:gd name="connsiteY50" fmla="*/ 7488 h 242408"/>
                  <a:gd name="connsiteX51" fmla="*/ 19545 w 137195"/>
                  <a:gd name="connsiteY51" fmla="*/ 3554 h 242408"/>
                  <a:gd name="connsiteX52" fmla="*/ 19926 w 137195"/>
                  <a:gd name="connsiteY52" fmla="*/ 0 h 242408"/>
                  <a:gd name="connsiteX53" fmla="*/ 36171 w 137195"/>
                  <a:gd name="connsiteY53" fmla="*/ 0 h 242408"/>
                  <a:gd name="connsiteX54" fmla="*/ 36171 w 137195"/>
                  <a:gd name="connsiteY54" fmla="*/ 2031 h 242408"/>
                  <a:gd name="connsiteX55" fmla="*/ 36552 w 137195"/>
                  <a:gd name="connsiteY55" fmla="*/ 4950 h 242408"/>
                  <a:gd name="connsiteX56" fmla="*/ 38709 w 137195"/>
                  <a:gd name="connsiteY56" fmla="*/ 12565 h 242408"/>
                  <a:gd name="connsiteX57" fmla="*/ 43659 w 137195"/>
                  <a:gd name="connsiteY57" fmla="*/ 20687 h 242408"/>
                  <a:gd name="connsiteX58" fmla="*/ 52289 w 137195"/>
                  <a:gd name="connsiteY58" fmla="*/ 27033 h 242408"/>
                  <a:gd name="connsiteX59" fmla="*/ 65869 w 137195"/>
                  <a:gd name="connsiteY59" fmla="*/ 29571 h 242408"/>
                  <a:gd name="connsiteX60" fmla="*/ 79195 w 137195"/>
                  <a:gd name="connsiteY60" fmla="*/ 27033 h 242408"/>
                  <a:gd name="connsiteX61" fmla="*/ 87698 w 137195"/>
                  <a:gd name="connsiteY61" fmla="*/ 20687 h 242408"/>
                  <a:gd name="connsiteX62" fmla="*/ 92394 w 137195"/>
                  <a:gd name="connsiteY62" fmla="*/ 12565 h 242408"/>
                  <a:gd name="connsiteX63" fmla="*/ 94425 w 137195"/>
                  <a:gd name="connsiteY63" fmla="*/ 4950 h 242408"/>
                  <a:gd name="connsiteX64" fmla="*/ 94806 w 137195"/>
                  <a:gd name="connsiteY64" fmla="*/ 0 h 242408"/>
                  <a:gd name="connsiteX65" fmla="*/ 110543 w 137195"/>
                  <a:gd name="connsiteY65" fmla="*/ 0 h 242408"/>
                  <a:gd name="connsiteX66" fmla="*/ 110797 w 137195"/>
                  <a:gd name="connsiteY66" fmla="*/ 3554 h 242408"/>
                  <a:gd name="connsiteX67" fmla="*/ 110924 w 137195"/>
                  <a:gd name="connsiteY67" fmla="*/ 7488 h 242408"/>
                  <a:gd name="connsiteX68" fmla="*/ 107751 w 137195"/>
                  <a:gd name="connsiteY68" fmla="*/ 25383 h 242408"/>
                  <a:gd name="connsiteX69" fmla="*/ 98613 w 137195"/>
                  <a:gd name="connsiteY69" fmla="*/ 40486 h 242408"/>
                  <a:gd name="connsiteX70" fmla="*/ 84272 w 137195"/>
                  <a:gd name="connsiteY70" fmla="*/ 50893 h 242408"/>
                  <a:gd name="connsiteX71" fmla="*/ 65742 w 137195"/>
                  <a:gd name="connsiteY71" fmla="*/ 54574 h 242408"/>
                  <a:gd name="connsiteX72" fmla="*/ 59143 w 137195"/>
                  <a:gd name="connsiteY72" fmla="*/ 221721 h 242408"/>
                  <a:gd name="connsiteX73" fmla="*/ 65996 w 137195"/>
                  <a:gd name="connsiteY73" fmla="*/ 220960 h 242408"/>
                  <a:gd name="connsiteX74" fmla="*/ 74246 w 137195"/>
                  <a:gd name="connsiteY74" fmla="*/ 218802 h 242408"/>
                  <a:gd name="connsiteX75" fmla="*/ 82622 w 137195"/>
                  <a:gd name="connsiteY75" fmla="*/ 215375 h 242408"/>
                  <a:gd name="connsiteX76" fmla="*/ 90237 w 137195"/>
                  <a:gd name="connsiteY76" fmla="*/ 210806 h 242408"/>
                  <a:gd name="connsiteX77" fmla="*/ 90237 w 137195"/>
                  <a:gd name="connsiteY77" fmla="*/ 160421 h 242408"/>
                  <a:gd name="connsiteX78" fmla="*/ 62823 w 137195"/>
                  <a:gd name="connsiteY78" fmla="*/ 163340 h 242408"/>
                  <a:gd name="connsiteX79" fmla="*/ 45182 w 137195"/>
                  <a:gd name="connsiteY79" fmla="*/ 170955 h 242408"/>
                  <a:gd name="connsiteX80" fmla="*/ 35917 w 137195"/>
                  <a:gd name="connsiteY80" fmla="*/ 181743 h 242408"/>
                  <a:gd name="connsiteX81" fmla="*/ 33125 w 137195"/>
                  <a:gd name="connsiteY81" fmla="*/ 194307 h 242408"/>
                  <a:gd name="connsiteX82" fmla="*/ 35156 w 137195"/>
                  <a:gd name="connsiteY82" fmla="*/ 206999 h 242408"/>
                  <a:gd name="connsiteX83" fmla="*/ 40613 w 137195"/>
                  <a:gd name="connsiteY83" fmla="*/ 215502 h 242408"/>
                  <a:gd name="connsiteX84" fmla="*/ 48862 w 137195"/>
                  <a:gd name="connsiteY84" fmla="*/ 220198 h 242408"/>
                  <a:gd name="connsiteX85" fmla="*/ 59143 w 137195"/>
                  <a:gd name="connsiteY85" fmla="*/ 221721 h 2424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37195" h="242408">
                    <a:moveTo>
                      <a:pt x="0" y="198496"/>
                    </a:moveTo>
                    <a:cubicBezTo>
                      <a:pt x="0" y="191896"/>
                      <a:pt x="1269" y="186058"/>
                      <a:pt x="3681" y="180854"/>
                    </a:cubicBezTo>
                    <a:cubicBezTo>
                      <a:pt x="6092" y="175651"/>
                      <a:pt x="9519" y="171209"/>
                      <a:pt x="13834" y="167274"/>
                    </a:cubicBezTo>
                    <a:cubicBezTo>
                      <a:pt x="18149" y="163340"/>
                      <a:pt x="23226" y="160040"/>
                      <a:pt x="28937" y="157248"/>
                    </a:cubicBezTo>
                    <a:cubicBezTo>
                      <a:pt x="34775" y="154456"/>
                      <a:pt x="40994" y="152298"/>
                      <a:pt x="47720" y="150522"/>
                    </a:cubicBezTo>
                    <a:cubicBezTo>
                      <a:pt x="54447" y="148745"/>
                      <a:pt x="61427" y="147476"/>
                      <a:pt x="68661" y="146714"/>
                    </a:cubicBezTo>
                    <a:cubicBezTo>
                      <a:pt x="75895" y="145953"/>
                      <a:pt x="83130" y="145445"/>
                      <a:pt x="90237" y="145191"/>
                    </a:cubicBezTo>
                    <a:lnTo>
                      <a:pt x="90237" y="137957"/>
                    </a:lnTo>
                    <a:cubicBezTo>
                      <a:pt x="90237" y="131611"/>
                      <a:pt x="89729" y="126154"/>
                      <a:pt x="88841" y="121712"/>
                    </a:cubicBezTo>
                    <a:cubicBezTo>
                      <a:pt x="87953" y="117270"/>
                      <a:pt x="86303" y="113716"/>
                      <a:pt x="84145" y="110924"/>
                    </a:cubicBezTo>
                    <a:cubicBezTo>
                      <a:pt x="81860" y="108132"/>
                      <a:pt x="78941" y="106101"/>
                      <a:pt x="75134" y="104959"/>
                    </a:cubicBezTo>
                    <a:cubicBezTo>
                      <a:pt x="71327" y="103690"/>
                      <a:pt x="66631" y="103055"/>
                      <a:pt x="60920" y="103055"/>
                    </a:cubicBezTo>
                    <a:cubicBezTo>
                      <a:pt x="55970" y="103055"/>
                      <a:pt x="51020" y="103563"/>
                      <a:pt x="46197" y="104451"/>
                    </a:cubicBezTo>
                    <a:cubicBezTo>
                      <a:pt x="41247" y="105340"/>
                      <a:pt x="36552" y="106482"/>
                      <a:pt x="31983" y="107751"/>
                    </a:cubicBezTo>
                    <a:cubicBezTo>
                      <a:pt x="27414" y="109020"/>
                      <a:pt x="23352" y="110543"/>
                      <a:pt x="19545" y="111939"/>
                    </a:cubicBezTo>
                    <a:cubicBezTo>
                      <a:pt x="15738" y="113462"/>
                      <a:pt x="12565" y="114858"/>
                      <a:pt x="10026" y="116128"/>
                    </a:cubicBezTo>
                    <a:lnTo>
                      <a:pt x="9899" y="116128"/>
                    </a:lnTo>
                    <a:lnTo>
                      <a:pt x="3808" y="102928"/>
                    </a:lnTo>
                    <a:cubicBezTo>
                      <a:pt x="5584" y="101278"/>
                      <a:pt x="8631" y="99248"/>
                      <a:pt x="12946" y="96583"/>
                    </a:cubicBezTo>
                    <a:cubicBezTo>
                      <a:pt x="17388" y="94044"/>
                      <a:pt x="22464" y="91506"/>
                      <a:pt x="28429" y="89222"/>
                    </a:cubicBezTo>
                    <a:cubicBezTo>
                      <a:pt x="34394" y="86810"/>
                      <a:pt x="40867" y="84779"/>
                      <a:pt x="47720" y="83003"/>
                    </a:cubicBezTo>
                    <a:cubicBezTo>
                      <a:pt x="54574" y="81226"/>
                      <a:pt x="61427" y="80464"/>
                      <a:pt x="68280" y="80464"/>
                    </a:cubicBezTo>
                    <a:cubicBezTo>
                      <a:pt x="77799" y="80464"/>
                      <a:pt x="85922" y="81480"/>
                      <a:pt x="92521" y="83383"/>
                    </a:cubicBezTo>
                    <a:cubicBezTo>
                      <a:pt x="99121" y="85287"/>
                      <a:pt x="104451" y="88460"/>
                      <a:pt x="108639" y="92775"/>
                    </a:cubicBezTo>
                    <a:cubicBezTo>
                      <a:pt x="112828" y="97090"/>
                      <a:pt x="115747" y="102675"/>
                      <a:pt x="117524" y="109655"/>
                    </a:cubicBezTo>
                    <a:cubicBezTo>
                      <a:pt x="119301" y="116508"/>
                      <a:pt x="120189" y="125012"/>
                      <a:pt x="120189" y="134911"/>
                    </a:cubicBezTo>
                    <a:lnTo>
                      <a:pt x="120189" y="224132"/>
                    </a:lnTo>
                    <a:lnTo>
                      <a:pt x="137195" y="224132"/>
                    </a:lnTo>
                    <a:lnTo>
                      <a:pt x="137195" y="237459"/>
                    </a:lnTo>
                    <a:cubicBezTo>
                      <a:pt x="135419" y="237966"/>
                      <a:pt x="133388" y="238474"/>
                      <a:pt x="130977" y="238982"/>
                    </a:cubicBezTo>
                    <a:cubicBezTo>
                      <a:pt x="128565" y="239616"/>
                      <a:pt x="126027" y="240124"/>
                      <a:pt x="123362" y="240631"/>
                    </a:cubicBezTo>
                    <a:cubicBezTo>
                      <a:pt x="120697" y="241139"/>
                      <a:pt x="118031" y="241520"/>
                      <a:pt x="115239" y="241901"/>
                    </a:cubicBezTo>
                    <a:cubicBezTo>
                      <a:pt x="112447" y="242281"/>
                      <a:pt x="109909" y="242408"/>
                      <a:pt x="107497" y="242408"/>
                    </a:cubicBezTo>
                    <a:cubicBezTo>
                      <a:pt x="104959" y="242408"/>
                      <a:pt x="102674" y="242281"/>
                      <a:pt x="100898" y="242028"/>
                    </a:cubicBezTo>
                    <a:cubicBezTo>
                      <a:pt x="98994" y="241774"/>
                      <a:pt x="97471" y="241266"/>
                      <a:pt x="96329" y="240251"/>
                    </a:cubicBezTo>
                    <a:cubicBezTo>
                      <a:pt x="95186" y="239235"/>
                      <a:pt x="94298" y="237839"/>
                      <a:pt x="93664" y="235936"/>
                    </a:cubicBezTo>
                    <a:cubicBezTo>
                      <a:pt x="93029" y="234032"/>
                      <a:pt x="92775" y="231367"/>
                      <a:pt x="92775" y="228194"/>
                    </a:cubicBezTo>
                    <a:lnTo>
                      <a:pt x="92775" y="223117"/>
                    </a:lnTo>
                    <a:cubicBezTo>
                      <a:pt x="91633" y="224259"/>
                      <a:pt x="89602" y="225782"/>
                      <a:pt x="86937" y="227940"/>
                    </a:cubicBezTo>
                    <a:cubicBezTo>
                      <a:pt x="84272" y="230097"/>
                      <a:pt x="80972" y="232255"/>
                      <a:pt x="77038" y="234413"/>
                    </a:cubicBezTo>
                    <a:cubicBezTo>
                      <a:pt x="73103" y="236570"/>
                      <a:pt x="68661" y="238474"/>
                      <a:pt x="63585" y="239997"/>
                    </a:cubicBezTo>
                    <a:cubicBezTo>
                      <a:pt x="58508" y="241647"/>
                      <a:pt x="53178" y="242408"/>
                      <a:pt x="47467" y="242408"/>
                    </a:cubicBezTo>
                    <a:cubicBezTo>
                      <a:pt x="41121" y="242408"/>
                      <a:pt x="35156" y="241520"/>
                      <a:pt x="29444" y="239870"/>
                    </a:cubicBezTo>
                    <a:cubicBezTo>
                      <a:pt x="23733" y="238220"/>
                      <a:pt x="18784" y="235555"/>
                      <a:pt x="14341" y="232001"/>
                    </a:cubicBezTo>
                    <a:cubicBezTo>
                      <a:pt x="10026" y="228448"/>
                      <a:pt x="6600" y="223879"/>
                      <a:pt x="3934" y="218294"/>
                    </a:cubicBezTo>
                    <a:cubicBezTo>
                      <a:pt x="1269" y="212964"/>
                      <a:pt x="0" y="206237"/>
                      <a:pt x="0" y="198496"/>
                    </a:cubicBezTo>
                    <a:close/>
                    <a:moveTo>
                      <a:pt x="65742" y="54574"/>
                    </a:moveTo>
                    <a:cubicBezTo>
                      <a:pt x="58508" y="54574"/>
                      <a:pt x="52035" y="53304"/>
                      <a:pt x="46324" y="50639"/>
                    </a:cubicBezTo>
                    <a:cubicBezTo>
                      <a:pt x="40613" y="47974"/>
                      <a:pt x="35790" y="44547"/>
                      <a:pt x="31856" y="40232"/>
                    </a:cubicBezTo>
                    <a:cubicBezTo>
                      <a:pt x="27922" y="35917"/>
                      <a:pt x="24876" y="30967"/>
                      <a:pt x="22718" y="25256"/>
                    </a:cubicBezTo>
                    <a:cubicBezTo>
                      <a:pt x="20561" y="19545"/>
                      <a:pt x="19545" y="13707"/>
                      <a:pt x="19545" y="7488"/>
                    </a:cubicBezTo>
                    <a:cubicBezTo>
                      <a:pt x="19545" y="6219"/>
                      <a:pt x="19545" y="4823"/>
                      <a:pt x="19545" y="3554"/>
                    </a:cubicBezTo>
                    <a:cubicBezTo>
                      <a:pt x="19545" y="2158"/>
                      <a:pt x="19672" y="1015"/>
                      <a:pt x="19926" y="0"/>
                    </a:cubicBezTo>
                    <a:lnTo>
                      <a:pt x="36171" y="0"/>
                    </a:lnTo>
                    <a:cubicBezTo>
                      <a:pt x="36171" y="508"/>
                      <a:pt x="36171" y="1142"/>
                      <a:pt x="36171" y="2031"/>
                    </a:cubicBezTo>
                    <a:cubicBezTo>
                      <a:pt x="36171" y="2919"/>
                      <a:pt x="36298" y="3934"/>
                      <a:pt x="36552" y="4950"/>
                    </a:cubicBezTo>
                    <a:cubicBezTo>
                      <a:pt x="36932" y="7107"/>
                      <a:pt x="37567" y="9646"/>
                      <a:pt x="38709" y="12565"/>
                    </a:cubicBezTo>
                    <a:cubicBezTo>
                      <a:pt x="39725" y="15484"/>
                      <a:pt x="41374" y="18149"/>
                      <a:pt x="43659" y="20687"/>
                    </a:cubicBezTo>
                    <a:cubicBezTo>
                      <a:pt x="45944" y="23226"/>
                      <a:pt x="48735" y="25383"/>
                      <a:pt x="52289" y="27033"/>
                    </a:cubicBezTo>
                    <a:cubicBezTo>
                      <a:pt x="55843" y="28810"/>
                      <a:pt x="60412" y="29571"/>
                      <a:pt x="65869" y="29571"/>
                    </a:cubicBezTo>
                    <a:cubicBezTo>
                      <a:pt x="71200" y="29571"/>
                      <a:pt x="75768" y="28683"/>
                      <a:pt x="79195" y="27033"/>
                    </a:cubicBezTo>
                    <a:cubicBezTo>
                      <a:pt x="82749" y="25256"/>
                      <a:pt x="85541" y="23226"/>
                      <a:pt x="87698" y="20687"/>
                    </a:cubicBezTo>
                    <a:cubicBezTo>
                      <a:pt x="89856" y="18149"/>
                      <a:pt x="91379" y="15484"/>
                      <a:pt x="92394" y="12565"/>
                    </a:cubicBezTo>
                    <a:cubicBezTo>
                      <a:pt x="93410" y="9646"/>
                      <a:pt x="94044" y="7107"/>
                      <a:pt x="94425" y="4950"/>
                    </a:cubicBezTo>
                    <a:cubicBezTo>
                      <a:pt x="94679" y="2792"/>
                      <a:pt x="94806" y="1142"/>
                      <a:pt x="94806" y="0"/>
                    </a:cubicBezTo>
                    <a:lnTo>
                      <a:pt x="110543" y="0"/>
                    </a:lnTo>
                    <a:cubicBezTo>
                      <a:pt x="110670" y="1015"/>
                      <a:pt x="110670" y="2158"/>
                      <a:pt x="110797" y="3554"/>
                    </a:cubicBezTo>
                    <a:cubicBezTo>
                      <a:pt x="110924" y="4823"/>
                      <a:pt x="110924" y="6219"/>
                      <a:pt x="110924" y="7488"/>
                    </a:cubicBezTo>
                    <a:cubicBezTo>
                      <a:pt x="110924" y="13707"/>
                      <a:pt x="109782" y="19672"/>
                      <a:pt x="107751" y="25383"/>
                    </a:cubicBezTo>
                    <a:cubicBezTo>
                      <a:pt x="105594" y="31094"/>
                      <a:pt x="102548" y="36044"/>
                      <a:pt x="98613" y="40486"/>
                    </a:cubicBezTo>
                    <a:cubicBezTo>
                      <a:pt x="94679" y="44801"/>
                      <a:pt x="89983" y="48228"/>
                      <a:pt x="84272" y="50893"/>
                    </a:cubicBezTo>
                    <a:cubicBezTo>
                      <a:pt x="78815" y="53304"/>
                      <a:pt x="72596" y="54574"/>
                      <a:pt x="65742" y="54574"/>
                    </a:cubicBezTo>
                    <a:close/>
                    <a:moveTo>
                      <a:pt x="59143" y="221721"/>
                    </a:moveTo>
                    <a:cubicBezTo>
                      <a:pt x="61046" y="221721"/>
                      <a:pt x="63331" y="221467"/>
                      <a:pt x="65996" y="220960"/>
                    </a:cubicBezTo>
                    <a:cubicBezTo>
                      <a:pt x="68661" y="220452"/>
                      <a:pt x="71453" y="219690"/>
                      <a:pt x="74246" y="218802"/>
                    </a:cubicBezTo>
                    <a:cubicBezTo>
                      <a:pt x="77038" y="217914"/>
                      <a:pt x="79830" y="216771"/>
                      <a:pt x="82622" y="215375"/>
                    </a:cubicBezTo>
                    <a:cubicBezTo>
                      <a:pt x="85414" y="213979"/>
                      <a:pt x="87953" y="212456"/>
                      <a:pt x="90237" y="210806"/>
                    </a:cubicBezTo>
                    <a:lnTo>
                      <a:pt x="90237" y="160421"/>
                    </a:lnTo>
                    <a:cubicBezTo>
                      <a:pt x="79322" y="160421"/>
                      <a:pt x="70184" y="161436"/>
                      <a:pt x="62823" y="163340"/>
                    </a:cubicBezTo>
                    <a:cubicBezTo>
                      <a:pt x="55462" y="165244"/>
                      <a:pt x="49624" y="167782"/>
                      <a:pt x="45182" y="170955"/>
                    </a:cubicBezTo>
                    <a:cubicBezTo>
                      <a:pt x="40867" y="174128"/>
                      <a:pt x="37694" y="177681"/>
                      <a:pt x="35917" y="181743"/>
                    </a:cubicBezTo>
                    <a:cubicBezTo>
                      <a:pt x="34140" y="185804"/>
                      <a:pt x="33125" y="189992"/>
                      <a:pt x="33125" y="194307"/>
                    </a:cubicBezTo>
                    <a:cubicBezTo>
                      <a:pt x="33125" y="199384"/>
                      <a:pt x="33760" y="203572"/>
                      <a:pt x="35156" y="206999"/>
                    </a:cubicBezTo>
                    <a:cubicBezTo>
                      <a:pt x="36425" y="210426"/>
                      <a:pt x="38329" y="213345"/>
                      <a:pt x="40613" y="215502"/>
                    </a:cubicBezTo>
                    <a:cubicBezTo>
                      <a:pt x="42897" y="217660"/>
                      <a:pt x="45690" y="219310"/>
                      <a:pt x="48862" y="220198"/>
                    </a:cubicBezTo>
                    <a:cubicBezTo>
                      <a:pt x="52035" y="221340"/>
                      <a:pt x="55462" y="221721"/>
                      <a:pt x="59143" y="221721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  <p:grpSp>
          <p:nvGrpSpPr>
            <p:cNvPr id="8" name="Graphic 4"/>
            <p:cNvGrpSpPr/>
            <p:nvPr/>
          </p:nvGrpSpPr>
          <p:grpSpPr>
            <a:xfrm>
              <a:off x="1105200" y="1162800"/>
              <a:ext cx="1058600" cy="1536944"/>
              <a:chOff x="1105200" y="1162800"/>
              <a:chExt cx="1058600" cy="1536944"/>
            </a:xfrm>
            <a:solidFill>
              <a:srgbClr val="FFFFFF"/>
            </a:solidFill>
          </p:grpSpPr>
          <p:grpSp>
            <p:nvGrpSpPr>
              <p:cNvPr id="9" name="Graphic 4"/>
              <p:cNvGrpSpPr/>
              <p:nvPr/>
            </p:nvGrpSpPr>
            <p:grpSpPr>
              <a:xfrm>
                <a:off x="1105200" y="1313956"/>
                <a:ext cx="1058600" cy="1385788"/>
                <a:chOff x="1105200" y="1313956"/>
                <a:chExt cx="1058600" cy="1385788"/>
              </a:xfrm>
              <a:solidFill>
                <a:srgbClr val="FFFFFF"/>
              </a:solidFill>
            </p:grpSpPr>
            <p:sp>
              <p:nvSpPr>
                <p:cNvPr id="11" name="Freeform: Shape 11"/>
                <p:cNvSpPr/>
                <p:nvPr/>
              </p:nvSpPr>
              <p:spPr>
                <a:xfrm>
                  <a:off x="1910477" y="1469554"/>
                  <a:ext cx="163720" cy="163720"/>
                </a:xfrm>
                <a:custGeom>
                  <a:avLst/>
                  <a:gdLst>
                    <a:gd name="connsiteX0" fmla="*/ 81860 w 163720"/>
                    <a:gd name="connsiteY0" fmla="*/ 163721 h 163720"/>
                    <a:gd name="connsiteX1" fmla="*/ 163721 w 163720"/>
                    <a:gd name="connsiteY1" fmla="*/ 81860 h 163720"/>
                    <a:gd name="connsiteX2" fmla="*/ 81860 w 163720"/>
                    <a:gd name="connsiteY2" fmla="*/ 0 h 163720"/>
                    <a:gd name="connsiteX3" fmla="*/ 0 w 163720"/>
                    <a:gd name="connsiteY3" fmla="*/ 81860 h 163720"/>
                    <a:gd name="connsiteX4" fmla="*/ 81860 w 163720"/>
                    <a:gd name="connsiteY4" fmla="*/ 163721 h 1637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720" h="163720">
                      <a:moveTo>
                        <a:pt x="81860" y="163721"/>
                      </a:moveTo>
                      <a:cubicBezTo>
                        <a:pt x="127042" y="163721"/>
                        <a:pt x="163721" y="127042"/>
                        <a:pt x="163721" y="81860"/>
                      </a:cubicBezTo>
                      <a:cubicBezTo>
                        <a:pt x="163721" y="36679"/>
                        <a:pt x="127042" y="0"/>
                        <a:pt x="81860" y="0"/>
                      </a:cubicBezTo>
                      <a:cubicBezTo>
                        <a:pt x="36678" y="0"/>
                        <a:pt x="0" y="36679"/>
                        <a:pt x="0" y="81860"/>
                      </a:cubicBezTo>
                      <a:cubicBezTo>
                        <a:pt x="0" y="127042"/>
                        <a:pt x="36552" y="163721"/>
                        <a:pt x="81860" y="16372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2" name="Freeform: Shape 12"/>
                <p:cNvSpPr/>
                <p:nvPr/>
              </p:nvSpPr>
              <p:spPr>
                <a:xfrm>
                  <a:off x="1687360" y="1432494"/>
                  <a:ext cx="172097" cy="172097"/>
                </a:xfrm>
                <a:custGeom>
                  <a:avLst/>
                  <a:gdLst>
                    <a:gd name="connsiteX0" fmla="*/ 86049 w 172097"/>
                    <a:gd name="connsiteY0" fmla="*/ 172097 h 172097"/>
                    <a:gd name="connsiteX1" fmla="*/ 172097 w 172097"/>
                    <a:gd name="connsiteY1" fmla="*/ 86049 h 172097"/>
                    <a:gd name="connsiteX2" fmla="*/ 86049 w 172097"/>
                    <a:gd name="connsiteY2" fmla="*/ 0 h 172097"/>
                    <a:gd name="connsiteX3" fmla="*/ 0 w 172097"/>
                    <a:gd name="connsiteY3" fmla="*/ 86049 h 172097"/>
                    <a:gd name="connsiteX4" fmla="*/ 86049 w 172097"/>
                    <a:gd name="connsiteY4" fmla="*/ 172097 h 1720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2097" h="172097">
                      <a:moveTo>
                        <a:pt x="86049" y="172097"/>
                      </a:moveTo>
                      <a:cubicBezTo>
                        <a:pt x="133642" y="172097"/>
                        <a:pt x="172097" y="133515"/>
                        <a:pt x="172097" y="86049"/>
                      </a:cubicBezTo>
                      <a:cubicBezTo>
                        <a:pt x="172097" y="38455"/>
                        <a:pt x="133515" y="0"/>
                        <a:pt x="86049" y="0"/>
                      </a:cubicBezTo>
                      <a:cubicBezTo>
                        <a:pt x="38455" y="0"/>
                        <a:pt x="0" y="38582"/>
                        <a:pt x="0" y="86049"/>
                      </a:cubicBezTo>
                      <a:cubicBezTo>
                        <a:pt x="0" y="133515"/>
                        <a:pt x="38455" y="172097"/>
                        <a:pt x="86049" y="17209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3" name="Freeform: Shape 13"/>
                <p:cNvSpPr/>
                <p:nvPr/>
              </p:nvSpPr>
              <p:spPr>
                <a:xfrm>
                  <a:off x="1105200" y="1313956"/>
                  <a:ext cx="1058600" cy="1385788"/>
                </a:xfrm>
                <a:custGeom>
                  <a:avLst/>
                  <a:gdLst>
                    <a:gd name="connsiteX0" fmla="*/ 529490 w 1058600"/>
                    <a:gd name="connsiteY0" fmla="*/ 0 h 1385788"/>
                    <a:gd name="connsiteX1" fmla="*/ 529490 w 1058600"/>
                    <a:gd name="connsiteY1" fmla="*/ 0 h 1385788"/>
                    <a:gd name="connsiteX2" fmla="*/ 529110 w 1058600"/>
                    <a:gd name="connsiteY2" fmla="*/ 0 h 1385788"/>
                    <a:gd name="connsiteX3" fmla="*/ 501061 w 1058600"/>
                    <a:gd name="connsiteY3" fmla="*/ 254 h 1385788"/>
                    <a:gd name="connsiteX4" fmla="*/ 477201 w 1058600"/>
                    <a:gd name="connsiteY4" fmla="*/ 761 h 1385788"/>
                    <a:gd name="connsiteX5" fmla="*/ 477074 w 1058600"/>
                    <a:gd name="connsiteY5" fmla="*/ 761 h 1385788"/>
                    <a:gd name="connsiteX6" fmla="*/ 0 w 1058600"/>
                    <a:gd name="connsiteY6" fmla="*/ 65361 h 1385788"/>
                    <a:gd name="connsiteX7" fmla="*/ 0 w 1058600"/>
                    <a:gd name="connsiteY7" fmla="*/ 849190 h 1385788"/>
                    <a:gd name="connsiteX8" fmla="*/ 156360 w 1058600"/>
                    <a:gd name="connsiteY8" fmla="*/ 1139572 h 1385788"/>
                    <a:gd name="connsiteX9" fmla="*/ 529364 w 1058600"/>
                    <a:gd name="connsiteY9" fmla="*/ 1385788 h 1385788"/>
                    <a:gd name="connsiteX10" fmla="*/ 902241 w 1058600"/>
                    <a:gd name="connsiteY10" fmla="*/ 1139572 h 1385788"/>
                    <a:gd name="connsiteX11" fmla="*/ 1058600 w 1058600"/>
                    <a:gd name="connsiteY11" fmla="*/ 849190 h 1385788"/>
                    <a:gd name="connsiteX12" fmla="*/ 1058600 w 1058600"/>
                    <a:gd name="connsiteY12" fmla="*/ 65361 h 1385788"/>
                    <a:gd name="connsiteX13" fmla="*/ 529490 w 1058600"/>
                    <a:gd name="connsiteY13" fmla="*/ 0 h 1385788"/>
                    <a:gd name="connsiteX14" fmla="*/ 390772 w 1058600"/>
                    <a:gd name="connsiteY14" fmla="*/ 118412 h 1385788"/>
                    <a:gd name="connsiteX15" fmla="*/ 476821 w 1058600"/>
                    <a:gd name="connsiteY15" fmla="*/ 204587 h 1385788"/>
                    <a:gd name="connsiteX16" fmla="*/ 390772 w 1058600"/>
                    <a:gd name="connsiteY16" fmla="*/ 290636 h 1385788"/>
                    <a:gd name="connsiteX17" fmla="*/ 304597 w 1058600"/>
                    <a:gd name="connsiteY17" fmla="*/ 204587 h 1385788"/>
                    <a:gd name="connsiteX18" fmla="*/ 390772 w 1058600"/>
                    <a:gd name="connsiteY18" fmla="*/ 118412 h 1385788"/>
                    <a:gd name="connsiteX19" fmla="*/ 159532 w 1058600"/>
                    <a:gd name="connsiteY19" fmla="*/ 155598 h 1385788"/>
                    <a:gd name="connsiteX20" fmla="*/ 241393 w 1058600"/>
                    <a:gd name="connsiteY20" fmla="*/ 237332 h 1385788"/>
                    <a:gd name="connsiteX21" fmla="*/ 159532 w 1058600"/>
                    <a:gd name="connsiteY21" fmla="*/ 319192 h 1385788"/>
                    <a:gd name="connsiteX22" fmla="*/ 77672 w 1058600"/>
                    <a:gd name="connsiteY22" fmla="*/ 237332 h 1385788"/>
                    <a:gd name="connsiteX23" fmla="*/ 159532 w 1058600"/>
                    <a:gd name="connsiteY23" fmla="*/ 155598 h 1385788"/>
                    <a:gd name="connsiteX24" fmla="*/ 1009357 w 1058600"/>
                    <a:gd name="connsiteY24" fmla="*/ 445346 h 1385788"/>
                    <a:gd name="connsiteX25" fmla="*/ 529490 w 1058600"/>
                    <a:gd name="connsiteY25" fmla="*/ 392041 h 1385788"/>
                    <a:gd name="connsiteX26" fmla="*/ 529364 w 1058600"/>
                    <a:gd name="connsiteY26" fmla="*/ 392041 h 1385788"/>
                    <a:gd name="connsiteX27" fmla="*/ 529364 w 1058600"/>
                    <a:gd name="connsiteY27" fmla="*/ 627723 h 1385788"/>
                    <a:gd name="connsiteX28" fmla="*/ 656533 w 1058600"/>
                    <a:gd name="connsiteY28" fmla="*/ 557793 h 1385788"/>
                    <a:gd name="connsiteX29" fmla="*/ 807562 w 1058600"/>
                    <a:gd name="connsiteY29" fmla="*/ 708949 h 1385788"/>
                    <a:gd name="connsiteX30" fmla="*/ 529364 w 1058600"/>
                    <a:gd name="connsiteY30" fmla="*/ 1056951 h 1385788"/>
                    <a:gd name="connsiteX31" fmla="*/ 529364 w 1058600"/>
                    <a:gd name="connsiteY31" fmla="*/ 1326772 h 1385788"/>
                    <a:gd name="connsiteX32" fmla="*/ 479867 w 1058600"/>
                    <a:gd name="connsiteY32" fmla="*/ 1293901 h 1385788"/>
                    <a:gd name="connsiteX33" fmla="*/ 183519 w 1058600"/>
                    <a:gd name="connsiteY33" fmla="*/ 1098198 h 1385788"/>
                    <a:gd name="connsiteX34" fmla="*/ 49497 w 1058600"/>
                    <a:gd name="connsiteY34" fmla="*/ 849190 h 1385788"/>
                    <a:gd name="connsiteX35" fmla="*/ 49497 w 1058600"/>
                    <a:gd name="connsiteY35" fmla="*/ 445346 h 1385788"/>
                    <a:gd name="connsiteX36" fmla="*/ 529237 w 1058600"/>
                    <a:gd name="connsiteY36" fmla="*/ 392168 h 1385788"/>
                    <a:gd name="connsiteX37" fmla="*/ 529490 w 1058600"/>
                    <a:gd name="connsiteY37" fmla="*/ 392168 h 1385788"/>
                    <a:gd name="connsiteX38" fmla="*/ 529490 w 1058600"/>
                    <a:gd name="connsiteY38" fmla="*/ 49497 h 1385788"/>
                    <a:gd name="connsiteX39" fmla="*/ 529617 w 1058600"/>
                    <a:gd name="connsiteY39" fmla="*/ 49497 h 1385788"/>
                    <a:gd name="connsiteX40" fmla="*/ 1009357 w 1058600"/>
                    <a:gd name="connsiteY40" fmla="*/ 103944 h 1385788"/>
                    <a:gd name="connsiteX41" fmla="*/ 1009357 w 1058600"/>
                    <a:gd name="connsiteY41" fmla="*/ 445346 h 1385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058600" h="1385788">
                      <a:moveTo>
                        <a:pt x="529490" y="0"/>
                      </a:moveTo>
                      <a:cubicBezTo>
                        <a:pt x="529490" y="0"/>
                        <a:pt x="529490" y="0"/>
                        <a:pt x="529490" y="0"/>
                      </a:cubicBezTo>
                      <a:cubicBezTo>
                        <a:pt x="529237" y="0"/>
                        <a:pt x="529237" y="0"/>
                        <a:pt x="529110" y="0"/>
                      </a:cubicBezTo>
                      <a:cubicBezTo>
                        <a:pt x="519718" y="0"/>
                        <a:pt x="510326" y="127"/>
                        <a:pt x="501061" y="254"/>
                      </a:cubicBezTo>
                      <a:cubicBezTo>
                        <a:pt x="493066" y="381"/>
                        <a:pt x="485070" y="508"/>
                        <a:pt x="477201" y="761"/>
                      </a:cubicBezTo>
                      <a:cubicBezTo>
                        <a:pt x="477074" y="761"/>
                        <a:pt x="477074" y="761"/>
                        <a:pt x="477074" y="761"/>
                      </a:cubicBezTo>
                      <a:cubicBezTo>
                        <a:pt x="305866" y="4569"/>
                        <a:pt x="144176" y="27414"/>
                        <a:pt x="0" y="65361"/>
                      </a:cubicBezTo>
                      <a:lnTo>
                        <a:pt x="0" y="849190"/>
                      </a:lnTo>
                      <a:cubicBezTo>
                        <a:pt x="0" y="966079"/>
                        <a:pt x="58635" y="1075100"/>
                        <a:pt x="156360" y="1139572"/>
                      </a:cubicBezTo>
                      <a:lnTo>
                        <a:pt x="529364" y="1385788"/>
                      </a:lnTo>
                      <a:lnTo>
                        <a:pt x="902241" y="1139572"/>
                      </a:lnTo>
                      <a:cubicBezTo>
                        <a:pt x="999965" y="1075226"/>
                        <a:pt x="1058600" y="966206"/>
                        <a:pt x="1058600" y="849190"/>
                      </a:cubicBezTo>
                      <a:lnTo>
                        <a:pt x="1058600" y="65361"/>
                      </a:lnTo>
                      <a:cubicBezTo>
                        <a:pt x="900083" y="23606"/>
                        <a:pt x="720117" y="0"/>
                        <a:pt x="529490" y="0"/>
                      </a:cubicBezTo>
                      <a:close/>
                      <a:moveTo>
                        <a:pt x="390772" y="118412"/>
                      </a:moveTo>
                      <a:cubicBezTo>
                        <a:pt x="438238" y="118412"/>
                        <a:pt x="476821" y="156867"/>
                        <a:pt x="476821" y="204587"/>
                      </a:cubicBezTo>
                      <a:cubicBezTo>
                        <a:pt x="476821" y="252054"/>
                        <a:pt x="438238" y="290636"/>
                        <a:pt x="390772" y="290636"/>
                      </a:cubicBezTo>
                      <a:cubicBezTo>
                        <a:pt x="343179" y="290636"/>
                        <a:pt x="304597" y="252054"/>
                        <a:pt x="304597" y="204587"/>
                      </a:cubicBezTo>
                      <a:cubicBezTo>
                        <a:pt x="304597" y="156867"/>
                        <a:pt x="343179" y="118412"/>
                        <a:pt x="390772" y="118412"/>
                      </a:cubicBezTo>
                      <a:close/>
                      <a:moveTo>
                        <a:pt x="159532" y="155598"/>
                      </a:moveTo>
                      <a:cubicBezTo>
                        <a:pt x="204714" y="155598"/>
                        <a:pt x="241393" y="192150"/>
                        <a:pt x="241393" y="237332"/>
                      </a:cubicBezTo>
                      <a:cubicBezTo>
                        <a:pt x="241393" y="282513"/>
                        <a:pt x="204714" y="319192"/>
                        <a:pt x="159532" y="319192"/>
                      </a:cubicBezTo>
                      <a:cubicBezTo>
                        <a:pt x="114351" y="319192"/>
                        <a:pt x="77672" y="282513"/>
                        <a:pt x="77672" y="237332"/>
                      </a:cubicBezTo>
                      <a:cubicBezTo>
                        <a:pt x="77672" y="192277"/>
                        <a:pt x="114351" y="155598"/>
                        <a:pt x="159532" y="155598"/>
                      </a:cubicBezTo>
                      <a:close/>
                      <a:moveTo>
                        <a:pt x="1009357" y="445346"/>
                      </a:moveTo>
                      <a:cubicBezTo>
                        <a:pt x="863024" y="411206"/>
                        <a:pt x="700699" y="392041"/>
                        <a:pt x="529490" y="392041"/>
                      </a:cubicBezTo>
                      <a:cubicBezTo>
                        <a:pt x="529364" y="392041"/>
                        <a:pt x="529364" y="392041"/>
                        <a:pt x="529364" y="392041"/>
                      </a:cubicBezTo>
                      <a:lnTo>
                        <a:pt x="529364" y="627723"/>
                      </a:lnTo>
                      <a:cubicBezTo>
                        <a:pt x="556143" y="585714"/>
                        <a:pt x="603101" y="557793"/>
                        <a:pt x="656533" y="557793"/>
                      </a:cubicBezTo>
                      <a:cubicBezTo>
                        <a:pt x="739916" y="557793"/>
                        <a:pt x="807562" y="625439"/>
                        <a:pt x="807562" y="708949"/>
                      </a:cubicBezTo>
                      <a:cubicBezTo>
                        <a:pt x="807562" y="904906"/>
                        <a:pt x="529364" y="1056951"/>
                        <a:pt x="529364" y="1056951"/>
                      </a:cubicBezTo>
                      <a:lnTo>
                        <a:pt x="529364" y="1326772"/>
                      </a:lnTo>
                      <a:lnTo>
                        <a:pt x="479867" y="1293901"/>
                      </a:lnTo>
                      <a:lnTo>
                        <a:pt x="183519" y="1098198"/>
                      </a:lnTo>
                      <a:cubicBezTo>
                        <a:pt x="99628" y="1042990"/>
                        <a:pt x="49497" y="949834"/>
                        <a:pt x="49497" y="849190"/>
                      </a:cubicBezTo>
                      <a:lnTo>
                        <a:pt x="49497" y="445346"/>
                      </a:lnTo>
                      <a:cubicBezTo>
                        <a:pt x="195830" y="411206"/>
                        <a:pt x="358282" y="392168"/>
                        <a:pt x="529237" y="392168"/>
                      </a:cubicBezTo>
                      <a:cubicBezTo>
                        <a:pt x="529364" y="392168"/>
                        <a:pt x="529364" y="392168"/>
                        <a:pt x="529490" y="392168"/>
                      </a:cubicBezTo>
                      <a:lnTo>
                        <a:pt x="529490" y="49497"/>
                      </a:lnTo>
                      <a:lnTo>
                        <a:pt x="529617" y="49497"/>
                      </a:lnTo>
                      <a:cubicBezTo>
                        <a:pt x="695496" y="49497"/>
                        <a:pt x="860485" y="68280"/>
                        <a:pt x="1009357" y="103944"/>
                      </a:cubicBezTo>
                      <a:lnTo>
                        <a:pt x="1009357" y="445346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  <p:sp>
              <p:nvSpPr>
                <p:cNvPr id="14" name="Freeform: Shape 14"/>
                <p:cNvSpPr/>
                <p:nvPr/>
              </p:nvSpPr>
              <p:spPr>
                <a:xfrm>
                  <a:off x="1356365" y="1871748"/>
                  <a:ext cx="278325" cy="499157"/>
                </a:xfrm>
                <a:custGeom>
                  <a:avLst/>
                  <a:gdLst>
                    <a:gd name="connsiteX0" fmla="*/ 278325 w 278325"/>
                    <a:gd name="connsiteY0" fmla="*/ 70057 h 499157"/>
                    <a:gd name="connsiteX1" fmla="*/ 278325 w 278325"/>
                    <a:gd name="connsiteY1" fmla="*/ 499158 h 499157"/>
                    <a:gd name="connsiteX2" fmla="*/ 0 w 278325"/>
                    <a:gd name="connsiteY2" fmla="*/ 151156 h 499157"/>
                    <a:gd name="connsiteX3" fmla="*/ 151029 w 278325"/>
                    <a:gd name="connsiteY3" fmla="*/ 0 h 499157"/>
                    <a:gd name="connsiteX4" fmla="*/ 278325 w 278325"/>
                    <a:gd name="connsiteY4" fmla="*/ 70057 h 4991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8325" h="499157">
                      <a:moveTo>
                        <a:pt x="278325" y="70057"/>
                      </a:moveTo>
                      <a:lnTo>
                        <a:pt x="278325" y="499158"/>
                      </a:lnTo>
                      <a:cubicBezTo>
                        <a:pt x="278325" y="499158"/>
                        <a:pt x="0" y="347113"/>
                        <a:pt x="0" y="151156"/>
                      </a:cubicBezTo>
                      <a:cubicBezTo>
                        <a:pt x="0" y="67646"/>
                        <a:pt x="67646" y="0"/>
                        <a:pt x="151029" y="0"/>
                      </a:cubicBezTo>
                      <a:cubicBezTo>
                        <a:pt x="204587" y="127"/>
                        <a:pt x="251292" y="28048"/>
                        <a:pt x="278325" y="70057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689" cap="flat">
                  <a:noFill/>
                  <a:prstDash val="solid"/>
                  <a:miter/>
                </a:ln>
              </p:spPr>
              <p:txBody>
                <a:bodyPr anchor="ctr"/>
                <a:lstStyle/>
                <a:p>
                  <a:pPr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o-RO">
                    <a:latin typeface="+mn-lt"/>
                  </a:endParaRPr>
                </a:p>
              </p:txBody>
            </p:sp>
          </p:grpSp>
          <p:sp>
            <p:nvSpPr>
              <p:cNvPr id="10" name="Freeform: Shape 10"/>
              <p:cNvSpPr/>
              <p:nvPr/>
            </p:nvSpPr>
            <p:spPr>
              <a:xfrm>
                <a:off x="1366772" y="1162800"/>
                <a:ext cx="535582" cy="87444"/>
              </a:xfrm>
              <a:custGeom>
                <a:avLst/>
                <a:gdLst>
                  <a:gd name="connsiteX0" fmla="*/ 0 w 535582"/>
                  <a:gd name="connsiteY0" fmla="*/ 0 h 87444"/>
                  <a:gd name="connsiteX1" fmla="*/ 0 w 535582"/>
                  <a:gd name="connsiteY1" fmla="*/ 87445 h 87444"/>
                  <a:gd name="connsiteX2" fmla="*/ 535582 w 535582"/>
                  <a:gd name="connsiteY2" fmla="*/ 87445 h 87444"/>
                  <a:gd name="connsiteX3" fmla="*/ 535582 w 535582"/>
                  <a:gd name="connsiteY3" fmla="*/ 0 h 87444"/>
                  <a:gd name="connsiteX4" fmla="*/ 0 w 535582"/>
                  <a:gd name="connsiteY4" fmla="*/ 0 h 87444"/>
                  <a:gd name="connsiteX5" fmla="*/ 267918 w 535582"/>
                  <a:gd name="connsiteY5" fmla="*/ 58254 h 87444"/>
                  <a:gd name="connsiteX6" fmla="*/ 29190 w 535582"/>
                  <a:gd name="connsiteY6" fmla="*/ 58254 h 87444"/>
                  <a:gd name="connsiteX7" fmla="*/ 29190 w 535582"/>
                  <a:gd name="connsiteY7" fmla="*/ 29064 h 87444"/>
                  <a:gd name="connsiteX8" fmla="*/ 267918 w 535582"/>
                  <a:gd name="connsiteY8" fmla="*/ 29064 h 87444"/>
                  <a:gd name="connsiteX9" fmla="*/ 267918 w 535582"/>
                  <a:gd name="connsiteY9" fmla="*/ 58254 h 874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35582" h="87444">
                    <a:moveTo>
                      <a:pt x="0" y="0"/>
                    </a:moveTo>
                    <a:lnTo>
                      <a:pt x="0" y="87445"/>
                    </a:lnTo>
                    <a:lnTo>
                      <a:pt x="535582" y="87445"/>
                    </a:lnTo>
                    <a:lnTo>
                      <a:pt x="535582" y="0"/>
                    </a:lnTo>
                    <a:lnTo>
                      <a:pt x="0" y="0"/>
                    </a:lnTo>
                    <a:close/>
                    <a:moveTo>
                      <a:pt x="267918" y="58254"/>
                    </a:moveTo>
                    <a:lnTo>
                      <a:pt x="29190" y="58254"/>
                    </a:lnTo>
                    <a:lnTo>
                      <a:pt x="29190" y="29064"/>
                    </a:lnTo>
                    <a:lnTo>
                      <a:pt x="267918" y="29064"/>
                    </a:lnTo>
                    <a:lnTo>
                      <a:pt x="267918" y="58254"/>
                    </a:lnTo>
                    <a:close/>
                  </a:path>
                </a:pathLst>
              </a:custGeom>
              <a:solidFill>
                <a:srgbClr val="FFFFFF"/>
              </a:solidFill>
              <a:ln w="12689" cap="flat">
                <a:noFill/>
                <a:prstDash val="solid"/>
                <a:miter/>
              </a:ln>
            </p:spPr>
            <p:txBody>
              <a:bodyPr anchor="ctr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o-RO">
                  <a:latin typeface="+mn-lt"/>
                </a:endParaRPr>
              </a:p>
            </p:txBody>
          </p:sp>
        </p:grpSp>
      </p:grpSp>
      <p:grpSp>
        <p:nvGrpSpPr>
          <p:cNvPr id="50" name="Graphic 9"/>
          <p:cNvGrpSpPr>
            <a:grpSpLocks noChangeAspect="1"/>
          </p:cNvGrpSpPr>
          <p:nvPr userDrawn="1"/>
        </p:nvGrpSpPr>
        <p:grpSpPr>
          <a:xfrm>
            <a:off x="19238400" y="1393200"/>
            <a:ext cx="3779999" cy="1011613"/>
            <a:chOff x="10772775" y="6485731"/>
            <a:chExt cx="2836258" cy="759047"/>
          </a:xfrm>
          <a:solidFill>
            <a:srgbClr val="262262"/>
          </a:solidFill>
        </p:grpSpPr>
        <p:sp>
          <p:nvSpPr>
            <p:cNvPr id="51" name="Freeform: Shape 51"/>
            <p:cNvSpPr/>
            <p:nvPr/>
          </p:nvSpPr>
          <p:spPr>
            <a:xfrm>
              <a:off x="10772775" y="6502114"/>
              <a:ext cx="140493" cy="183172"/>
            </a:xfrm>
            <a:custGeom>
              <a:avLst/>
              <a:gdLst>
                <a:gd name="connsiteX0" fmla="*/ 37910 w 140493"/>
                <a:gd name="connsiteY0" fmla="*/ 171926 h 183172"/>
                <a:gd name="connsiteX1" fmla="*/ 9620 w 140493"/>
                <a:gd name="connsiteY1" fmla="*/ 139827 h 183172"/>
                <a:gd name="connsiteX2" fmla="*/ 0 w 140493"/>
                <a:gd name="connsiteY2" fmla="*/ 91154 h 183172"/>
                <a:gd name="connsiteX3" fmla="*/ 11335 w 140493"/>
                <a:gd name="connsiteY3" fmla="*/ 43529 h 183172"/>
                <a:gd name="connsiteX4" fmla="*/ 42386 w 140493"/>
                <a:gd name="connsiteY4" fmla="*/ 11430 h 183172"/>
                <a:gd name="connsiteX5" fmla="*/ 86678 w 140493"/>
                <a:gd name="connsiteY5" fmla="*/ 0 h 183172"/>
                <a:gd name="connsiteX6" fmla="*/ 131159 w 140493"/>
                <a:gd name="connsiteY6" fmla="*/ 5810 h 183172"/>
                <a:gd name="connsiteX7" fmla="*/ 139065 w 140493"/>
                <a:gd name="connsiteY7" fmla="*/ 7239 h 183172"/>
                <a:gd name="connsiteX8" fmla="*/ 136684 w 140493"/>
                <a:gd name="connsiteY8" fmla="*/ 50578 h 183172"/>
                <a:gd name="connsiteX9" fmla="*/ 120587 w 140493"/>
                <a:gd name="connsiteY9" fmla="*/ 50578 h 183172"/>
                <a:gd name="connsiteX10" fmla="*/ 114586 w 140493"/>
                <a:gd name="connsiteY10" fmla="*/ 20003 h 183172"/>
                <a:gd name="connsiteX11" fmla="*/ 102870 w 140493"/>
                <a:gd name="connsiteY11" fmla="*/ 15049 h 183172"/>
                <a:gd name="connsiteX12" fmla="*/ 82582 w 140493"/>
                <a:gd name="connsiteY12" fmla="*/ 13049 h 183172"/>
                <a:gd name="connsiteX13" fmla="*/ 55150 w 140493"/>
                <a:gd name="connsiteY13" fmla="*/ 21717 h 183172"/>
                <a:gd name="connsiteX14" fmla="*/ 36195 w 140493"/>
                <a:gd name="connsiteY14" fmla="*/ 47625 h 183172"/>
                <a:gd name="connsiteX15" fmla="*/ 29337 w 140493"/>
                <a:gd name="connsiteY15" fmla="*/ 88487 h 183172"/>
                <a:gd name="connsiteX16" fmla="*/ 35338 w 140493"/>
                <a:gd name="connsiteY16" fmla="*/ 129635 h 183172"/>
                <a:gd name="connsiteX17" fmla="*/ 53626 w 140493"/>
                <a:gd name="connsiteY17" fmla="*/ 159068 h 183172"/>
                <a:gd name="connsiteX18" fmla="*/ 83915 w 140493"/>
                <a:gd name="connsiteY18" fmla="*/ 170021 h 183172"/>
                <a:gd name="connsiteX19" fmla="*/ 103537 w 140493"/>
                <a:gd name="connsiteY19" fmla="*/ 167831 h 183172"/>
                <a:gd name="connsiteX20" fmla="*/ 115253 w 140493"/>
                <a:gd name="connsiteY20" fmla="*/ 161544 h 183172"/>
                <a:gd name="connsiteX21" fmla="*/ 125349 w 140493"/>
                <a:gd name="connsiteY21" fmla="*/ 137922 h 183172"/>
                <a:gd name="connsiteX22" fmla="*/ 140494 w 140493"/>
                <a:gd name="connsiteY22" fmla="*/ 139827 h 183172"/>
                <a:gd name="connsiteX23" fmla="*/ 134684 w 140493"/>
                <a:gd name="connsiteY23" fmla="*/ 174022 h 183172"/>
                <a:gd name="connsiteX24" fmla="*/ 119729 w 140493"/>
                <a:gd name="connsiteY24" fmla="*/ 177356 h 183172"/>
                <a:gd name="connsiteX25" fmla="*/ 102965 w 140493"/>
                <a:gd name="connsiteY25" fmla="*/ 181547 h 183172"/>
                <a:gd name="connsiteX26" fmla="*/ 82868 w 140493"/>
                <a:gd name="connsiteY26" fmla="*/ 183166 h 183172"/>
                <a:gd name="connsiteX27" fmla="*/ 37910 w 140493"/>
                <a:gd name="connsiteY27" fmla="*/ 171926 h 183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0493" h="183172">
                  <a:moveTo>
                    <a:pt x="37910" y="171926"/>
                  </a:moveTo>
                  <a:cubicBezTo>
                    <a:pt x="25432" y="164306"/>
                    <a:pt x="16097" y="153638"/>
                    <a:pt x="9620" y="139827"/>
                  </a:cubicBezTo>
                  <a:cubicBezTo>
                    <a:pt x="3239" y="126016"/>
                    <a:pt x="0" y="109823"/>
                    <a:pt x="0" y="91154"/>
                  </a:cubicBezTo>
                  <a:cubicBezTo>
                    <a:pt x="0" y="73152"/>
                    <a:pt x="3810" y="57340"/>
                    <a:pt x="11335" y="43529"/>
                  </a:cubicBezTo>
                  <a:cubicBezTo>
                    <a:pt x="18860" y="29718"/>
                    <a:pt x="29242" y="19050"/>
                    <a:pt x="42386" y="11430"/>
                  </a:cubicBezTo>
                  <a:cubicBezTo>
                    <a:pt x="55531" y="3810"/>
                    <a:pt x="70295" y="0"/>
                    <a:pt x="86678" y="0"/>
                  </a:cubicBezTo>
                  <a:cubicBezTo>
                    <a:pt x="99060" y="0"/>
                    <a:pt x="113919" y="1905"/>
                    <a:pt x="131159" y="5810"/>
                  </a:cubicBezTo>
                  <a:lnTo>
                    <a:pt x="139065" y="7239"/>
                  </a:lnTo>
                  <a:lnTo>
                    <a:pt x="136684" y="50578"/>
                  </a:lnTo>
                  <a:lnTo>
                    <a:pt x="120587" y="50578"/>
                  </a:lnTo>
                  <a:lnTo>
                    <a:pt x="114586" y="20003"/>
                  </a:lnTo>
                  <a:cubicBezTo>
                    <a:pt x="112300" y="18097"/>
                    <a:pt x="108490" y="16383"/>
                    <a:pt x="102870" y="15049"/>
                  </a:cubicBezTo>
                  <a:cubicBezTo>
                    <a:pt x="97346" y="13716"/>
                    <a:pt x="90583" y="13049"/>
                    <a:pt x="82582" y="13049"/>
                  </a:cubicBezTo>
                  <a:cubicBezTo>
                    <a:pt x="72295" y="12954"/>
                    <a:pt x="63151" y="15907"/>
                    <a:pt x="55150" y="21717"/>
                  </a:cubicBezTo>
                  <a:cubicBezTo>
                    <a:pt x="47054" y="27622"/>
                    <a:pt x="40767" y="36195"/>
                    <a:pt x="36195" y="47625"/>
                  </a:cubicBezTo>
                  <a:cubicBezTo>
                    <a:pt x="31623" y="59055"/>
                    <a:pt x="29337" y="72676"/>
                    <a:pt x="29337" y="88487"/>
                  </a:cubicBezTo>
                  <a:cubicBezTo>
                    <a:pt x="29337" y="103537"/>
                    <a:pt x="31337" y="117253"/>
                    <a:pt x="35338" y="129635"/>
                  </a:cubicBezTo>
                  <a:cubicBezTo>
                    <a:pt x="39338" y="142018"/>
                    <a:pt x="45434" y="151829"/>
                    <a:pt x="53626" y="159068"/>
                  </a:cubicBezTo>
                  <a:cubicBezTo>
                    <a:pt x="61817" y="166402"/>
                    <a:pt x="71914" y="170021"/>
                    <a:pt x="83915" y="170021"/>
                  </a:cubicBezTo>
                  <a:cubicBezTo>
                    <a:pt x="92393" y="170021"/>
                    <a:pt x="98965" y="169259"/>
                    <a:pt x="103537" y="167831"/>
                  </a:cubicBezTo>
                  <a:cubicBezTo>
                    <a:pt x="108109" y="166402"/>
                    <a:pt x="112014" y="164306"/>
                    <a:pt x="115253" y="161544"/>
                  </a:cubicBezTo>
                  <a:lnTo>
                    <a:pt x="125349" y="137922"/>
                  </a:lnTo>
                  <a:lnTo>
                    <a:pt x="140494" y="139827"/>
                  </a:lnTo>
                  <a:lnTo>
                    <a:pt x="134684" y="174022"/>
                  </a:lnTo>
                  <a:cubicBezTo>
                    <a:pt x="131350" y="174212"/>
                    <a:pt x="126302" y="175260"/>
                    <a:pt x="119729" y="177356"/>
                  </a:cubicBezTo>
                  <a:cubicBezTo>
                    <a:pt x="113919" y="179165"/>
                    <a:pt x="108395" y="180499"/>
                    <a:pt x="102965" y="181547"/>
                  </a:cubicBezTo>
                  <a:cubicBezTo>
                    <a:pt x="97536" y="182594"/>
                    <a:pt x="90869" y="183166"/>
                    <a:pt x="82868" y="183166"/>
                  </a:cubicBezTo>
                  <a:cubicBezTo>
                    <a:pt x="65342" y="183356"/>
                    <a:pt x="50292" y="179546"/>
                    <a:pt x="37910" y="171926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2" name="Freeform: Shape 52"/>
            <p:cNvSpPr/>
            <p:nvPr/>
          </p:nvSpPr>
          <p:spPr>
            <a:xfrm>
              <a:off x="10932318" y="6545548"/>
              <a:ext cx="110680" cy="139828"/>
            </a:xfrm>
            <a:custGeom>
              <a:avLst/>
              <a:gdLst>
                <a:gd name="connsiteX0" fmla="*/ 15240 w 110680"/>
                <a:gd name="connsiteY0" fmla="*/ 120872 h 139828"/>
                <a:gd name="connsiteX1" fmla="*/ 0 w 110680"/>
                <a:gd name="connsiteY1" fmla="*/ 70104 h 139828"/>
                <a:gd name="connsiteX2" fmla="*/ 7906 w 110680"/>
                <a:gd name="connsiteY2" fmla="*/ 33242 h 139828"/>
                <a:gd name="connsiteX3" fmla="*/ 30194 w 110680"/>
                <a:gd name="connsiteY3" fmla="*/ 8668 h 139828"/>
                <a:gd name="connsiteX4" fmla="*/ 62770 w 110680"/>
                <a:gd name="connsiteY4" fmla="*/ 0 h 139828"/>
                <a:gd name="connsiteX5" fmla="*/ 97536 w 110680"/>
                <a:gd name="connsiteY5" fmla="*/ 12382 h 139828"/>
                <a:gd name="connsiteX6" fmla="*/ 110681 w 110680"/>
                <a:gd name="connsiteY6" fmla="*/ 47911 h 139828"/>
                <a:gd name="connsiteX7" fmla="*/ 108966 w 110680"/>
                <a:gd name="connsiteY7" fmla="*/ 70295 h 139828"/>
                <a:gd name="connsiteX8" fmla="*/ 26194 w 110680"/>
                <a:gd name="connsiteY8" fmla="*/ 70295 h 139828"/>
                <a:gd name="connsiteX9" fmla="*/ 37243 w 110680"/>
                <a:gd name="connsiteY9" fmla="*/ 108680 h 139828"/>
                <a:gd name="connsiteX10" fmla="*/ 67342 w 110680"/>
                <a:gd name="connsiteY10" fmla="*/ 123253 h 139828"/>
                <a:gd name="connsiteX11" fmla="*/ 87440 w 110680"/>
                <a:gd name="connsiteY11" fmla="*/ 119729 h 139828"/>
                <a:gd name="connsiteX12" fmla="*/ 103727 w 110680"/>
                <a:gd name="connsiteY12" fmla="*/ 111442 h 139828"/>
                <a:gd name="connsiteX13" fmla="*/ 108299 w 110680"/>
                <a:gd name="connsiteY13" fmla="*/ 122015 h 139828"/>
                <a:gd name="connsiteX14" fmla="*/ 87630 w 110680"/>
                <a:gd name="connsiteY14" fmla="*/ 134493 h 139828"/>
                <a:gd name="connsiteX15" fmla="*/ 59722 w 110680"/>
                <a:gd name="connsiteY15" fmla="*/ 139827 h 139828"/>
                <a:gd name="connsiteX16" fmla="*/ 15240 w 110680"/>
                <a:gd name="connsiteY16" fmla="*/ 120872 h 139828"/>
                <a:gd name="connsiteX17" fmla="*/ 84201 w 110680"/>
                <a:gd name="connsiteY17" fmla="*/ 57626 h 139828"/>
                <a:gd name="connsiteX18" fmla="*/ 84963 w 110680"/>
                <a:gd name="connsiteY18" fmla="*/ 47244 h 139828"/>
                <a:gd name="connsiteX19" fmla="*/ 78391 w 110680"/>
                <a:gd name="connsiteY19" fmla="*/ 22574 h 139828"/>
                <a:gd name="connsiteX20" fmla="*/ 58293 w 110680"/>
                <a:gd name="connsiteY20" fmla="*/ 13525 h 139828"/>
                <a:gd name="connsiteX21" fmla="*/ 36005 w 110680"/>
                <a:gd name="connsiteY21" fmla="*/ 23622 h 139828"/>
                <a:gd name="connsiteX22" fmla="*/ 26480 w 110680"/>
                <a:gd name="connsiteY22" fmla="*/ 57531 h 139828"/>
                <a:gd name="connsiteX23" fmla="*/ 84201 w 110680"/>
                <a:gd name="connsiteY23" fmla="*/ 57531 h 13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8">
                  <a:moveTo>
                    <a:pt x="15240" y="120872"/>
                  </a:moveTo>
                  <a:cubicBezTo>
                    <a:pt x="5048" y="108204"/>
                    <a:pt x="0" y="91249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80" y="86201"/>
                    <a:pt x="30194" y="98965"/>
                    <a:pt x="37243" y="108680"/>
                  </a:cubicBezTo>
                  <a:cubicBezTo>
                    <a:pt x="44291" y="118396"/>
                    <a:pt x="54293" y="123253"/>
                    <a:pt x="67342" y="123253"/>
                  </a:cubicBezTo>
                  <a:cubicBezTo>
                    <a:pt x="73724" y="123253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2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922"/>
                    <a:pt x="25432" y="133540"/>
                    <a:pt x="15240" y="120872"/>
                  </a:cubicBezTo>
                  <a:close/>
                  <a:moveTo>
                    <a:pt x="84201" y="57626"/>
                  </a:moveTo>
                  <a:cubicBezTo>
                    <a:pt x="84677" y="54292"/>
                    <a:pt x="84963" y="50863"/>
                    <a:pt x="84963" y="47244"/>
                  </a:cubicBezTo>
                  <a:cubicBezTo>
                    <a:pt x="84773" y="36862"/>
                    <a:pt x="82582" y="28575"/>
                    <a:pt x="78391" y="22574"/>
                  </a:cubicBezTo>
                  <a:cubicBezTo>
                    <a:pt x="74105" y="16574"/>
                    <a:pt x="67437" y="13525"/>
                    <a:pt x="58293" y="13525"/>
                  </a:cubicBezTo>
                  <a:cubicBezTo>
                    <a:pt x="48958" y="13525"/>
                    <a:pt x="41529" y="16859"/>
                    <a:pt x="36005" y="23622"/>
                  </a:cubicBezTo>
                  <a:cubicBezTo>
                    <a:pt x="30480" y="30385"/>
                    <a:pt x="27337" y="41624"/>
                    <a:pt x="26480" y="57531"/>
                  </a:cubicBezTo>
                  <a:lnTo>
                    <a:pt x="84201" y="5753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3" name="Freeform: Shape 53"/>
            <p:cNvSpPr/>
            <p:nvPr/>
          </p:nvSpPr>
          <p:spPr>
            <a:xfrm>
              <a:off x="11060810" y="6546024"/>
              <a:ext cx="145256" cy="136779"/>
            </a:xfrm>
            <a:custGeom>
              <a:avLst/>
              <a:gdLst>
                <a:gd name="connsiteX0" fmla="*/ 17336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5 w 145256"/>
                <a:gd name="connsiteY5" fmla="*/ 4382 h 136779"/>
                <a:gd name="connsiteX6" fmla="*/ 40195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2 w 145256"/>
                <a:gd name="connsiteY16" fmla="*/ 136684 h 136779"/>
                <a:gd name="connsiteX17" fmla="*/ 88202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5 w 145256"/>
                <a:gd name="connsiteY28" fmla="*/ 136779 h 136779"/>
                <a:gd name="connsiteX29" fmla="*/ 2095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6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5" y="4382"/>
                  </a:lnTo>
                  <a:lnTo>
                    <a:pt x="40195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3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2" y="136684"/>
                  </a:lnTo>
                  <a:lnTo>
                    <a:pt x="88202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2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5" y="136779"/>
                  </a:lnTo>
                  <a:lnTo>
                    <a:pt x="2095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4" name="Freeform: Shape 54"/>
            <p:cNvSpPr/>
            <p:nvPr/>
          </p:nvSpPr>
          <p:spPr>
            <a:xfrm>
              <a:off x="11220068" y="6514591"/>
              <a:ext cx="86677" cy="170688"/>
            </a:xfrm>
            <a:custGeom>
              <a:avLst/>
              <a:gdLst>
                <a:gd name="connsiteX0" fmla="*/ 24098 w 86677"/>
                <a:gd name="connsiteY0" fmla="*/ 164402 h 170688"/>
                <a:gd name="connsiteX1" fmla="*/ 17335 w 86677"/>
                <a:gd name="connsiteY1" fmla="*/ 142970 h 170688"/>
                <a:gd name="connsiteX2" fmla="*/ 17335 w 86677"/>
                <a:gd name="connsiteY2" fmla="*/ 50578 h 170688"/>
                <a:gd name="connsiteX3" fmla="*/ 0 w 86677"/>
                <a:gd name="connsiteY3" fmla="*/ 50578 h 170688"/>
                <a:gd name="connsiteX4" fmla="*/ 0 w 86677"/>
                <a:gd name="connsiteY4" fmla="*/ 39719 h 170688"/>
                <a:gd name="connsiteX5" fmla="*/ 6763 w 86677"/>
                <a:gd name="connsiteY5" fmla="*/ 38005 h 170688"/>
                <a:gd name="connsiteX6" fmla="*/ 14192 w 86677"/>
                <a:gd name="connsiteY6" fmla="*/ 35338 h 170688"/>
                <a:gd name="connsiteX7" fmla="*/ 20193 w 86677"/>
                <a:gd name="connsiteY7" fmla="*/ 26670 h 170688"/>
                <a:gd name="connsiteX8" fmla="*/ 24765 w 86677"/>
                <a:gd name="connsiteY8" fmla="*/ 12002 h 170688"/>
                <a:gd name="connsiteX9" fmla="*/ 27908 w 86677"/>
                <a:gd name="connsiteY9" fmla="*/ 0 h 170688"/>
                <a:gd name="connsiteX10" fmla="*/ 42101 w 86677"/>
                <a:gd name="connsiteY10" fmla="*/ 0 h 170688"/>
                <a:gd name="connsiteX11" fmla="*/ 42577 w 86677"/>
                <a:gd name="connsiteY11" fmla="*/ 34671 h 170688"/>
                <a:gd name="connsiteX12" fmla="*/ 82772 w 86677"/>
                <a:gd name="connsiteY12" fmla="*/ 34671 h 170688"/>
                <a:gd name="connsiteX13" fmla="*/ 82772 w 86677"/>
                <a:gd name="connsiteY13" fmla="*/ 50578 h 170688"/>
                <a:gd name="connsiteX14" fmla="*/ 42577 w 86677"/>
                <a:gd name="connsiteY14" fmla="*/ 50578 h 170688"/>
                <a:gd name="connsiteX15" fmla="*/ 42577 w 86677"/>
                <a:gd name="connsiteY15" fmla="*/ 124492 h 170688"/>
                <a:gd name="connsiteX16" fmla="*/ 43434 w 86677"/>
                <a:gd name="connsiteY16" fmla="*/ 143732 h 170688"/>
                <a:gd name="connsiteX17" fmla="*/ 47054 w 86677"/>
                <a:gd name="connsiteY17" fmla="*/ 150971 h 170688"/>
                <a:gd name="connsiteX18" fmla="*/ 56579 w 86677"/>
                <a:gd name="connsiteY18" fmla="*/ 152686 h 170688"/>
                <a:gd name="connsiteX19" fmla="*/ 70866 w 86677"/>
                <a:gd name="connsiteY19" fmla="*/ 150971 h 170688"/>
                <a:gd name="connsiteX20" fmla="*/ 83058 w 86677"/>
                <a:gd name="connsiteY20" fmla="*/ 147352 h 170688"/>
                <a:gd name="connsiteX21" fmla="*/ 86678 w 86677"/>
                <a:gd name="connsiteY21" fmla="*/ 158210 h 170688"/>
                <a:gd name="connsiteX22" fmla="*/ 68008 w 86677"/>
                <a:gd name="connsiteY22" fmla="*/ 166592 h 170688"/>
                <a:gd name="connsiteX23" fmla="*/ 44577 w 86677"/>
                <a:gd name="connsiteY23" fmla="*/ 170688 h 170688"/>
                <a:gd name="connsiteX24" fmla="*/ 24098 w 86677"/>
                <a:gd name="connsiteY24" fmla="*/ 164402 h 170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6677" h="170688">
                  <a:moveTo>
                    <a:pt x="24098" y="164402"/>
                  </a:moveTo>
                  <a:cubicBezTo>
                    <a:pt x="19622" y="160211"/>
                    <a:pt x="17335" y="153067"/>
                    <a:pt x="17335" y="142970"/>
                  </a:cubicBezTo>
                  <a:lnTo>
                    <a:pt x="17335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8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2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1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3" y="140018"/>
                    <a:pt x="43434" y="143732"/>
                  </a:cubicBezTo>
                  <a:cubicBezTo>
                    <a:pt x="44006" y="147447"/>
                    <a:pt x="45244" y="149828"/>
                    <a:pt x="47054" y="150971"/>
                  </a:cubicBezTo>
                  <a:cubicBezTo>
                    <a:pt x="48863" y="152114"/>
                    <a:pt x="52102" y="152686"/>
                    <a:pt x="56579" y="152686"/>
                  </a:cubicBezTo>
                  <a:cubicBezTo>
                    <a:pt x="60960" y="152686"/>
                    <a:pt x="65723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8" y="158210"/>
                  </a:lnTo>
                  <a:cubicBezTo>
                    <a:pt x="82868" y="161068"/>
                    <a:pt x="76581" y="163925"/>
                    <a:pt x="68008" y="166592"/>
                  </a:cubicBezTo>
                  <a:cubicBezTo>
                    <a:pt x="59436" y="169355"/>
                    <a:pt x="51626" y="170688"/>
                    <a:pt x="44577" y="170688"/>
                  </a:cubicBezTo>
                  <a:cubicBezTo>
                    <a:pt x="35338" y="170593"/>
                    <a:pt x="28575" y="168497"/>
                    <a:pt x="24098" y="16440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5" name="Freeform: Shape 55"/>
            <p:cNvSpPr/>
            <p:nvPr/>
          </p:nvSpPr>
          <p:spPr>
            <a:xfrm>
              <a:off x="11321891" y="6545643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6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5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7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9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6" name="Freeform: Shape 56"/>
            <p:cNvSpPr/>
            <p:nvPr/>
          </p:nvSpPr>
          <p:spPr>
            <a:xfrm>
              <a:off x="11429428" y="6546310"/>
              <a:ext cx="134969" cy="139160"/>
            </a:xfrm>
            <a:custGeom>
              <a:avLst/>
              <a:gdLst>
                <a:gd name="connsiteX0" fmla="*/ 101632 w 134969"/>
                <a:gd name="connsiteY0" fmla="*/ 136017 h 139160"/>
                <a:gd name="connsiteX1" fmla="*/ 98393 w 134969"/>
                <a:gd name="connsiteY1" fmla="*/ 127349 h 139160"/>
                <a:gd name="connsiteX2" fmla="*/ 98393 w 134969"/>
                <a:gd name="connsiteY2" fmla="*/ 119158 h 139160"/>
                <a:gd name="connsiteX3" fmla="*/ 78581 w 134969"/>
                <a:gd name="connsiteY3" fmla="*/ 133160 h 139160"/>
                <a:gd name="connsiteX4" fmla="*/ 54673 w 134969"/>
                <a:gd name="connsiteY4" fmla="*/ 139160 h 139160"/>
                <a:gd name="connsiteX5" fmla="*/ 22955 w 134969"/>
                <a:gd name="connsiteY5" fmla="*/ 127159 h 139160"/>
                <a:gd name="connsiteX6" fmla="*/ 13525 w 134969"/>
                <a:gd name="connsiteY6" fmla="*/ 87440 h 139160"/>
                <a:gd name="connsiteX7" fmla="*/ 13525 w 134969"/>
                <a:gd name="connsiteY7" fmla="*/ 17621 h 139160"/>
                <a:gd name="connsiteX8" fmla="*/ 0 w 134969"/>
                <a:gd name="connsiteY8" fmla="*/ 13811 h 139160"/>
                <a:gd name="connsiteX9" fmla="*/ 0 w 134969"/>
                <a:gd name="connsiteY9" fmla="*/ 3143 h 139160"/>
                <a:gd name="connsiteX10" fmla="*/ 33719 w 134969"/>
                <a:gd name="connsiteY10" fmla="*/ 0 h 139160"/>
                <a:gd name="connsiteX11" fmla="*/ 34004 w 134969"/>
                <a:gd name="connsiteY11" fmla="*/ 0 h 139160"/>
                <a:gd name="connsiteX12" fmla="*/ 38576 w 134969"/>
                <a:gd name="connsiteY12" fmla="*/ 2857 h 139160"/>
                <a:gd name="connsiteX13" fmla="*/ 38576 w 134969"/>
                <a:gd name="connsiteY13" fmla="*/ 85439 h 139160"/>
                <a:gd name="connsiteX14" fmla="*/ 40576 w 134969"/>
                <a:gd name="connsiteY14" fmla="*/ 107252 h 139160"/>
                <a:gd name="connsiteX15" fmla="*/ 47815 w 134969"/>
                <a:gd name="connsiteY15" fmla="*/ 118777 h 139160"/>
                <a:gd name="connsiteX16" fmla="*/ 62865 w 134969"/>
                <a:gd name="connsiteY16" fmla="*/ 122491 h 139160"/>
                <a:gd name="connsiteX17" fmla="*/ 80867 w 134969"/>
                <a:gd name="connsiteY17" fmla="*/ 118396 h 139160"/>
                <a:gd name="connsiteX18" fmla="*/ 95536 w 134969"/>
                <a:gd name="connsiteY18" fmla="*/ 108776 h 139160"/>
                <a:gd name="connsiteX19" fmla="*/ 95536 w 134969"/>
                <a:gd name="connsiteY19" fmla="*/ 17621 h 139160"/>
                <a:gd name="connsiteX20" fmla="*/ 78200 w 134969"/>
                <a:gd name="connsiteY20" fmla="*/ 13811 h 139160"/>
                <a:gd name="connsiteX21" fmla="*/ 78200 w 134969"/>
                <a:gd name="connsiteY21" fmla="*/ 3143 h 139160"/>
                <a:gd name="connsiteX22" fmla="*/ 114776 w 134969"/>
                <a:gd name="connsiteY22" fmla="*/ 0 h 139160"/>
                <a:gd name="connsiteX23" fmla="*/ 114967 w 134969"/>
                <a:gd name="connsiteY23" fmla="*/ 0 h 139160"/>
                <a:gd name="connsiteX24" fmla="*/ 120491 w 134969"/>
                <a:gd name="connsiteY24" fmla="*/ 2857 h 139160"/>
                <a:gd name="connsiteX25" fmla="*/ 120491 w 134969"/>
                <a:gd name="connsiteY25" fmla="*/ 124206 h 139160"/>
                <a:gd name="connsiteX26" fmla="*/ 134969 w 134969"/>
                <a:gd name="connsiteY26" fmla="*/ 124206 h 139160"/>
                <a:gd name="connsiteX27" fmla="*/ 134684 w 134969"/>
                <a:gd name="connsiteY27" fmla="*/ 135065 h 139160"/>
                <a:gd name="connsiteX28" fmla="*/ 122968 w 134969"/>
                <a:gd name="connsiteY28" fmla="*/ 137732 h 139160"/>
                <a:gd name="connsiteX29" fmla="*/ 111538 w 134969"/>
                <a:gd name="connsiteY29" fmla="*/ 138684 h 139160"/>
                <a:gd name="connsiteX30" fmla="*/ 101632 w 134969"/>
                <a:gd name="connsiteY30" fmla="*/ 13601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4969" h="139160">
                  <a:moveTo>
                    <a:pt x="101632" y="136017"/>
                  </a:moveTo>
                  <a:cubicBezTo>
                    <a:pt x="99441" y="134302"/>
                    <a:pt x="98393" y="131350"/>
                    <a:pt x="98393" y="127349"/>
                  </a:cubicBezTo>
                  <a:lnTo>
                    <a:pt x="98393" y="119158"/>
                  </a:lnTo>
                  <a:cubicBezTo>
                    <a:pt x="93059" y="124492"/>
                    <a:pt x="86487" y="129064"/>
                    <a:pt x="78581" y="133160"/>
                  </a:cubicBezTo>
                  <a:cubicBezTo>
                    <a:pt x="70675" y="137160"/>
                    <a:pt x="62674" y="139160"/>
                    <a:pt x="54673" y="139160"/>
                  </a:cubicBezTo>
                  <a:cubicBezTo>
                    <a:pt x="39719" y="139160"/>
                    <a:pt x="29146" y="135160"/>
                    <a:pt x="22955" y="127159"/>
                  </a:cubicBezTo>
                  <a:cubicBezTo>
                    <a:pt x="16669" y="119158"/>
                    <a:pt x="13525" y="105918"/>
                    <a:pt x="13525" y="87440"/>
                  </a:cubicBezTo>
                  <a:lnTo>
                    <a:pt x="13525" y="17621"/>
                  </a:lnTo>
                  <a:lnTo>
                    <a:pt x="0" y="13811"/>
                  </a:lnTo>
                  <a:lnTo>
                    <a:pt x="0" y="3143"/>
                  </a:lnTo>
                  <a:lnTo>
                    <a:pt x="33719" y="0"/>
                  </a:lnTo>
                  <a:lnTo>
                    <a:pt x="34004" y="0"/>
                  </a:lnTo>
                  <a:lnTo>
                    <a:pt x="38576" y="2857"/>
                  </a:lnTo>
                  <a:lnTo>
                    <a:pt x="38576" y="85439"/>
                  </a:lnTo>
                  <a:cubicBezTo>
                    <a:pt x="38576" y="94774"/>
                    <a:pt x="39243" y="102013"/>
                    <a:pt x="40576" y="107252"/>
                  </a:cubicBezTo>
                  <a:cubicBezTo>
                    <a:pt x="41910" y="112490"/>
                    <a:pt x="44386" y="116300"/>
                    <a:pt x="47815" y="118777"/>
                  </a:cubicBezTo>
                  <a:cubicBezTo>
                    <a:pt x="51244" y="121253"/>
                    <a:pt x="56293" y="122491"/>
                    <a:pt x="62865" y="122491"/>
                  </a:cubicBezTo>
                  <a:cubicBezTo>
                    <a:pt x="69247" y="122491"/>
                    <a:pt x="75247" y="121158"/>
                    <a:pt x="80867" y="118396"/>
                  </a:cubicBezTo>
                  <a:cubicBezTo>
                    <a:pt x="86487" y="115634"/>
                    <a:pt x="91345" y="112490"/>
                    <a:pt x="95536" y="108776"/>
                  </a:cubicBezTo>
                  <a:lnTo>
                    <a:pt x="95536" y="17621"/>
                  </a:lnTo>
                  <a:lnTo>
                    <a:pt x="78200" y="13811"/>
                  </a:lnTo>
                  <a:lnTo>
                    <a:pt x="78200" y="3143"/>
                  </a:lnTo>
                  <a:lnTo>
                    <a:pt x="114776" y="0"/>
                  </a:lnTo>
                  <a:lnTo>
                    <a:pt x="114967" y="0"/>
                  </a:lnTo>
                  <a:lnTo>
                    <a:pt x="120491" y="2857"/>
                  </a:lnTo>
                  <a:lnTo>
                    <a:pt x="120491" y="124206"/>
                  </a:lnTo>
                  <a:lnTo>
                    <a:pt x="134969" y="124206"/>
                  </a:lnTo>
                  <a:lnTo>
                    <a:pt x="134684" y="135065"/>
                  </a:lnTo>
                  <a:cubicBezTo>
                    <a:pt x="130207" y="136208"/>
                    <a:pt x="126301" y="137065"/>
                    <a:pt x="122968" y="137732"/>
                  </a:cubicBezTo>
                  <a:cubicBezTo>
                    <a:pt x="119634" y="138398"/>
                    <a:pt x="115824" y="138684"/>
                    <a:pt x="111538" y="138684"/>
                  </a:cubicBezTo>
                  <a:cubicBezTo>
                    <a:pt x="107156" y="138684"/>
                    <a:pt x="103822" y="137732"/>
                    <a:pt x="101632" y="13601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7" name="Freeform: Shape 57"/>
            <p:cNvSpPr/>
            <p:nvPr/>
          </p:nvSpPr>
          <p:spPr>
            <a:xfrm>
              <a:off x="11581733" y="6485731"/>
              <a:ext cx="65055" cy="197072"/>
            </a:xfrm>
            <a:custGeom>
              <a:avLst/>
              <a:gdLst>
                <a:gd name="connsiteX0" fmla="*/ 19526 w 65055"/>
                <a:gd name="connsiteY0" fmla="*/ 17526 h 197072"/>
                <a:gd name="connsiteX1" fmla="*/ 0 w 65055"/>
                <a:gd name="connsiteY1" fmla="*/ 14859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1 h 197072"/>
                <a:gd name="connsiteX12" fmla="*/ 19621 w 65055"/>
                <a:gd name="connsiteY12" fmla="*/ 17526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526"/>
                  </a:moveTo>
                  <a:lnTo>
                    <a:pt x="0" y="14859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1"/>
                  </a:lnTo>
                  <a:lnTo>
                    <a:pt x="19621" y="1752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8" name="Freeform: Shape 58"/>
            <p:cNvSpPr/>
            <p:nvPr/>
          </p:nvSpPr>
          <p:spPr>
            <a:xfrm>
              <a:off x="11721941" y="6504018"/>
              <a:ext cx="174307" cy="178784"/>
            </a:xfrm>
            <a:custGeom>
              <a:avLst/>
              <a:gdLst>
                <a:gd name="connsiteX0" fmla="*/ 19336 w 174307"/>
                <a:gd name="connsiteY0" fmla="*/ 14954 h 178784"/>
                <a:gd name="connsiteX1" fmla="*/ 95 w 174307"/>
                <a:gd name="connsiteY1" fmla="*/ 12097 h 178784"/>
                <a:gd name="connsiteX2" fmla="*/ 95 w 174307"/>
                <a:gd name="connsiteY2" fmla="*/ 0 h 178784"/>
                <a:gd name="connsiteX3" fmla="*/ 44863 w 174307"/>
                <a:gd name="connsiteY3" fmla="*/ 0 h 178784"/>
                <a:gd name="connsiteX4" fmla="*/ 124968 w 174307"/>
                <a:gd name="connsiteY4" fmla="*/ 117443 h 178784"/>
                <a:gd name="connsiteX5" fmla="*/ 138494 w 174307"/>
                <a:gd name="connsiteY5" fmla="*/ 142970 h 178784"/>
                <a:gd name="connsiteX6" fmla="*/ 138494 w 174307"/>
                <a:gd name="connsiteY6" fmla="*/ 14954 h 178784"/>
                <a:gd name="connsiteX7" fmla="*/ 117538 w 174307"/>
                <a:gd name="connsiteY7" fmla="*/ 12097 h 178784"/>
                <a:gd name="connsiteX8" fmla="*/ 117538 w 174307"/>
                <a:gd name="connsiteY8" fmla="*/ 0 h 178784"/>
                <a:gd name="connsiteX9" fmla="*/ 174307 w 174307"/>
                <a:gd name="connsiteY9" fmla="*/ 0 h 178784"/>
                <a:gd name="connsiteX10" fmla="*/ 174307 w 174307"/>
                <a:gd name="connsiteY10" fmla="*/ 12002 h 178784"/>
                <a:gd name="connsiteX11" fmla="*/ 155067 w 174307"/>
                <a:gd name="connsiteY11" fmla="*/ 14859 h 178784"/>
                <a:gd name="connsiteX12" fmla="*/ 155067 w 174307"/>
                <a:gd name="connsiteY12" fmla="*/ 178689 h 178784"/>
                <a:gd name="connsiteX13" fmla="*/ 136017 w 174307"/>
                <a:gd name="connsiteY13" fmla="*/ 178689 h 178784"/>
                <a:gd name="connsiteX14" fmla="*/ 54197 w 174307"/>
                <a:gd name="connsiteY14" fmla="*/ 58579 h 178784"/>
                <a:gd name="connsiteX15" fmla="*/ 35623 w 174307"/>
                <a:gd name="connsiteY15" fmla="*/ 26860 h 178784"/>
                <a:gd name="connsiteX16" fmla="*/ 35623 w 174307"/>
                <a:gd name="connsiteY16" fmla="*/ 164592 h 178784"/>
                <a:gd name="connsiteX17" fmla="*/ 58483 w 174307"/>
                <a:gd name="connsiteY17" fmla="*/ 166973 h 178784"/>
                <a:gd name="connsiteX18" fmla="*/ 58483 w 174307"/>
                <a:gd name="connsiteY18" fmla="*/ 178784 h 178784"/>
                <a:gd name="connsiteX19" fmla="*/ 0 w 174307"/>
                <a:gd name="connsiteY19" fmla="*/ 178784 h 178784"/>
                <a:gd name="connsiteX20" fmla="*/ 0 w 174307"/>
                <a:gd name="connsiteY20" fmla="*/ 166973 h 178784"/>
                <a:gd name="connsiteX21" fmla="*/ 19240 w 174307"/>
                <a:gd name="connsiteY21" fmla="*/ 164306 h 178784"/>
                <a:gd name="connsiteX22" fmla="*/ 19240 w 174307"/>
                <a:gd name="connsiteY22" fmla="*/ 14954 h 17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4307" h="178784">
                  <a:moveTo>
                    <a:pt x="19336" y="14954"/>
                  </a:moveTo>
                  <a:lnTo>
                    <a:pt x="95" y="12097"/>
                  </a:lnTo>
                  <a:lnTo>
                    <a:pt x="95" y="0"/>
                  </a:lnTo>
                  <a:lnTo>
                    <a:pt x="44863" y="0"/>
                  </a:lnTo>
                  <a:lnTo>
                    <a:pt x="124968" y="117443"/>
                  </a:lnTo>
                  <a:lnTo>
                    <a:pt x="138494" y="142970"/>
                  </a:lnTo>
                  <a:lnTo>
                    <a:pt x="138494" y="14954"/>
                  </a:lnTo>
                  <a:lnTo>
                    <a:pt x="117538" y="12097"/>
                  </a:lnTo>
                  <a:lnTo>
                    <a:pt x="117538" y="0"/>
                  </a:lnTo>
                  <a:lnTo>
                    <a:pt x="174307" y="0"/>
                  </a:lnTo>
                  <a:lnTo>
                    <a:pt x="174307" y="12002"/>
                  </a:lnTo>
                  <a:lnTo>
                    <a:pt x="155067" y="14859"/>
                  </a:lnTo>
                  <a:lnTo>
                    <a:pt x="155067" y="178689"/>
                  </a:lnTo>
                  <a:lnTo>
                    <a:pt x="136017" y="178689"/>
                  </a:lnTo>
                  <a:lnTo>
                    <a:pt x="54197" y="58579"/>
                  </a:lnTo>
                  <a:lnTo>
                    <a:pt x="35623" y="26860"/>
                  </a:lnTo>
                  <a:lnTo>
                    <a:pt x="35623" y="164592"/>
                  </a:lnTo>
                  <a:lnTo>
                    <a:pt x="58483" y="166973"/>
                  </a:lnTo>
                  <a:lnTo>
                    <a:pt x="58483" y="178784"/>
                  </a:lnTo>
                  <a:lnTo>
                    <a:pt x="0" y="178784"/>
                  </a:lnTo>
                  <a:lnTo>
                    <a:pt x="0" y="166973"/>
                  </a:lnTo>
                  <a:lnTo>
                    <a:pt x="19240" y="164306"/>
                  </a:lnTo>
                  <a:lnTo>
                    <a:pt x="19240" y="149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59" name="Freeform: Shape 59"/>
            <p:cNvSpPr/>
            <p:nvPr/>
          </p:nvSpPr>
          <p:spPr>
            <a:xfrm>
              <a:off x="11912917" y="6546405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8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5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6 h 139160"/>
                <a:gd name="connsiteX22" fmla="*/ 81629 w 118205"/>
                <a:gd name="connsiteY22" fmla="*/ 119920 h 139160"/>
                <a:gd name="connsiteX23" fmla="*/ 63913 w 118205"/>
                <a:gd name="connsiteY23" fmla="*/ 133160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151 w 118205"/>
                <a:gd name="connsiteY28" fmla="*/ 118872 h 139160"/>
                <a:gd name="connsiteX29" fmla="*/ 80105 w 118205"/>
                <a:gd name="connsiteY29" fmla="*/ 109728 h 139160"/>
                <a:gd name="connsiteX30" fmla="*/ 80105 w 118205"/>
                <a:gd name="connsiteY30" fmla="*/ 68294 h 139160"/>
                <a:gd name="connsiteX31" fmla="*/ 40481 w 118205"/>
                <a:gd name="connsiteY31" fmla="*/ 76391 h 139160"/>
                <a:gd name="connsiteX32" fmla="*/ 27146 w 118205"/>
                <a:gd name="connsiteY32" fmla="*/ 97441 h 139160"/>
                <a:gd name="connsiteX33" fmla="*/ 33528 w 118205"/>
                <a:gd name="connsiteY33" fmla="*/ 116586 h 139160"/>
                <a:gd name="connsiteX34" fmla="*/ 50768 w 118205"/>
                <a:gd name="connsiteY34" fmla="*/ 122682 h 139160"/>
                <a:gd name="connsiteX35" fmla="*/ 65151 w 118205"/>
                <a:gd name="connsiteY35" fmla="*/ 118872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3"/>
                    <a:pt x="77629" y="30956"/>
                  </a:cubicBezTo>
                  <a:cubicBezTo>
                    <a:pt x="76010" y="26575"/>
                    <a:pt x="73247" y="23432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8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7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1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5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6"/>
                  </a:cubicBezTo>
                  <a:lnTo>
                    <a:pt x="81629" y="119920"/>
                  </a:lnTo>
                  <a:cubicBezTo>
                    <a:pt x="76772" y="124682"/>
                    <a:pt x="70961" y="129159"/>
                    <a:pt x="63913" y="133160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7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191" y="85249"/>
                    <a:pt x="7715" y="74105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5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9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627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0" name="Freeform: Shape 60"/>
            <p:cNvSpPr/>
            <p:nvPr/>
          </p:nvSpPr>
          <p:spPr>
            <a:xfrm>
              <a:off x="12044648" y="6514591"/>
              <a:ext cx="86677" cy="233743"/>
            </a:xfrm>
            <a:custGeom>
              <a:avLst/>
              <a:gdLst>
                <a:gd name="connsiteX0" fmla="*/ 24098 w 86677"/>
                <a:gd name="connsiteY0" fmla="*/ 164402 h 233743"/>
                <a:gd name="connsiteX1" fmla="*/ 17336 w 86677"/>
                <a:gd name="connsiteY1" fmla="*/ 142970 h 233743"/>
                <a:gd name="connsiteX2" fmla="*/ 17336 w 86677"/>
                <a:gd name="connsiteY2" fmla="*/ 50578 h 233743"/>
                <a:gd name="connsiteX3" fmla="*/ 0 w 86677"/>
                <a:gd name="connsiteY3" fmla="*/ 50578 h 233743"/>
                <a:gd name="connsiteX4" fmla="*/ 0 w 86677"/>
                <a:gd name="connsiteY4" fmla="*/ 39719 h 233743"/>
                <a:gd name="connsiteX5" fmla="*/ 6763 w 86677"/>
                <a:gd name="connsiteY5" fmla="*/ 38005 h 233743"/>
                <a:gd name="connsiteX6" fmla="*/ 14192 w 86677"/>
                <a:gd name="connsiteY6" fmla="*/ 35338 h 233743"/>
                <a:gd name="connsiteX7" fmla="*/ 20193 w 86677"/>
                <a:gd name="connsiteY7" fmla="*/ 26670 h 233743"/>
                <a:gd name="connsiteX8" fmla="*/ 24765 w 86677"/>
                <a:gd name="connsiteY8" fmla="*/ 12002 h 233743"/>
                <a:gd name="connsiteX9" fmla="*/ 27908 w 86677"/>
                <a:gd name="connsiteY9" fmla="*/ 0 h 233743"/>
                <a:gd name="connsiteX10" fmla="*/ 42100 w 86677"/>
                <a:gd name="connsiteY10" fmla="*/ 0 h 233743"/>
                <a:gd name="connsiteX11" fmla="*/ 42577 w 86677"/>
                <a:gd name="connsiteY11" fmla="*/ 34671 h 233743"/>
                <a:gd name="connsiteX12" fmla="*/ 82772 w 86677"/>
                <a:gd name="connsiteY12" fmla="*/ 34671 h 233743"/>
                <a:gd name="connsiteX13" fmla="*/ 82772 w 86677"/>
                <a:gd name="connsiteY13" fmla="*/ 50578 h 233743"/>
                <a:gd name="connsiteX14" fmla="*/ 42577 w 86677"/>
                <a:gd name="connsiteY14" fmla="*/ 50578 h 233743"/>
                <a:gd name="connsiteX15" fmla="*/ 42577 w 86677"/>
                <a:gd name="connsiteY15" fmla="*/ 124492 h 233743"/>
                <a:gd name="connsiteX16" fmla="*/ 43434 w 86677"/>
                <a:gd name="connsiteY16" fmla="*/ 143732 h 233743"/>
                <a:gd name="connsiteX17" fmla="*/ 47054 w 86677"/>
                <a:gd name="connsiteY17" fmla="*/ 150971 h 233743"/>
                <a:gd name="connsiteX18" fmla="*/ 56579 w 86677"/>
                <a:gd name="connsiteY18" fmla="*/ 152686 h 233743"/>
                <a:gd name="connsiteX19" fmla="*/ 70866 w 86677"/>
                <a:gd name="connsiteY19" fmla="*/ 150971 h 233743"/>
                <a:gd name="connsiteX20" fmla="*/ 83058 w 86677"/>
                <a:gd name="connsiteY20" fmla="*/ 147352 h 233743"/>
                <a:gd name="connsiteX21" fmla="*/ 86678 w 86677"/>
                <a:gd name="connsiteY21" fmla="*/ 158210 h 233743"/>
                <a:gd name="connsiteX22" fmla="*/ 68008 w 86677"/>
                <a:gd name="connsiteY22" fmla="*/ 166592 h 233743"/>
                <a:gd name="connsiteX23" fmla="*/ 44577 w 86677"/>
                <a:gd name="connsiteY23" fmla="*/ 170688 h 233743"/>
                <a:gd name="connsiteX24" fmla="*/ 24098 w 86677"/>
                <a:gd name="connsiteY24" fmla="*/ 164402 h 233743"/>
                <a:gd name="connsiteX25" fmla="*/ 61150 w 86677"/>
                <a:gd name="connsiteY25" fmla="*/ 216599 h 233743"/>
                <a:gd name="connsiteX26" fmla="*/ 52959 w 86677"/>
                <a:gd name="connsiteY26" fmla="*/ 228410 h 233743"/>
                <a:gd name="connsiteX27" fmla="*/ 46006 w 86677"/>
                <a:gd name="connsiteY27" fmla="*/ 233744 h 233743"/>
                <a:gd name="connsiteX28" fmla="*/ 45720 w 86677"/>
                <a:gd name="connsiteY28" fmla="*/ 233744 h 233743"/>
                <a:gd name="connsiteX29" fmla="*/ 37529 w 86677"/>
                <a:gd name="connsiteY29" fmla="*/ 229457 h 233743"/>
                <a:gd name="connsiteX30" fmla="*/ 37338 w 86677"/>
                <a:gd name="connsiteY30" fmla="*/ 228029 h 233743"/>
                <a:gd name="connsiteX31" fmla="*/ 42863 w 86677"/>
                <a:gd name="connsiteY31" fmla="*/ 221552 h 233743"/>
                <a:gd name="connsiteX32" fmla="*/ 45053 w 86677"/>
                <a:gd name="connsiteY32" fmla="*/ 211455 h 233743"/>
                <a:gd name="connsiteX33" fmla="*/ 43720 w 86677"/>
                <a:gd name="connsiteY33" fmla="*/ 206407 h 233743"/>
                <a:gd name="connsiteX34" fmla="*/ 40005 w 86677"/>
                <a:gd name="connsiteY34" fmla="*/ 202787 h 233743"/>
                <a:gd name="connsiteX35" fmla="*/ 35242 w 86677"/>
                <a:gd name="connsiteY35" fmla="*/ 193167 h 233743"/>
                <a:gd name="connsiteX36" fmla="*/ 39338 w 86677"/>
                <a:gd name="connsiteY36" fmla="*/ 184309 h 233743"/>
                <a:gd name="connsiteX37" fmla="*/ 48006 w 86677"/>
                <a:gd name="connsiteY37" fmla="*/ 181642 h 233743"/>
                <a:gd name="connsiteX38" fmla="*/ 48958 w 86677"/>
                <a:gd name="connsiteY38" fmla="*/ 181642 h 233743"/>
                <a:gd name="connsiteX39" fmla="*/ 60484 w 86677"/>
                <a:gd name="connsiteY39" fmla="*/ 186690 h 233743"/>
                <a:gd name="connsiteX40" fmla="*/ 64865 w 86677"/>
                <a:gd name="connsiteY40" fmla="*/ 200882 h 233743"/>
                <a:gd name="connsiteX41" fmla="*/ 61150 w 86677"/>
                <a:gd name="connsiteY41" fmla="*/ 216599 h 233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86677" h="233743">
                  <a:moveTo>
                    <a:pt x="24098" y="164402"/>
                  </a:moveTo>
                  <a:cubicBezTo>
                    <a:pt x="19621" y="160211"/>
                    <a:pt x="17336" y="153067"/>
                    <a:pt x="17336" y="142970"/>
                  </a:cubicBezTo>
                  <a:lnTo>
                    <a:pt x="17336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8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2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0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3" y="140018"/>
                    <a:pt x="43434" y="143732"/>
                  </a:cubicBezTo>
                  <a:cubicBezTo>
                    <a:pt x="44005" y="147447"/>
                    <a:pt x="45244" y="149828"/>
                    <a:pt x="47054" y="150971"/>
                  </a:cubicBezTo>
                  <a:cubicBezTo>
                    <a:pt x="48863" y="152114"/>
                    <a:pt x="52102" y="152686"/>
                    <a:pt x="56579" y="152686"/>
                  </a:cubicBezTo>
                  <a:cubicBezTo>
                    <a:pt x="60960" y="152686"/>
                    <a:pt x="65722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8" y="158210"/>
                  </a:lnTo>
                  <a:cubicBezTo>
                    <a:pt x="82867" y="161068"/>
                    <a:pt x="76581" y="163925"/>
                    <a:pt x="68008" y="166592"/>
                  </a:cubicBezTo>
                  <a:cubicBezTo>
                    <a:pt x="59436" y="169355"/>
                    <a:pt x="51625" y="170688"/>
                    <a:pt x="44577" y="170688"/>
                  </a:cubicBezTo>
                  <a:cubicBezTo>
                    <a:pt x="35433" y="170593"/>
                    <a:pt x="28575" y="168497"/>
                    <a:pt x="24098" y="164402"/>
                  </a:cubicBezTo>
                  <a:close/>
                  <a:moveTo>
                    <a:pt x="61150" y="216599"/>
                  </a:moveTo>
                  <a:cubicBezTo>
                    <a:pt x="58769" y="221361"/>
                    <a:pt x="56007" y="225362"/>
                    <a:pt x="52959" y="228410"/>
                  </a:cubicBezTo>
                  <a:cubicBezTo>
                    <a:pt x="49911" y="231458"/>
                    <a:pt x="47625" y="233267"/>
                    <a:pt x="46006" y="233744"/>
                  </a:cubicBezTo>
                  <a:lnTo>
                    <a:pt x="45720" y="233744"/>
                  </a:lnTo>
                  <a:lnTo>
                    <a:pt x="37529" y="229457"/>
                  </a:lnTo>
                  <a:lnTo>
                    <a:pt x="37338" y="228029"/>
                  </a:lnTo>
                  <a:cubicBezTo>
                    <a:pt x="39624" y="226886"/>
                    <a:pt x="41434" y="224790"/>
                    <a:pt x="42863" y="221552"/>
                  </a:cubicBezTo>
                  <a:cubicBezTo>
                    <a:pt x="44291" y="218313"/>
                    <a:pt x="45053" y="214979"/>
                    <a:pt x="45053" y="211455"/>
                  </a:cubicBezTo>
                  <a:cubicBezTo>
                    <a:pt x="45053" y="209360"/>
                    <a:pt x="44577" y="207645"/>
                    <a:pt x="43720" y="206407"/>
                  </a:cubicBezTo>
                  <a:cubicBezTo>
                    <a:pt x="42863" y="205169"/>
                    <a:pt x="41624" y="203930"/>
                    <a:pt x="40005" y="202787"/>
                  </a:cubicBezTo>
                  <a:cubicBezTo>
                    <a:pt x="36767" y="200501"/>
                    <a:pt x="35242" y="197358"/>
                    <a:pt x="35242" y="193167"/>
                  </a:cubicBezTo>
                  <a:cubicBezTo>
                    <a:pt x="35242" y="188976"/>
                    <a:pt x="36576" y="186023"/>
                    <a:pt x="39338" y="184309"/>
                  </a:cubicBezTo>
                  <a:cubicBezTo>
                    <a:pt x="42100" y="182499"/>
                    <a:pt x="44958" y="181642"/>
                    <a:pt x="48006" y="181642"/>
                  </a:cubicBezTo>
                  <a:lnTo>
                    <a:pt x="48958" y="181642"/>
                  </a:lnTo>
                  <a:cubicBezTo>
                    <a:pt x="53816" y="181642"/>
                    <a:pt x="57626" y="183356"/>
                    <a:pt x="60484" y="186690"/>
                  </a:cubicBezTo>
                  <a:cubicBezTo>
                    <a:pt x="63341" y="190024"/>
                    <a:pt x="64865" y="194786"/>
                    <a:pt x="64865" y="200882"/>
                  </a:cubicBezTo>
                  <a:cubicBezTo>
                    <a:pt x="64770" y="206502"/>
                    <a:pt x="63532" y="211741"/>
                    <a:pt x="61150" y="216599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1" name="Freeform: Shape 61"/>
            <p:cNvSpPr/>
            <p:nvPr/>
          </p:nvSpPr>
          <p:spPr>
            <a:xfrm>
              <a:off x="12145232" y="6492017"/>
              <a:ext cx="63817" cy="190690"/>
            </a:xfrm>
            <a:custGeom>
              <a:avLst/>
              <a:gdLst>
                <a:gd name="connsiteX0" fmla="*/ 19526 w 63817"/>
                <a:gd name="connsiteY0" fmla="*/ 75724 h 190690"/>
                <a:gd name="connsiteX1" fmla="*/ 1238 w 63817"/>
                <a:gd name="connsiteY1" fmla="*/ 71342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80 h 190690"/>
                <a:gd name="connsiteX8" fmla="*/ 63817 w 63817"/>
                <a:gd name="connsiteY8" fmla="*/ 190691 h 190690"/>
                <a:gd name="connsiteX9" fmla="*/ 0 w 63817"/>
                <a:gd name="connsiteY9" fmla="*/ 190691 h 190690"/>
                <a:gd name="connsiteX10" fmla="*/ 0 w 63817"/>
                <a:gd name="connsiteY10" fmla="*/ 178880 h 190690"/>
                <a:gd name="connsiteX11" fmla="*/ 19526 w 63817"/>
                <a:gd name="connsiteY11" fmla="*/ 176689 h 190690"/>
                <a:gd name="connsiteX12" fmla="*/ 19526 w 63817"/>
                <a:gd name="connsiteY12" fmla="*/ 75724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2 h 190690"/>
                <a:gd name="connsiteX18" fmla="*/ 47149 w 63817"/>
                <a:gd name="connsiteY18" fmla="*/ 15430 h 190690"/>
                <a:gd name="connsiteX19" fmla="*/ 42482 w 63817"/>
                <a:gd name="connsiteY19" fmla="*/ 28385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724"/>
                  </a:moveTo>
                  <a:lnTo>
                    <a:pt x="1238" y="71342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80"/>
                  </a:lnTo>
                  <a:lnTo>
                    <a:pt x="63817" y="190691"/>
                  </a:lnTo>
                  <a:lnTo>
                    <a:pt x="0" y="190691"/>
                  </a:lnTo>
                  <a:lnTo>
                    <a:pt x="0" y="178880"/>
                  </a:lnTo>
                  <a:lnTo>
                    <a:pt x="19526" y="176689"/>
                  </a:lnTo>
                  <a:lnTo>
                    <a:pt x="19526" y="75724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4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2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5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147"/>
                    <a:pt x="20193" y="31718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2" name="Freeform: Shape 62"/>
            <p:cNvSpPr/>
            <p:nvPr/>
          </p:nvSpPr>
          <p:spPr>
            <a:xfrm>
              <a:off x="12226192" y="6545643"/>
              <a:ext cx="124303" cy="139922"/>
            </a:xfrm>
            <a:custGeom>
              <a:avLst/>
              <a:gdLst>
                <a:gd name="connsiteX0" fmla="*/ 8861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1 h 139922"/>
                <a:gd name="connsiteX4" fmla="*/ 124304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1 w 124303"/>
                <a:gd name="connsiteY10" fmla="*/ 32480 h 139922"/>
                <a:gd name="connsiteX11" fmla="*/ 87728 w 124303"/>
                <a:gd name="connsiteY11" fmla="*/ 112395 h 139922"/>
                <a:gd name="connsiteX12" fmla="*/ 96586 w 124303"/>
                <a:gd name="connsiteY12" fmla="*/ 71723 h 139922"/>
                <a:gd name="connsiteX13" fmla="*/ 88394 w 124303"/>
                <a:gd name="connsiteY13" fmla="*/ 29337 h 139922"/>
                <a:gd name="connsiteX14" fmla="*/ 62200 w 124303"/>
                <a:gd name="connsiteY14" fmla="*/ 13716 h 139922"/>
                <a:gd name="connsiteX15" fmla="*/ 36578 w 124303"/>
                <a:gd name="connsiteY15" fmla="*/ 27432 h 139922"/>
                <a:gd name="connsiteX16" fmla="*/ 27529 w 124303"/>
                <a:gd name="connsiteY16" fmla="*/ 68104 h 139922"/>
                <a:gd name="connsiteX17" fmla="*/ 35912 w 124303"/>
                <a:gd name="connsiteY17" fmla="*/ 110490 h 139922"/>
                <a:gd name="connsiteX18" fmla="*/ 62105 w 124303"/>
                <a:gd name="connsiteY18" fmla="*/ 126111 h 139922"/>
                <a:gd name="connsiteX19" fmla="*/ 87728 w 124303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1" y="32480"/>
                  </a:moveTo>
                  <a:cubicBezTo>
                    <a:pt x="14766" y="21908"/>
                    <a:pt x="22577" y="13811"/>
                    <a:pt x="32292" y="8287"/>
                  </a:cubicBezTo>
                  <a:cubicBezTo>
                    <a:pt x="42008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1"/>
                  </a:cubicBezTo>
                  <a:cubicBezTo>
                    <a:pt x="119255" y="32099"/>
                    <a:pt x="124304" y="48959"/>
                    <a:pt x="124304" y="69818"/>
                  </a:cubicBezTo>
                  <a:cubicBezTo>
                    <a:pt x="124304" y="84392"/>
                    <a:pt x="121351" y="96964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1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626"/>
                    <a:pt x="2860" y="43053"/>
                    <a:pt x="8861" y="32480"/>
                  </a:cubicBezTo>
                  <a:close/>
                  <a:moveTo>
                    <a:pt x="87728" y="112395"/>
                  </a:moveTo>
                  <a:cubicBezTo>
                    <a:pt x="93633" y="103251"/>
                    <a:pt x="96586" y="89726"/>
                    <a:pt x="96586" y="71723"/>
                  </a:cubicBezTo>
                  <a:cubicBezTo>
                    <a:pt x="96586" y="53912"/>
                    <a:pt x="93824" y="39815"/>
                    <a:pt x="88394" y="29337"/>
                  </a:cubicBezTo>
                  <a:cubicBezTo>
                    <a:pt x="82965" y="18955"/>
                    <a:pt x="74202" y="13716"/>
                    <a:pt x="62200" y="13716"/>
                  </a:cubicBezTo>
                  <a:cubicBezTo>
                    <a:pt x="51152" y="13716"/>
                    <a:pt x="42579" y="18288"/>
                    <a:pt x="36578" y="27432"/>
                  </a:cubicBezTo>
                  <a:cubicBezTo>
                    <a:pt x="30578" y="36576"/>
                    <a:pt x="27529" y="50102"/>
                    <a:pt x="27529" y="68104"/>
                  </a:cubicBezTo>
                  <a:cubicBezTo>
                    <a:pt x="27529" y="85916"/>
                    <a:pt x="30292" y="100013"/>
                    <a:pt x="35912" y="110490"/>
                  </a:cubicBezTo>
                  <a:cubicBezTo>
                    <a:pt x="41531" y="120872"/>
                    <a:pt x="50294" y="126111"/>
                    <a:pt x="62105" y="126111"/>
                  </a:cubicBezTo>
                  <a:cubicBezTo>
                    <a:pt x="73345" y="126111"/>
                    <a:pt x="81822" y="121539"/>
                    <a:pt x="87728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3" name="Freeform: Shape 1023"/>
            <p:cNvSpPr/>
            <p:nvPr/>
          </p:nvSpPr>
          <p:spPr>
            <a:xfrm>
              <a:off x="12369545" y="6546024"/>
              <a:ext cx="145256" cy="136779"/>
            </a:xfrm>
            <a:custGeom>
              <a:avLst/>
              <a:gdLst>
                <a:gd name="connsiteX0" fmla="*/ 17336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2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5 w 145256"/>
                <a:gd name="connsiteY26" fmla="*/ 124968 h 136779"/>
                <a:gd name="connsiteX27" fmla="*/ 58865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6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2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2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5" y="124968"/>
                  </a:lnTo>
                  <a:lnTo>
                    <a:pt x="58865" y="136779"/>
                  </a:lnTo>
                  <a:lnTo>
                    <a:pt x="2096" y="136779"/>
                  </a:lnTo>
                  <a:lnTo>
                    <a:pt x="2096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4" name="Freeform: Shape 1024"/>
            <p:cNvSpPr/>
            <p:nvPr/>
          </p:nvSpPr>
          <p:spPr>
            <a:xfrm>
              <a:off x="12532042" y="6546405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8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5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6 h 139160"/>
                <a:gd name="connsiteX22" fmla="*/ 81629 w 118205"/>
                <a:gd name="connsiteY22" fmla="*/ 119920 h 139160"/>
                <a:gd name="connsiteX23" fmla="*/ 63913 w 118205"/>
                <a:gd name="connsiteY23" fmla="*/ 133160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151 w 118205"/>
                <a:gd name="connsiteY28" fmla="*/ 118872 h 139160"/>
                <a:gd name="connsiteX29" fmla="*/ 80105 w 118205"/>
                <a:gd name="connsiteY29" fmla="*/ 109728 h 139160"/>
                <a:gd name="connsiteX30" fmla="*/ 80105 w 118205"/>
                <a:gd name="connsiteY30" fmla="*/ 68294 h 139160"/>
                <a:gd name="connsiteX31" fmla="*/ 40481 w 118205"/>
                <a:gd name="connsiteY31" fmla="*/ 76391 h 139160"/>
                <a:gd name="connsiteX32" fmla="*/ 27146 w 118205"/>
                <a:gd name="connsiteY32" fmla="*/ 97441 h 139160"/>
                <a:gd name="connsiteX33" fmla="*/ 33528 w 118205"/>
                <a:gd name="connsiteY33" fmla="*/ 116586 h 139160"/>
                <a:gd name="connsiteX34" fmla="*/ 50768 w 118205"/>
                <a:gd name="connsiteY34" fmla="*/ 122682 h 139160"/>
                <a:gd name="connsiteX35" fmla="*/ 65151 w 118205"/>
                <a:gd name="connsiteY35" fmla="*/ 118872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59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3"/>
                    <a:pt x="77629" y="30956"/>
                  </a:cubicBezTo>
                  <a:cubicBezTo>
                    <a:pt x="76009" y="26575"/>
                    <a:pt x="73247" y="23432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8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7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1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5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6"/>
                  </a:cubicBezTo>
                  <a:lnTo>
                    <a:pt x="81629" y="119920"/>
                  </a:lnTo>
                  <a:cubicBezTo>
                    <a:pt x="76771" y="124682"/>
                    <a:pt x="70961" y="129159"/>
                    <a:pt x="63913" y="133160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7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249"/>
                    <a:pt x="7715" y="74105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5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9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627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5" name="Freeform: Shape 1027"/>
            <p:cNvSpPr/>
            <p:nvPr/>
          </p:nvSpPr>
          <p:spPr>
            <a:xfrm>
              <a:off x="12665201" y="6485731"/>
              <a:ext cx="65055" cy="197072"/>
            </a:xfrm>
            <a:custGeom>
              <a:avLst/>
              <a:gdLst>
                <a:gd name="connsiteX0" fmla="*/ 19526 w 65055"/>
                <a:gd name="connsiteY0" fmla="*/ 17526 h 197072"/>
                <a:gd name="connsiteX1" fmla="*/ 0 w 65055"/>
                <a:gd name="connsiteY1" fmla="*/ 14859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2 w 65055"/>
                <a:gd name="connsiteY11" fmla="*/ 183071 h 197072"/>
                <a:gd name="connsiteX12" fmla="*/ 19622 w 65055"/>
                <a:gd name="connsiteY12" fmla="*/ 17526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526"/>
                  </a:moveTo>
                  <a:lnTo>
                    <a:pt x="0" y="14859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2" y="183071"/>
                  </a:lnTo>
                  <a:lnTo>
                    <a:pt x="19622" y="1752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6" name="Freeform: Shape 1028"/>
            <p:cNvSpPr/>
            <p:nvPr/>
          </p:nvSpPr>
          <p:spPr>
            <a:xfrm>
              <a:off x="12803504" y="6485731"/>
              <a:ext cx="131064" cy="199646"/>
            </a:xfrm>
            <a:custGeom>
              <a:avLst/>
              <a:gdLst>
                <a:gd name="connsiteX0" fmla="*/ 26289 w 131064"/>
                <a:gd name="connsiteY0" fmla="*/ 192500 h 199646"/>
                <a:gd name="connsiteX1" fmla="*/ 7144 w 131064"/>
                <a:gd name="connsiteY1" fmla="*/ 170402 h 199646"/>
                <a:gd name="connsiteX2" fmla="*/ 0 w 131064"/>
                <a:gd name="connsiteY2" fmla="*/ 133541 h 199646"/>
                <a:gd name="connsiteX3" fmla="*/ 8382 w 131064"/>
                <a:gd name="connsiteY3" fmla="*/ 96203 h 199646"/>
                <a:gd name="connsiteX4" fmla="*/ 32575 w 131064"/>
                <a:gd name="connsiteY4" fmla="*/ 69628 h 199646"/>
                <a:gd name="connsiteX5" fmla="*/ 69723 w 131064"/>
                <a:gd name="connsiteY5" fmla="*/ 59912 h 199646"/>
                <a:gd name="connsiteX6" fmla="*/ 92107 w 131064"/>
                <a:gd name="connsiteY6" fmla="*/ 62579 h 199646"/>
                <a:gd name="connsiteX7" fmla="*/ 92107 w 131064"/>
                <a:gd name="connsiteY7" fmla="*/ 17526 h 199646"/>
                <a:gd name="connsiteX8" fmla="*/ 67532 w 131064"/>
                <a:gd name="connsiteY8" fmla="*/ 14669 h 199646"/>
                <a:gd name="connsiteX9" fmla="*/ 67532 w 131064"/>
                <a:gd name="connsiteY9" fmla="*/ 4286 h 199646"/>
                <a:gd name="connsiteX10" fmla="*/ 111062 w 131064"/>
                <a:gd name="connsiteY10" fmla="*/ 0 h 199646"/>
                <a:gd name="connsiteX11" fmla="*/ 111824 w 131064"/>
                <a:gd name="connsiteY11" fmla="*/ 0 h 199646"/>
                <a:gd name="connsiteX12" fmla="*/ 117158 w 131064"/>
                <a:gd name="connsiteY12" fmla="*/ 3810 h 199646"/>
                <a:gd name="connsiteX13" fmla="*/ 117158 w 131064"/>
                <a:gd name="connsiteY13" fmla="*/ 184785 h 199646"/>
                <a:gd name="connsiteX14" fmla="*/ 131064 w 131064"/>
                <a:gd name="connsiteY14" fmla="*/ 184785 h 199646"/>
                <a:gd name="connsiteX15" fmla="*/ 131064 w 131064"/>
                <a:gd name="connsiteY15" fmla="*/ 195834 h 199646"/>
                <a:gd name="connsiteX16" fmla="*/ 117729 w 131064"/>
                <a:gd name="connsiteY16" fmla="*/ 198501 h 199646"/>
                <a:gd name="connsiteX17" fmla="*/ 105823 w 131064"/>
                <a:gd name="connsiteY17" fmla="*/ 199454 h 199646"/>
                <a:gd name="connsiteX18" fmla="*/ 96965 w 131064"/>
                <a:gd name="connsiteY18" fmla="*/ 197263 h 199646"/>
                <a:gd name="connsiteX19" fmla="*/ 94298 w 131064"/>
                <a:gd name="connsiteY19" fmla="*/ 188119 h 199646"/>
                <a:gd name="connsiteX20" fmla="*/ 94298 w 131064"/>
                <a:gd name="connsiteY20" fmla="*/ 180404 h 199646"/>
                <a:gd name="connsiteX21" fmla="*/ 76581 w 131064"/>
                <a:gd name="connsiteY21" fmla="*/ 194119 h 199646"/>
                <a:gd name="connsiteX22" fmla="*/ 52864 w 131064"/>
                <a:gd name="connsiteY22" fmla="*/ 199644 h 199646"/>
                <a:gd name="connsiteX23" fmla="*/ 26289 w 131064"/>
                <a:gd name="connsiteY23" fmla="*/ 192500 h 199646"/>
                <a:gd name="connsiteX24" fmla="*/ 80010 w 131064"/>
                <a:gd name="connsiteY24" fmla="*/ 178403 h 199646"/>
                <a:gd name="connsiteX25" fmla="*/ 92297 w 131064"/>
                <a:gd name="connsiteY25" fmla="*/ 168688 h 199646"/>
                <a:gd name="connsiteX26" fmla="*/ 92297 w 131064"/>
                <a:gd name="connsiteY26" fmla="*/ 80582 h 199646"/>
                <a:gd name="connsiteX27" fmla="*/ 83249 w 131064"/>
                <a:gd name="connsiteY27" fmla="*/ 75438 h 199646"/>
                <a:gd name="connsiteX28" fmla="*/ 68199 w 131064"/>
                <a:gd name="connsiteY28" fmla="*/ 73152 h 199646"/>
                <a:gd name="connsiteX29" fmla="*/ 38291 w 131064"/>
                <a:gd name="connsiteY29" fmla="*/ 87440 h 199646"/>
                <a:gd name="connsiteX30" fmla="*/ 27146 w 131064"/>
                <a:gd name="connsiteY30" fmla="*/ 131636 h 199646"/>
                <a:gd name="connsiteX31" fmla="*/ 37052 w 131064"/>
                <a:gd name="connsiteY31" fmla="*/ 170117 h 199646"/>
                <a:gd name="connsiteX32" fmla="*/ 62579 w 131064"/>
                <a:gd name="connsiteY32" fmla="*/ 182594 h 199646"/>
                <a:gd name="connsiteX33" fmla="*/ 80010 w 131064"/>
                <a:gd name="connsiteY33" fmla="*/ 178403 h 19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31064" h="199646">
                  <a:moveTo>
                    <a:pt x="26289" y="192500"/>
                  </a:moveTo>
                  <a:cubicBezTo>
                    <a:pt x="18288" y="187738"/>
                    <a:pt x="11906" y="180308"/>
                    <a:pt x="7144" y="170402"/>
                  </a:cubicBezTo>
                  <a:cubicBezTo>
                    <a:pt x="2381" y="160496"/>
                    <a:pt x="0" y="148209"/>
                    <a:pt x="0" y="133541"/>
                  </a:cubicBezTo>
                  <a:cubicBezTo>
                    <a:pt x="0" y="119920"/>
                    <a:pt x="2762" y="107442"/>
                    <a:pt x="8382" y="96203"/>
                  </a:cubicBezTo>
                  <a:cubicBezTo>
                    <a:pt x="14002" y="84963"/>
                    <a:pt x="22098" y="76105"/>
                    <a:pt x="32575" y="69628"/>
                  </a:cubicBezTo>
                  <a:cubicBezTo>
                    <a:pt x="43053" y="63151"/>
                    <a:pt x="55436" y="59912"/>
                    <a:pt x="69723" y="59912"/>
                  </a:cubicBezTo>
                  <a:cubicBezTo>
                    <a:pt x="77915" y="59912"/>
                    <a:pt x="85344" y="60770"/>
                    <a:pt x="92107" y="62579"/>
                  </a:cubicBezTo>
                  <a:lnTo>
                    <a:pt x="92107" y="17526"/>
                  </a:lnTo>
                  <a:lnTo>
                    <a:pt x="67532" y="14669"/>
                  </a:lnTo>
                  <a:lnTo>
                    <a:pt x="67532" y="4286"/>
                  </a:lnTo>
                  <a:lnTo>
                    <a:pt x="111062" y="0"/>
                  </a:lnTo>
                  <a:lnTo>
                    <a:pt x="111824" y="0"/>
                  </a:lnTo>
                  <a:lnTo>
                    <a:pt x="117158" y="3810"/>
                  </a:lnTo>
                  <a:lnTo>
                    <a:pt x="117158" y="184785"/>
                  </a:lnTo>
                  <a:lnTo>
                    <a:pt x="131064" y="184785"/>
                  </a:lnTo>
                  <a:lnTo>
                    <a:pt x="131064" y="195834"/>
                  </a:lnTo>
                  <a:cubicBezTo>
                    <a:pt x="125921" y="196977"/>
                    <a:pt x="121444" y="197834"/>
                    <a:pt x="117729" y="198501"/>
                  </a:cubicBezTo>
                  <a:cubicBezTo>
                    <a:pt x="114014" y="199168"/>
                    <a:pt x="110014" y="199454"/>
                    <a:pt x="105823" y="199454"/>
                  </a:cubicBezTo>
                  <a:cubicBezTo>
                    <a:pt x="101632" y="199454"/>
                    <a:pt x="98679" y="198692"/>
                    <a:pt x="96965" y="197263"/>
                  </a:cubicBezTo>
                  <a:cubicBezTo>
                    <a:pt x="95155" y="195834"/>
                    <a:pt x="94298" y="192786"/>
                    <a:pt x="94298" y="188119"/>
                  </a:cubicBezTo>
                  <a:lnTo>
                    <a:pt x="94298" y="180404"/>
                  </a:lnTo>
                  <a:cubicBezTo>
                    <a:pt x="89821" y="185833"/>
                    <a:pt x="83915" y="190405"/>
                    <a:pt x="76581" y="194119"/>
                  </a:cubicBezTo>
                  <a:cubicBezTo>
                    <a:pt x="69247" y="197834"/>
                    <a:pt x="61341" y="199644"/>
                    <a:pt x="52864" y="199644"/>
                  </a:cubicBezTo>
                  <a:cubicBezTo>
                    <a:pt x="43148" y="199739"/>
                    <a:pt x="34290" y="197263"/>
                    <a:pt x="26289" y="192500"/>
                  </a:cubicBezTo>
                  <a:close/>
                  <a:moveTo>
                    <a:pt x="80010" y="178403"/>
                  </a:moveTo>
                  <a:cubicBezTo>
                    <a:pt x="85439" y="175641"/>
                    <a:pt x="89535" y="172307"/>
                    <a:pt x="92297" y="168688"/>
                  </a:cubicBezTo>
                  <a:lnTo>
                    <a:pt x="92297" y="80582"/>
                  </a:lnTo>
                  <a:cubicBezTo>
                    <a:pt x="91059" y="78677"/>
                    <a:pt x="88011" y="76962"/>
                    <a:pt x="83249" y="75438"/>
                  </a:cubicBezTo>
                  <a:cubicBezTo>
                    <a:pt x="78486" y="73914"/>
                    <a:pt x="73533" y="73152"/>
                    <a:pt x="68199" y="73152"/>
                  </a:cubicBezTo>
                  <a:cubicBezTo>
                    <a:pt x="55721" y="73152"/>
                    <a:pt x="45720" y="77915"/>
                    <a:pt x="38291" y="87440"/>
                  </a:cubicBezTo>
                  <a:cubicBezTo>
                    <a:pt x="30861" y="96965"/>
                    <a:pt x="27146" y="111728"/>
                    <a:pt x="27146" y="131636"/>
                  </a:cubicBezTo>
                  <a:cubicBezTo>
                    <a:pt x="27146" y="148971"/>
                    <a:pt x="30385" y="161830"/>
                    <a:pt x="37052" y="170117"/>
                  </a:cubicBezTo>
                  <a:cubicBezTo>
                    <a:pt x="43720" y="178403"/>
                    <a:pt x="52102" y="182594"/>
                    <a:pt x="62579" y="182594"/>
                  </a:cubicBezTo>
                  <a:cubicBezTo>
                    <a:pt x="68675" y="182594"/>
                    <a:pt x="74486" y="181261"/>
                    <a:pt x="80010" y="178403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7" name="Freeform: Shape 1029"/>
            <p:cNvSpPr/>
            <p:nvPr/>
          </p:nvSpPr>
          <p:spPr>
            <a:xfrm>
              <a:off x="12953333" y="6545548"/>
              <a:ext cx="110680" cy="139828"/>
            </a:xfrm>
            <a:custGeom>
              <a:avLst/>
              <a:gdLst>
                <a:gd name="connsiteX0" fmla="*/ 15240 w 110680"/>
                <a:gd name="connsiteY0" fmla="*/ 120872 h 139828"/>
                <a:gd name="connsiteX1" fmla="*/ 0 w 110680"/>
                <a:gd name="connsiteY1" fmla="*/ 70104 h 139828"/>
                <a:gd name="connsiteX2" fmla="*/ 7906 w 110680"/>
                <a:gd name="connsiteY2" fmla="*/ 33242 h 139828"/>
                <a:gd name="connsiteX3" fmla="*/ 30194 w 110680"/>
                <a:gd name="connsiteY3" fmla="*/ 8668 h 139828"/>
                <a:gd name="connsiteX4" fmla="*/ 62770 w 110680"/>
                <a:gd name="connsiteY4" fmla="*/ 0 h 139828"/>
                <a:gd name="connsiteX5" fmla="*/ 97536 w 110680"/>
                <a:gd name="connsiteY5" fmla="*/ 12382 h 139828"/>
                <a:gd name="connsiteX6" fmla="*/ 110681 w 110680"/>
                <a:gd name="connsiteY6" fmla="*/ 47911 h 139828"/>
                <a:gd name="connsiteX7" fmla="*/ 108966 w 110680"/>
                <a:gd name="connsiteY7" fmla="*/ 70295 h 139828"/>
                <a:gd name="connsiteX8" fmla="*/ 26194 w 110680"/>
                <a:gd name="connsiteY8" fmla="*/ 70295 h 139828"/>
                <a:gd name="connsiteX9" fmla="*/ 37243 w 110680"/>
                <a:gd name="connsiteY9" fmla="*/ 108680 h 139828"/>
                <a:gd name="connsiteX10" fmla="*/ 67342 w 110680"/>
                <a:gd name="connsiteY10" fmla="*/ 123253 h 139828"/>
                <a:gd name="connsiteX11" fmla="*/ 87440 w 110680"/>
                <a:gd name="connsiteY11" fmla="*/ 119729 h 139828"/>
                <a:gd name="connsiteX12" fmla="*/ 103727 w 110680"/>
                <a:gd name="connsiteY12" fmla="*/ 111442 h 139828"/>
                <a:gd name="connsiteX13" fmla="*/ 108299 w 110680"/>
                <a:gd name="connsiteY13" fmla="*/ 122015 h 139828"/>
                <a:gd name="connsiteX14" fmla="*/ 87630 w 110680"/>
                <a:gd name="connsiteY14" fmla="*/ 134493 h 139828"/>
                <a:gd name="connsiteX15" fmla="*/ 59722 w 110680"/>
                <a:gd name="connsiteY15" fmla="*/ 139827 h 139828"/>
                <a:gd name="connsiteX16" fmla="*/ 15240 w 110680"/>
                <a:gd name="connsiteY16" fmla="*/ 120872 h 139828"/>
                <a:gd name="connsiteX17" fmla="*/ 84106 w 110680"/>
                <a:gd name="connsiteY17" fmla="*/ 57626 h 139828"/>
                <a:gd name="connsiteX18" fmla="*/ 84868 w 110680"/>
                <a:gd name="connsiteY18" fmla="*/ 47244 h 139828"/>
                <a:gd name="connsiteX19" fmla="*/ 78296 w 110680"/>
                <a:gd name="connsiteY19" fmla="*/ 22574 h 139828"/>
                <a:gd name="connsiteX20" fmla="*/ 58198 w 110680"/>
                <a:gd name="connsiteY20" fmla="*/ 13525 h 139828"/>
                <a:gd name="connsiteX21" fmla="*/ 35909 w 110680"/>
                <a:gd name="connsiteY21" fmla="*/ 23622 h 139828"/>
                <a:gd name="connsiteX22" fmla="*/ 26384 w 110680"/>
                <a:gd name="connsiteY22" fmla="*/ 57531 h 139828"/>
                <a:gd name="connsiteX23" fmla="*/ 84106 w 110680"/>
                <a:gd name="connsiteY23" fmla="*/ 57531 h 139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8">
                  <a:moveTo>
                    <a:pt x="15240" y="120872"/>
                  </a:moveTo>
                  <a:cubicBezTo>
                    <a:pt x="5048" y="108204"/>
                    <a:pt x="0" y="91249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80" y="86201"/>
                    <a:pt x="30194" y="98965"/>
                    <a:pt x="37243" y="108680"/>
                  </a:cubicBezTo>
                  <a:cubicBezTo>
                    <a:pt x="44291" y="118396"/>
                    <a:pt x="54293" y="123253"/>
                    <a:pt x="67342" y="123253"/>
                  </a:cubicBezTo>
                  <a:cubicBezTo>
                    <a:pt x="73724" y="123253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2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196" y="139922"/>
                    <a:pt x="25432" y="133540"/>
                    <a:pt x="15240" y="120872"/>
                  </a:cubicBezTo>
                  <a:close/>
                  <a:moveTo>
                    <a:pt x="84106" y="57626"/>
                  </a:moveTo>
                  <a:cubicBezTo>
                    <a:pt x="84582" y="54292"/>
                    <a:pt x="84868" y="50863"/>
                    <a:pt x="84868" y="47244"/>
                  </a:cubicBezTo>
                  <a:cubicBezTo>
                    <a:pt x="84677" y="36862"/>
                    <a:pt x="82487" y="28575"/>
                    <a:pt x="78296" y="22574"/>
                  </a:cubicBezTo>
                  <a:cubicBezTo>
                    <a:pt x="74009" y="16574"/>
                    <a:pt x="67342" y="13525"/>
                    <a:pt x="58198" y="13525"/>
                  </a:cubicBezTo>
                  <a:cubicBezTo>
                    <a:pt x="48863" y="13525"/>
                    <a:pt x="41434" y="16859"/>
                    <a:pt x="35909" y="23622"/>
                  </a:cubicBezTo>
                  <a:cubicBezTo>
                    <a:pt x="30385" y="30385"/>
                    <a:pt x="27242" y="41624"/>
                    <a:pt x="26384" y="57531"/>
                  </a:cubicBezTo>
                  <a:lnTo>
                    <a:pt x="84106" y="5753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8" name="Freeform: Shape 1030"/>
            <p:cNvSpPr/>
            <p:nvPr/>
          </p:nvSpPr>
          <p:spPr>
            <a:xfrm>
              <a:off x="10779728" y="6781672"/>
              <a:ext cx="118872" cy="183269"/>
            </a:xfrm>
            <a:custGeom>
              <a:avLst/>
              <a:gdLst>
                <a:gd name="connsiteX0" fmla="*/ 32480 w 118872"/>
                <a:gd name="connsiteY0" fmla="*/ 181166 h 183269"/>
                <a:gd name="connsiteX1" fmla="*/ 10859 w 118872"/>
                <a:gd name="connsiteY1" fmla="*/ 175355 h 183269"/>
                <a:gd name="connsiteX2" fmla="*/ 0 w 118872"/>
                <a:gd name="connsiteY2" fmla="*/ 172498 h 183269"/>
                <a:gd name="connsiteX3" fmla="*/ 1905 w 118872"/>
                <a:gd name="connsiteY3" fmla="*/ 128969 h 183269"/>
                <a:gd name="connsiteX4" fmla="*/ 17336 w 118872"/>
                <a:gd name="connsiteY4" fmla="*/ 128969 h 183269"/>
                <a:gd name="connsiteX5" fmla="*/ 21431 w 118872"/>
                <a:gd name="connsiteY5" fmla="*/ 160211 h 183269"/>
                <a:gd name="connsiteX6" fmla="*/ 34766 w 118872"/>
                <a:gd name="connsiteY6" fmla="*/ 167069 h 183269"/>
                <a:gd name="connsiteX7" fmla="*/ 55055 w 118872"/>
                <a:gd name="connsiteY7" fmla="*/ 170117 h 183269"/>
                <a:gd name="connsiteX8" fmla="*/ 82868 w 118872"/>
                <a:gd name="connsiteY8" fmla="*/ 161925 h 183269"/>
                <a:gd name="connsiteX9" fmla="*/ 92393 w 118872"/>
                <a:gd name="connsiteY9" fmla="*/ 139351 h 183269"/>
                <a:gd name="connsiteX10" fmla="*/ 87249 w 118872"/>
                <a:gd name="connsiteY10" fmla="*/ 123253 h 183269"/>
                <a:gd name="connsiteX11" fmla="*/ 73533 w 118872"/>
                <a:gd name="connsiteY11" fmla="*/ 111728 h 183269"/>
                <a:gd name="connsiteX12" fmla="*/ 50101 w 118872"/>
                <a:gd name="connsiteY12" fmla="*/ 100394 h 183269"/>
                <a:gd name="connsiteX13" fmla="*/ 26670 w 118872"/>
                <a:gd name="connsiteY13" fmla="*/ 88106 h 183269"/>
                <a:gd name="connsiteX14" fmla="*/ 9335 w 118872"/>
                <a:gd name="connsiteY14" fmla="*/ 71342 h 183269"/>
                <a:gd name="connsiteX15" fmla="*/ 2000 w 118872"/>
                <a:gd name="connsiteY15" fmla="*/ 46196 h 183269"/>
                <a:gd name="connsiteX16" fmla="*/ 9144 w 118872"/>
                <a:gd name="connsiteY16" fmla="*/ 22479 h 183269"/>
                <a:gd name="connsiteX17" fmla="*/ 29623 w 118872"/>
                <a:gd name="connsiteY17" fmla="*/ 6001 h 183269"/>
                <a:gd name="connsiteX18" fmla="*/ 60770 w 118872"/>
                <a:gd name="connsiteY18" fmla="*/ 0 h 183269"/>
                <a:gd name="connsiteX19" fmla="*/ 80391 w 118872"/>
                <a:gd name="connsiteY19" fmla="*/ 1715 h 183269"/>
                <a:gd name="connsiteX20" fmla="*/ 99727 w 118872"/>
                <a:gd name="connsiteY20" fmla="*/ 6286 h 183269"/>
                <a:gd name="connsiteX21" fmla="*/ 107918 w 118872"/>
                <a:gd name="connsiteY21" fmla="*/ 8477 h 183269"/>
                <a:gd name="connsiteX22" fmla="*/ 106394 w 118872"/>
                <a:gd name="connsiteY22" fmla="*/ 48863 h 183269"/>
                <a:gd name="connsiteX23" fmla="*/ 91726 w 118872"/>
                <a:gd name="connsiteY23" fmla="*/ 48863 h 183269"/>
                <a:gd name="connsiteX24" fmla="*/ 86868 w 118872"/>
                <a:gd name="connsiteY24" fmla="*/ 19241 h 183269"/>
                <a:gd name="connsiteX25" fmla="*/ 76867 w 118872"/>
                <a:gd name="connsiteY25" fmla="*/ 14669 h 183269"/>
                <a:gd name="connsiteX26" fmla="*/ 60389 w 118872"/>
                <a:gd name="connsiteY26" fmla="*/ 12478 h 183269"/>
                <a:gd name="connsiteX27" fmla="*/ 35243 w 118872"/>
                <a:gd name="connsiteY27" fmla="*/ 19431 h 183269"/>
                <a:gd name="connsiteX28" fmla="*/ 26670 w 118872"/>
                <a:gd name="connsiteY28" fmla="*/ 39624 h 183269"/>
                <a:gd name="connsiteX29" fmla="*/ 31814 w 118872"/>
                <a:gd name="connsiteY29" fmla="*/ 55721 h 183269"/>
                <a:gd name="connsiteX30" fmla="*/ 44672 w 118872"/>
                <a:gd name="connsiteY30" fmla="*/ 66770 h 183269"/>
                <a:gd name="connsiteX31" fmla="*/ 69247 w 118872"/>
                <a:gd name="connsiteY31" fmla="*/ 79248 h 183269"/>
                <a:gd name="connsiteX32" fmla="*/ 94774 w 118872"/>
                <a:gd name="connsiteY32" fmla="*/ 92774 h 183269"/>
                <a:gd name="connsiteX33" fmla="*/ 111728 w 118872"/>
                <a:gd name="connsiteY33" fmla="*/ 108490 h 183269"/>
                <a:gd name="connsiteX34" fmla="*/ 118872 w 118872"/>
                <a:gd name="connsiteY34" fmla="*/ 131731 h 183269"/>
                <a:gd name="connsiteX35" fmla="*/ 111728 w 118872"/>
                <a:gd name="connsiteY35" fmla="*/ 156305 h 183269"/>
                <a:gd name="connsiteX36" fmla="*/ 90106 w 118872"/>
                <a:gd name="connsiteY36" fmla="*/ 175641 h 183269"/>
                <a:gd name="connsiteX37" fmla="*/ 54864 w 118872"/>
                <a:gd name="connsiteY37" fmla="*/ 183261 h 183269"/>
                <a:gd name="connsiteX38" fmla="*/ 32480 w 118872"/>
                <a:gd name="connsiteY38" fmla="*/ 181166 h 18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18872" h="183269">
                  <a:moveTo>
                    <a:pt x="32480" y="181166"/>
                  </a:moveTo>
                  <a:cubicBezTo>
                    <a:pt x="25908" y="179737"/>
                    <a:pt x="18669" y="177832"/>
                    <a:pt x="10859" y="175355"/>
                  </a:cubicBezTo>
                  <a:cubicBezTo>
                    <a:pt x="6096" y="173546"/>
                    <a:pt x="2477" y="172593"/>
                    <a:pt x="0" y="172498"/>
                  </a:cubicBezTo>
                  <a:lnTo>
                    <a:pt x="1905" y="128969"/>
                  </a:lnTo>
                  <a:lnTo>
                    <a:pt x="17336" y="128969"/>
                  </a:lnTo>
                  <a:lnTo>
                    <a:pt x="21431" y="160211"/>
                  </a:lnTo>
                  <a:cubicBezTo>
                    <a:pt x="24194" y="162782"/>
                    <a:pt x="28575" y="165068"/>
                    <a:pt x="34766" y="167069"/>
                  </a:cubicBezTo>
                  <a:cubicBezTo>
                    <a:pt x="40958" y="169069"/>
                    <a:pt x="47720" y="170117"/>
                    <a:pt x="55055" y="170117"/>
                  </a:cubicBezTo>
                  <a:cubicBezTo>
                    <a:pt x="67247" y="170117"/>
                    <a:pt x="76486" y="167354"/>
                    <a:pt x="82868" y="161925"/>
                  </a:cubicBezTo>
                  <a:cubicBezTo>
                    <a:pt x="89249" y="156496"/>
                    <a:pt x="92393" y="148971"/>
                    <a:pt x="92393" y="139351"/>
                  </a:cubicBezTo>
                  <a:cubicBezTo>
                    <a:pt x="92393" y="133064"/>
                    <a:pt x="90678" y="127730"/>
                    <a:pt x="87249" y="123253"/>
                  </a:cubicBezTo>
                  <a:cubicBezTo>
                    <a:pt x="83820" y="118777"/>
                    <a:pt x="79248" y="114872"/>
                    <a:pt x="73533" y="111728"/>
                  </a:cubicBezTo>
                  <a:cubicBezTo>
                    <a:pt x="67818" y="108490"/>
                    <a:pt x="60008" y="104775"/>
                    <a:pt x="50101" y="100394"/>
                  </a:cubicBezTo>
                  <a:cubicBezTo>
                    <a:pt x="41148" y="96393"/>
                    <a:pt x="33338" y="92297"/>
                    <a:pt x="26670" y="88106"/>
                  </a:cubicBezTo>
                  <a:cubicBezTo>
                    <a:pt x="20003" y="83915"/>
                    <a:pt x="14288" y="78391"/>
                    <a:pt x="9335" y="71342"/>
                  </a:cubicBezTo>
                  <a:cubicBezTo>
                    <a:pt x="4382" y="64294"/>
                    <a:pt x="2000" y="56007"/>
                    <a:pt x="2000" y="46196"/>
                  </a:cubicBezTo>
                  <a:cubicBezTo>
                    <a:pt x="2000" y="37338"/>
                    <a:pt x="4382" y="29527"/>
                    <a:pt x="9144" y="22479"/>
                  </a:cubicBezTo>
                  <a:cubicBezTo>
                    <a:pt x="13907" y="15526"/>
                    <a:pt x="20669" y="10001"/>
                    <a:pt x="29623" y="6001"/>
                  </a:cubicBezTo>
                  <a:cubicBezTo>
                    <a:pt x="38481" y="2000"/>
                    <a:pt x="48863" y="0"/>
                    <a:pt x="60770" y="0"/>
                  </a:cubicBezTo>
                  <a:cubicBezTo>
                    <a:pt x="68104" y="0"/>
                    <a:pt x="74676" y="571"/>
                    <a:pt x="80391" y="1715"/>
                  </a:cubicBezTo>
                  <a:cubicBezTo>
                    <a:pt x="86106" y="2858"/>
                    <a:pt x="92583" y="4382"/>
                    <a:pt x="99727" y="6286"/>
                  </a:cubicBezTo>
                  <a:cubicBezTo>
                    <a:pt x="102965" y="7430"/>
                    <a:pt x="105632" y="8096"/>
                    <a:pt x="107918" y="8477"/>
                  </a:cubicBezTo>
                  <a:lnTo>
                    <a:pt x="106394" y="48863"/>
                  </a:lnTo>
                  <a:lnTo>
                    <a:pt x="91726" y="48863"/>
                  </a:lnTo>
                  <a:lnTo>
                    <a:pt x="86868" y="19241"/>
                  </a:lnTo>
                  <a:cubicBezTo>
                    <a:pt x="85249" y="17621"/>
                    <a:pt x="81915" y="16097"/>
                    <a:pt x="76867" y="14669"/>
                  </a:cubicBezTo>
                  <a:cubicBezTo>
                    <a:pt x="71819" y="13240"/>
                    <a:pt x="66294" y="12478"/>
                    <a:pt x="60389" y="12478"/>
                  </a:cubicBezTo>
                  <a:cubicBezTo>
                    <a:pt x="49340" y="12478"/>
                    <a:pt x="40958" y="14764"/>
                    <a:pt x="35243" y="19431"/>
                  </a:cubicBezTo>
                  <a:cubicBezTo>
                    <a:pt x="29528" y="24098"/>
                    <a:pt x="26670" y="30861"/>
                    <a:pt x="26670" y="39624"/>
                  </a:cubicBezTo>
                  <a:cubicBezTo>
                    <a:pt x="26670" y="46006"/>
                    <a:pt x="28385" y="51435"/>
                    <a:pt x="31814" y="55721"/>
                  </a:cubicBezTo>
                  <a:cubicBezTo>
                    <a:pt x="35243" y="60103"/>
                    <a:pt x="39529" y="63722"/>
                    <a:pt x="44672" y="66770"/>
                  </a:cubicBezTo>
                  <a:cubicBezTo>
                    <a:pt x="49816" y="69818"/>
                    <a:pt x="58007" y="74009"/>
                    <a:pt x="69247" y="79248"/>
                  </a:cubicBezTo>
                  <a:cubicBezTo>
                    <a:pt x="79629" y="84201"/>
                    <a:pt x="88202" y="88678"/>
                    <a:pt x="94774" y="92774"/>
                  </a:cubicBezTo>
                  <a:cubicBezTo>
                    <a:pt x="101346" y="96869"/>
                    <a:pt x="106966" y="102013"/>
                    <a:pt x="111728" y="108490"/>
                  </a:cubicBezTo>
                  <a:cubicBezTo>
                    <a:pt x="116491" y="114967"/>
                    <a:pt x="118872" y="122777"/>
                    <a:pt x="118872" y="131731"/>
                  </a:cubicBezTo>
                  <a:cubicBezTo>
                    <a:pt x="118872" y="140208"/>
                    <a:pt x="116491" y="148400"/>
                    <a:pt x="111728" y="156305"/>
                  </a:cubicBezTo>
                  <a:cubicBezTo>
                    <a:pt x="106966" y="164211"/>
                    <a:pt x="99822" y="170593"/>
                    <a:pt x="90106" y="175641"/>
                  </a:cubicBezTo>
                  <a:cubicBezTo>
                    <a:pt x="80391" y="180689"/>
                    <a:pt x="68675" y="183261"/>
                    <a:pt x="54864" y="183261"/>
                  </a:cubicBezTo>
                  <a:cubicBezTo>
                    <a:pt x="46577" y="183356"/>
                    <a:pt x="39053" y="182690"/>
                    <a:pt x="32480" y="181166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69" name="Freeform: Shape 1031"/>
            <p:cNvSpPr/>
            <p:nvPr/>
          </p:nvSpPr>
          <p:spPr>
            <a:xfrm>
              <a:off x="10916411" y="6825964"/>
              <a:ext cx="134969" cy="139064"/>
            </a:xfrm>
            <a:custGeom>
              <a:avLst/>
              <a:gdLst>
                <a:gd name="connsiteX0" fmla="*/ 101632 w 134969"/>
                <a:gd name="connsiteY0" fmla="*/ 135922 h 139064"/>
                <a:gd name="connsiteX1" fmla="*/ 98393 w 134969"/>
                <a:gd name="connsiteY1" fmla="*/ 127254 h 139064"/>
                <a:gd name="connsiteX2" fmla="*/ 98393 w 134969"/>
                <a:gd name="connsiteY2" fmla="*/ 119063 h 139064"/>
                <a:gd name="connsiteX3" fmla="*/ 78581 w 134969"/>
                <a:gd name="connsiteY3" fmla="*/ 133064 h 139064"/>
                <a:gd name="connsiteX4" fmla="*/ 54673 w 134969"/>
                <a:gd name="connsiteY4" fmla="*/ 139065 h 139064"/>
                <a:gd name="connsiteX5" fmla="*/ 22955 w 134969"/>
                <a:gd name="connsiteY5" fmla="*/ 127064 h 139064"/>
                <a:gd name="connsiteX6" fmla="*/ 13526 w 134969"/>
                <a:gd name="connsiteY6" fmla="*/ 87344 h 139064"/>
                <a:gd name="connsiteX7" fmla="*/ 13526 w 134969"/>
                <a:gd name="connsiteY7" fmla="*/ 17526 h 139064"/>
                <a:gd name="connsiteX8" fmla="*/ 0 w 134969"/>
                <a:gd name="connsiteY8" fmla="*/ 13716 h 139064"/>
                <a:gd name="connsiteX9" fmla="*/ 0 w 134969"/>
                <a:gd name="connsiteY9" fmla="*/ 3143 h 139064"/>
                <a:gd name="connsiteX10" fmla="*/ 33719 w 134969"/>
                <a:gd name="connsiteY10" fmla="*/ 0 h 139064"/>
                <a:gd name="connsiteX11" fmla="*/ 34004 w 134969"/>
                <a:gd name="connsiteY11" fmla="*/ 0 h 139064"/>
                <a:gd name="connsiteX12" fmla="*/ 38576 w 134969"/>
                <a:gd name="connsiteY12" fmla="*/ 2857 h 139064"/>
                <a:gd name="connsiteX13" fmla="*/ 38576 w 134969"/>
                <a:gd name="connsiteY13" fmla="*/ 85439 h 139064"/>
                <a:gd name="connsiteX14" fmla="*/ 40577 w 134969"/>
                <a:gd name="connsiteY14" fmla="*/ 107251 h 139064"/>
                <a:gd name="connsiteX15" fmla="*/ 47816 w 134969"/>
                <a:gd name="connsiteY15" fmla="*/ 118777 h 139064"/>
                <a:gd name="connsiteX16" fmla="*/ 62865 w 134969"/>
                <a:gd name="connsiteY16" fmla="*/ 122492 h 139064"/>
                <a:gd name="connsiteX17" fmla="*/ 80867 w 134969"/>
                <a:gd name="connsiteY17" fmla="*/ 118396 h 139064"/>
                <a:gd name="connsiteX18" fmla="*/ 95536 w 134969"/>
                <a:gd name="connsiteY18" fmla="*/ 108775 h 139064"/>
                <a:gd name="connsiteX19" fmla="*/ 95536 w 134969"/>
                <a:gd name="connsiteY19" fmla="*/ 17621 h 139064"/>
                <a:gd name="connsiteX20" fmla="*/ 78200 w 134969"/>
                <a:gd name="connsiteY20" fmla="*/ 13811 h 139064"/>
                <a:gd name="connsiteX21" fmla="*/ 78200 w 134969"/>
                <a:gd name="connsiteY21" fmla="*/ 3239 h 139064"/>
                <a:gd name="connsiteX22" fmla="*/ 114776 w 134969"/>
                <a:gd name="connsiteY22" fmla="*/ 95 h 139064"/>
                <a:gd name="connsiteX23" fmla="*/ 114967 w 134969"/>
                <a:gd name="connsiteY23" fmla="*/ 95 h 139064"/>
                <a:gd name="connsiteX24" fmla="*/ 120491 w 134969"/>
                <a:gd name="connsiteY24" fmla="*/ 2953 h 139064"/>
                <a:gd name="connsiteX25" fmla="*/ 120491 w 134969"/>
                <a:gd name="connsiteY25" fmla="*/ 124206 h 139064"/>
                <a:gd name="connsiteX26" fmla="*/ 134969 w 134969"/>
                <a:gd name="connsiteY26" fmla="*/ 124206 h 139064"/>
                <a:gd name="connsiteX27" fmla="*/ 134684 w 134969"/>
                <a:gd name="connsiteY27" fmla="*/ 135065 h 139064"/>
                <a:gd name="connsiteX28" fmla="*/ 122968 w 134969"/>
                <a:gd name="connsiteY28" fmla="*/ 137731 h 139064"/>
                <a:gd name="connsiteX29" fmla="*/ 111538 w 134969"/>
                <a:gd name="connsiteY29" fmla="*/ 138684 h 139064"/>
                <a:gd name="connsiteX30" fmla="*/ 101632 w 134969"/>
                <a:gd name="connsiteY30" fmla="*/ 135922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34969" h="139064">
                  <a:moveTo>
                    <a:pt x="101632" y="135922"/>
                  </a:moveTo>
                  <a:cubicBezTo>
                    <a:pt x="99441" y="134207"/>
                    <a:pt x="98393" y="131254"/>
                    <a:pt x="98393" y="127254"/>
                  </a:cubicBezTo>
                  <a:lnTo>
                    <a:pt x="98393" y="119063"/>
                  </a:lnTo>
                  <a:cubicBezTo>
                    <a:pt x="93059" y="124396"/>
                    <a:pt x="86487" y="128968"/>
                    <a:pt x="78581" y="133064"/>
                  </a:cubicBezTo>
                  <a:cubicBezTo>
                    <a:pt x="70676" y="137065"/>
                    <a:pt x="62675" y="139065"/>
                    <a:pt x="54673" y="139065"/>
                  </a:cubicBezTo>
                  <a:cubicBezTo>
                    <a:pt x="39719" y="139065"/>
                    <a:pt x="29146" y="135065"/>
                    <a:pt x="22955" y="127064"/>
                  </a:cubicBezTo>
                  <a:cubicBezTo>
                    <a:pt x="16669" y="119063"/>
                    <a:pt x="13526" y="105823"/>
                    <a:pt x="13526" y="87344"/>
                  </a:cubicBezTo>
                  <a:lnTo>
                    <a:pt x="13526" y="17526"/>
                  </a:lnTo>
                  <a:lnTo>
                    <a:pt x="0" y="13716"/>
                  </a:lnTo>
                  <a:lnTo>
                    <a:pt x="0" y="3143"/>
                  </a:lnTo>
                  <a:lnTo>
                    <a:pt x="33719" y="0"/>
                  </a:lnTo>
                  <a:lnTo>
                    <a:pt x="34004" y="0"/>
                  </a:lnTo>
                  <a:lnTo>
                    <a:pt x="38576" y="2857"/>
                  </a:lnTo>
                  <a:lnTo>
                    <a:pt x="38576" y="85439"/>
                  </a:lnTo>
                  <a:cubicBezTo>
                    <a:pt x="38576" y="94774"/>
                    <a:pt x="39243" y="102013"/>
                    <a:pt x="40577" y="107251"/>
                  </a:cubicBezTo>
                  <a:cubicBezTo>
                    <a:pt x="41910" y="112490"/>
                    <a:pt x="44387" y="116300"/>
                    <a:pt x="47816" y="118777"/>
                  </a:cubicBezTo>
                  <a:cubicBezTo>
                    <a:pt x="51244" y="121253"/>
                    <a:pt x="56293" y="122492"/>
                    <a:pt x="62865" y="122492"/>
                  </a:cubicBezTo>
                  <a:cubicBezTo>
                    <a:pt x="69247" y="122492"/>
                    <a:pt x="75248" y="121158"/>
                    <a:pt x="80867" y="118396"/>
                  </a:cubicBezTo>
                  <a:cubicBezTo>
                    <a:pt x="86487" y="115633"/>
                    <a:pt x="91345" y="112490"/>
                    <a:pt x="95536" y="108775"/>
                  </a:cubicBezTo>
                  <a:lnTo>
                    <a:pt x="95536" y="17621"/>
                  </a:lnTo>
                  <a:lnTo>
                    <a:pt x="78200" y="13811"/>
                  </a:lnTo>
                  <a:lnTo>
                    <a:pt x="78200" y="3239"/>
                  </a:lnTo>
                  <a:lnTo>
                    <a:pt x="114776" y="95"/>
                  </a:lnTo>
                  <a:lnTo>
                    <a:pt x="114967" y="95"/>
                  </a:lnTo>
                  <a:lnTo>
                    <a:pt x="120491" y="2953"/>
                  </a:lnTo>
                  <a:lnTo>
                    <a:pt x="120491" y="124206"/>
                  </a:lnTo>
                  <a:lnTo>
                    <a:pt x="134969" y="124206"/>
                  </a:lnTo>
                  <a:lnTo>
                    <a:pt x="134684" y="135065"/>
                  </a:lnTo>
                  <a:cubicBezTo>
                    <a:pt x="130207" y="136208"/>
                    <a:pt x="126302" y="137065"/>
                    <a:pt x="122968" y="137731"/>
                  </a:cubicBezTo>
                  <a:cubicBezTo>
                    <a:pt x="119634" y="138398"/>
                    <a:pt x="115824" y="138684"/>
                    <a:pt x="111538" y="138684"/>
                  </a:cubicBezTo>
                  <a:cubicBezTo>
                    <a:pt x="107156" y="138589"/>
                    <a:pt x="103823" y="137731"/>
                    <a:pt x="101632" y="13592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0" name="Freeform: Shape 1032"/>
            <p:cNvSpPr/>
            <p:nvPr/>
          </p:nvSpPr>
          <p:spPr>
            <a:xfrm>
              <a:off x="11066906" y="6825201"/>
              <a:ext cx="134016" cy="195548"/>
            </a:xfrm>
            <a:custGeom>
              <a:avLst/>
              <a:gdLst>
                <a:gd name="connsiteX0" fmla="*/ 125540 w 134016"/>
                <a:gd name="connsiteY0" fmla="*/ 103156 h 195548"/>
                <a:gd name="connsiteX1" fmla="*/ 101441 w 134016"/>
                <a:gd name="connsiteY1" fmla="*/ 130016 h 195548"/>
                <a:gd name="connsiteX2" fmla="*/ 64865 w 134016"/>
                <a:gd name="connsiteY2" fmla="*/ 139922 h 195548"/>
                <a:gd name="connsiteX3" fmla="*/ 52388 w 134016"/>
                <a:gd name="connsiteY3" fmla="*/ 138970 h 195548"/>
                <a:gd name="connsiteX4" fmla="*/ 41529 w 134016"/>
                <a:gd name="connsiteY4" fmla="*/ 136589 h 195548"/>
                <a:gd name="connsiteX5" fmla="*/ 42291 w 134016"/>
                <a:gd name="connsiteY5" fmla="*/ 156781 h 195548"/>
                <a:gd name="connsiteX6" fmla="*/ 42291 w 134016"/>
                <a:gd name="connsiteY6" fmla="*/ 181070 h 195548"/>
                <a:gd name="connsiteX7" fmla="*/ 67342 w 134016"/>
                <a:gd name="connsiteY7" fmla="*/ 183737 h 195548"/>
                <a:gd name="connsiteX8" fmla="*/ 67342 w 134016"/>
                <a:gd name="connsiteY8" fmla="*/ 195548 h 195548"/>
                <a:gd name="connsiteX9" fmla="*/ 191 w 134016"/>
                <a:gd name="connsiteY9" fmla="*/ 195548 h 195548"/>
                <a:gd name="connsiteX10" fmla="*/ 191 w 134016"/>
                <a:gd name="connsiteY10" fmla="*/ 183737 h 195548"/>
                <a:gd name="connsiteX11" fmla="*/ 17526 w 134016"/>
                <a:gd name="connsiteY11" fmla="*/ 181070 h 195548"/>
                <a:gd name="connsiteX12" fmla="*/ 17526 w 134016"/>
                <a:gd name="connsiteY12" fmla="*/ 22193 h 195548"/>
                <a:gd name="connsiteX13" fmla="*/ 0 w 134016"/>
                <a:gd name="connsiteY13" fmla="*/ 17812 h 195548"/>
                <a:gd name="connsiteX14" fmla="*/ 0 w 134016"/>
                <a:gd name="connsiteY14" fmla="*/ 4858 h 195548"/>
                <a:gd name="connsiteX15" fmla="*/ 34195 w 134016"/>
                <a:gd name="connsiteY15" fmla="*/ 572 h 195548"/>
                <a:gd name="connsiteX16" fmla="*/ 34671 w 134016"/>
                <a:gd name="connsiteY16" fmla="*/ 572 h 195548"/>
                <a:gd name="connsiteX17" fmla="*/ 39719 w 134016"/>
                <a:gd name="connsiteY17" fmla="*/ 4858 h 195548"/>
                <a:gd name="connsiteX18" fmla="*/ 39719 w 134016"/>
                <a:gd name="connsiteY18" fmla="*/ 19050 h 195548"/>
                <a:gd name="connsiteX19" fmla="*/ 57626 w 134016"/>
                <a:gd name="connsiteY19" fmla="*/ 5525 h 195548"/>
                <a:gd name="connsiteX20" fmla="*/ 81534 w 134016"/>
                <a:gd name="connsiteY20" fmla="*/ 0 h 195548"/>
                <a:gd name="connsiteX21" fmla="*/ 107633 w 134016"/>
                <a:gd name="connsiteY21" fmla="*/ 6953 h 195548"/>
                <a:gd name="connsiteX22" fmla="*/ 126778 w 134016"/>
                <a:gd name="connsiteY22" fmla="*/ 28575 h 195548"/>
                <a:gd name="connsiteX23" fmla="*/ 134017 w 134016"/>
                <a:gd name="connsiteY23" fmla="*/ 65627 h 195548"/>
                <a:gd name="connsiteX24" fmla="*/ 125540 w 134016"/>
                <a:gd name="connsiteY24" fmla="*/ 103156 h 195548"/>
                <a:gd name="connsiteX25" fmla="*/ 54483 w 134016"/>
                <a:gd name="connsiteY25" fmla="*/ 20765 h 195548"/>
                <a:gd name="connsiteX26" fmla="*/ 42196 w 134016"/>
                <a:gd name="connsiteY26" fmla="*/ 29147 h 195548"/>
                <a:gd name="connsiteX27" fmla="*/ 42196 w 134016"/>
                <a:gd name="connsiteY27" fmla="*/ 119825 h 195548"/>
                <a:gd name="connsiteX28" fmla="*/ 50768 w 134016"/>
                <a:gd name="connsiteY28" fmla="*/ 124968 h 195548"/>
                <a:gd name="connsiteX29" fmla="*/ 65818 w 134016"/>
                <a:gd name="connsiteY29" fmla="*/ 127254 h 195548"/>
                <a:gd name="connsiteX30" fmla="*/ 95821 w 134016"/>
                <a:gd name="connsiteY30" fmla="*/ 112586 h 195548"/>
                <a:gd name="connsiteX31" fmla="*/ 107252 w 134016"/>
                <a:gd name="connsiteY31" fmla="*/ 68294 h 195548"/>
                <a:gd name="connsiteX32" fmla="*/ 97250 w 134016"/>
                <a:gd name="connsiteY32" fmla="*/ 29528 h 195548"/>
                <a:gd name="connsiteX33" fmla="*/ 71628 w 134016"/>
                <a:gd name="connsiteY33" fmla="*/ 16764 h 195548"/>
                <a:gd name="connsiteX34" fmla="*/ 54483 w 134016"/>
                <a:gd name="connsiteY34" fmla="*/ 20765 h 195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34016" h="195548">
                  <a:moveTo>
                    <a:pt x="125540" y="103156"/>
                  </a:moveTo>
                  <a:cubicBezTo>
                    <a:pt x="119920" y="114491"/>
                    <a:pt x="111919" y="123444"/>
                    <a:pt x="101441" y="130016"/>
                  </a:cubicBezTo>
                  <a:cubicBezTo>
                    <a:pt x="90964" y="136589"/>
                    <a:pt x="78772" y="139922"/>
                    <a:pt x="64865" y="139922"/>
                  </a:cubicBezTo>
                  <a:cubicBezTo>
                    <a:pt x="61055" y="139922"/>
                    <a:pt x="56864" y="139637"/>
                    <a:pt x="52388" y="138970"/>
                  </a:cubicBezTo>
                  <a:cubicBezTo>
                    <a:pt x="47911" y="138303"/>
                    <a:pt x="44291" y="137541"/>
                    <a:pt x="41529" y="136589"/>
                  </a:cubicBezTo>
                  <a:lnTo>
                    <a:pt x="42291" y="156781"/>
                  </a:lnTo>
                  <a:lnTo>
                    <a:pt x="42291" y="181070"/>
                  </a:lnTo>
                  <a:lnTo>
                    <a:pt x="67342" y="183737"/>
                  </a:lnTo>
                  <a:lnTo>
                    <a:pt x="67342" y="195548"/>
                  </a:lnTo>
                  <a:lnTo>
                    <a:pt x="191" y="195548"/>
                  </a:lnTo>
                  <a:lnTo>
                    <a:pt x="191" y="183737"/>
                  </a:lnTo>
                  <a:lnTo>
                    <a:pt x="17526" y="181070"/>
                  </a:lnTo>
                  <a:lnTo>
                    <a:pt x="17526" y="22193"/>
                  </a:lnTo>
                  <a:lnTo>
                    <a:pt x="0" y="17812"/>
                  </a:lnTo>
                  <a:lnTo>
                    <a:pt x="0" y="4858"/>
                  </a:lnTo>
                  <a:lnTo>
                    <a:pt x="34195" y="572"/>
                  </a:lnTo>
                  <a:lnTo>
                    <a:pt x="34671" y="572"/>
                  </a:lnTo>
                  <a:lnTo>
                    <a:pt x="39719" y="4858"/>
                  </a:lnTo>
                  <a:lnTo>
                    <a:pt x="39719" y="19050"/>
                  </a:lnTo>
                  <a:cubicBezTo>
                    <a:pt x="44482" y="13716"/>
                    <a:pt x="50483" y="9239"/>
                    <a:pt x="57626" y="5525"/>
                  </a:cubicBezTo>
                  <a:cubicBezTo>
                    <a:pt x="64770" y="1810"/>
                    <a:pt x="72771" y="0"/>
                    <a:pt x="81534" y="0"/>
                  </a:cubicBezTo>
                  <a:cubicBezTo>
                    <a:pt x="90964" y="0"/>
                    <a:pt x="99727" y="2286"/>
                    <a:pt x="107633" y="6953"/>
                  </a:cubicBezTo>
                  <a:cubicBezTo>
                    <a:pt x="115538" y="11621"/>
                    <a:pt x="121920" y="18859"/>
                    <a:pt x="126778" y="28575"/>
                  </a:cubicBezTo>
                  <a:cubicBezTo>
                    <a:pt x="131540" y="38386"/>
                    <a:pt x="134017" y="50673"/>
                    <a:pt x="134017" y="65627"/>
                  </a:cubicBezTo>
                  <a:cubicBezTo>
                    <a:pt x="133922" y="79343"/>
                    <a:pt x="131159" y="91821"/>
                    <a:pt x="125540" y="103156"/>
                  </a:cubicBezTo>
                  <a:close/>
                  <a:moveTo>
                    <a:pt x="54483" y="20765"/>
                  </a:moveTo>
                  <a:cubicBezTo>
                    <a:pt x="49149" y="23336"/>
                    <a:pt x="45053" y="26099"/>
                    <a:pt x="42196" y="29147"/>
                  </a:cubicBezTo>
                  <a:lnTo>
                    <a:pt x="42196" y="119825"/>
                  </a:lnTo>
                  <a:cubicBezTo>
                    <a:pt x="43339" y="121729"/>
                    <a:pt x="46196" y="123444"/>
                    <a:pt x="50768" y="124968"/>
                  </a:cubicBezTo>
                  <a:cubicBezTo>
                    <a:pt x="55340" y="126492"/>
                    <a:pt x="60389" y="127254"/>
                    <a:pt x="65818" y="127254"/>
                  </a:cubicBezTo>
                  <a:cubicBezTo>
                    <a:pt x="78200" y="127254"/>
                    <a:pt x="88202" y="122396"/>
                    <a:pt x="95821" y="112586"/>
                  </a:cubicBezTo>
                  <a:cubicBezTo>
                    <a:pt x="103442" y="102775"/>
                    <a:pt x="107252" y="88011"/>
                    <a:pt x="107252" y="68294"/>
                  </a:cubicBezTo>
                  <a:cubicBezTo>
                    <a:pt x="107252" y="50959"/>
                    <a:pt x="103918" y="38100"/>
                    <a:pt x="97250" y="29528"/>
                  </a:cubicBezTo>
                  <a:cubicBezTo>
                    <a:pt x="90583" y="21050"/>
                    <a:pt x="82010" y="16764"/>
                    <a:pt x="71628" y="16764"/>
                  </a:cubicBezTo>
                  <a:cubicBezTo>
                    <a:pt x="65532" y="16859"/>
                    <a:pt x="59817" y="18193"/>
                    <a:pt x="54483" y="2076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1" name="Freeform: Shape 1033"/>
            <p:cNvSpPr/>
            <p:nvPr/>
          </p:nvSpPr>
          <p:spPr>
            <a:xfrm>
              <a:off x="11222259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6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9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7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2" name="Freeform: Shape 1034"/>
            <p:cNvSpPr/>
            <p:nvPr/>
          </p:nvSpPr>
          <p:spPr>
            <a:xfrm>
              <a:off x="11331797" y="6825964"/>
              <a:ext cx="118205" cy="139064"/>
            </a:xfrm>
            <a:custGeom>
              <a:avLst/>
              <a:gdLst>
                <a:gd name="connsiteX0" fmla="*/ 22765 w 118205"/>
                <a:gd name="connsiteY0" fmla="*/ 66961 h 139064"/>
                <a:gd name="connsiteX1" fmla="*/ 80010 w 118205"/>
                <a:gd name="connsiteY1" fmla="*/ 55531 h 139064"/>
                <a:gd name="connsiteX2" fmla="*/ 80010 w 118205"/>
                <a:gd name="connsiteY2" fmla="*/ 48768 h 139064"/>
                <a:gd name="connsiteX3" fmla="*/ 77629 w 118205"/>
                <a:gd name="connsiteY3" fmla="*/ 30956 h 139064"/>
                <a:gd name="connsiteX4" fmla="*/ 69342 w 118205"/>
                <a:gd name="connsiteY4" fmla="*/ 21431 h 139064"/>
                <a:gd name="connsiteX5" fmla="*/ 52578 w 118205"/>
                <a:gd name="connsiteY5" fmla="*/ 18383 h 139064"/>
                <a:gd name="connsiteX6" fmla="*/ 30575 w 118205"/>
                <a:gd name="connsiteY6" fmla="*/ 21907 h 139064"/>
                <a:gd name="connsiteX7" fmla="*/ 11240 w 118205"/>
                <a:gd name="connsiteY7" fmla="*/ 30480 h 139064"/>
                <a:gd name="connsiteX8" fmla="*/ 5239 w 118205"/>
                <a:gd name="connsiteY8" fmla="*/ 18002 h 139064"/>
                <a:gd name="connsiteX9" fmla="*/ 16764 w 118205"/>
                <a:gd name="connsiteY9" fmla="*/ 11049 h 139064"/>
                <a:gd name="connsiteX10" fmla="*/ 36290 w 118205"/>
                <a:gd name="connsiteY10" fmla="*/ 3334 h 139064"/>
                <a:gd name="connsiteX11" fmla="*/ 58388 w 118205"/>
                <a:gd name="connsiteY11" fmla="*/ 0 h 139064"/>
                <a:gd name="connsiteX12" fmla="*/ 85439 w 118205"/>
                <a:gd name="connsiteY12" fmla="*/ 4667 h 139064"/>
                <a:gd name="connsiteX13" fmla="*/ 99727 w 118205"/>
                <a:gd name="connsiteY13" fmla="*/ 19717 h 139064"/>
                <a:gd name="connsiteX14" fmla="*/ 104013 w 118205"/>
                <a:gd name="connsiteY14" fmla="*/ 47434 h 139064"/>
                <a:gd name="connsiteX15" fmla="*/ 104013 w 118205"/>
                <a:gd name="connsiteY15" fmla="*/ 124682 h 139064"/>
                <a:gd name="connsiteX16" fmla="*/ 118205 w 118205"/>
                <a:gd name="connsiteY16" fmla="*/ 124682 h 139064"/>
                <a:gd name="connsiteX17" fmla="*/ 118205 w 118205"/>
                <a:gd name="connsiteY17" fmla="*/ 135255 h 139064"/>
                <a:gd name="connsiteX18" fmla="*/ 106013 w 118205"/>
                <a:gd name="connsiteY18" fmla="*/ 137636 h 139064"/>
                <a:gd name="connsiteX19" fmla="*/ 93155 w 118205"/>
                <a:gd name="connsiteY19" fmla="*/ 138874 h 139064"/>
                <a:gd name="connsiteX20" fmla="*/ 84011 w 118205"/>
                <a:gd name="connsiteY20" fmla="*/ 136874 h 139064"/>
                <a:gd name="connsiteX21" fmla="*/ 81629 w 118205"/>
                <a:gd name="connsiteY21" fmla="*/ 127825 h 139064"/>
                <a:gd name="connsiteX22" fmla="*/ 81629 w 118205"/>
                <a:gd name="connsiteY22" fmla="*/ 119824 h 139064"/>
                <a:gd name="connsiteX23" fmla="*/ 63913 w 118205"/>
                <a:gd name="connsiteY23" fmla="*/ 133064 h 139064"/>
                <a:gd name="connsiteX24" fmla="*/ 40196 w 118205"/>
                <a:gd name="connsiteY24" fmla="*/ 139065 h 139064"/>
                <a:gd name="connsiteX25" fmla="*/ 11430 w 118205"/>
                <a:gd name="connsiteY25" fmla="*/ 129064 h 139064"/>
                <a:gd name="connsiteX26" fmla="*/ 0 w 118205"/>
                <a:gd name="connsiteY26" fmla="*/ 100298 h 139064"/>
                <a:gd name="connsiteX27" fmla="*/ 22765 w 118205"/>
                <a:gd name="connsiteY27" fmla="*/ 66961 h 139064"/>
                <a:gd name="connsiteX28" fmla="*/ 65151 w 118205"/>
                <a:gd name="connsiteY28" fmla="*/ 118872 h 139064"/>
                <a:gd name="connsiteX29" fmla="*/ 80105 w 118205"/>
                <a:gd name="connsiteY29" fmla="*/ 109728 h 139064"/>
                <a:gd name="connsiteX30" fmla="*/ 80105 w 118205"/>
                <a:gd name="connsiteY30" fmla="*/ 68294 h 139064"/>
                <a:gd name="connsiteX31" fmla="*/ 40481 w 118205"/>
                <a:gd name="connsiteY31" fmla="*/ 76391 h 139064"/>
                <a:gd name="connsiteX32" fmla="*/ 27146 w 118205"/>
                <a:gd name="connsiteY32" fmla="*/ 97441 h 139064"/>
                <a:gd name="connsiteX33" fmla="*/ 33528 w 118205"/>
                <a:gd name="connsiteY33" fmla="*/ 116586 h 139064"/>
                <a:gd name="connsiteX34" fmla="*/ 50768 w 118205"/>
                <a:gd name="connsiteY34" fmla="*/ 122682 h 139064"/>
                <a:gd name="connsiteX35" fmla="*/ 65151 w 118205"/>
                <a:gd name="connsiteY35" fmla="*/ 118872 h 1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064">
                  <a:moveTo>
                    <a:pt x="22765" y="66961"/>
                  </a:moveTo>
                  <a:cubicBezTo>
                    <a:pt x="37814" y="59817"/>
                    <a:pt x="56959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09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4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4"/>
                    <a:pt x="93155" y="138874"/>
                  </a:cubicBezTo>
                  <a:cubicBezTo>
                    <a:pt x="88678" y="138874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824"/>
                  </a:lnTo>
                  <a:cubicBezTo>
                    <a:pt x="76772" y="124587"/>
                    <a:pt x="70961" y="129064"/>
                    <a:pt x="63913" y="133064"/>
                  </a:cubicBezTo>
                  <a:cubicBezTo>
                    <a:pt x="56864" y="137065"/>
                    <a:pt x="49054" y="139065"/>
                    <a:pt x="40196" y="139065"/>
                  </a:cubicBezTo>
                  <a:cubicBezTo>
                    <a:pt x="28670" y="139065"/>
                    <a:pt x="19050" y="135731"/>
                    <a:pt x="11430" y="129064"/>
                  </a:cubicBezTo>
                  <a:cubicBezTo>
                    <a:pt x="3810" y="122396"/>
                    <a:pt x="0" y="112776"/>
                    <a:pt x="0" y="100298"/>
                  </a:cubicBezTo>
                  <a:cubicBezTo>
                    <a:pt x="191" y="85249"/>
                    <a:pt x="7715" y="74104"/>
                    <a:pt x="22765" y="66961"/>
                  </a:cubicBezTo>
                  <a:close/>
                  <a:moveTo>
                    <a:pt x="65151" y="118872"/>
                  </a:moveTo>
                  <a:cubicBezTo>
                    <a:pt x="70580" y="116300"/>
                    <a:pt x="75533" y="113252"/>
                    <a:pt x="80105" y="109728"/>
                  </a:cubicBezTo>
                  <a:lnTo>
                    <a:pt x="80105" y="68294"/>
                  </a:lnTo>
                  <a:cubicBezTo>
                    <a:pt x="62674" y="68294"/>
                    <a:pt x="49435" y="70961"/>
                    <a:pt x="40481" y="76391"/>
                  </a:cubicBezTo>
                  <a:cubicBezTo>
                    <a:pt x="31528" y="81820"/>
                    <a:pt x="27146" y="88773"/>
                    <a:pt x="27146" y="97441"/>
                  </a:cubicBezTo>
                  <a:cubicBezTo>
                    <a:pt x="27146" y="106108"/>
                    <a:pt x="29242" y="112490"/>
                    <a:pt x="33528" y="116586"/>
                  </a:cubicBezTo>
                  <a:cubicBezTo>
                    <a:pt x="37814" y="120682"/>
                    <a:pt x="43529" y="122682"/>
                    <a:pt x="50768" y="122682"/>
                  </a:cubicBezTo>
                  <a:cubicBezTo>
                    <a:pt x="54864" y="122682"/>
                    <a:pt x="59722" y="121444"/>
                    <a:pt x="65151" y="118872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3" name="Freeform: Shape 1035"/>
            <p:cNvSpPr/>
            <p:nvPr/>
          </p:nvSpPr>
          <p:spPr>
            <a:xfrm>
              <a:off x="11455812" y="6828821"/>
              <a:ext cx="138683" cy="135540"/>
            </a:xfrm>
            <a:custGeom>
              <a:avLst/>
              <a:gdLst>
                <a:gd name="connsiteX0" fmla="*/ 95 w 138683"/>
                <a:gd name="connsiteY0" fmla="*/ 0 h 135540"/>
                <a:gd name="connsiteX1" fmla="*/ 55912 w 138683"/>
                <a:gd name="connsiteY1" fmla="*/ 0 h 135540"/>
                <a:gd name="connsiteX2" fmla="*/ 55912 w 138683"/>
                <a:gd name="connsiteY2" fmla="*/ 11335 h 135540"/>
                <a:gd name="connsiteX3" fmla="*/ 38862 w 138683"/>
                <a:gd name="connsiteY3" fmla="*/ 14478 h 135540"/>
                <a:gd name="connsiteX4" fmla="*/ 63151 w 138683"/>
                <a:gd name="connsiteY4" fmla="*/ 83820 h 135540"/>
                <a:gd name="connsiteX5" fmla="*/ 73247 w 138683"/>
                <a:gd name="connsiteY5" fmla="*/ 114395 h 135540"/>
                <a:gd name="connsiteX6" fmla="*/ 81915 w 138683"/>
                <a:gd name="connsiteY6" fmla="*/ 84772 h 135540"/>
                <a:gd name="connsiteX7" fmla="*/ 106204 w 138683"/>
                <a:gd name="connsiteY7" fmla="*/ 14478 h 135540"/>
                <a:gd name="connsiteX8" fmla="*/ 89821 w 138683"/>
                <a:gd name="connsiteY8" fmla="*/ 11335 h 135540"/>
                <a:gd name="connsiteX9" fmla="*/ 89821 w 138683"/>
                <a:gd name="connsiteY9" fmla="*/ 0 h 135540"/>
                <a:gd name="connsiteX10" fmla="*/ 138684 w 138683"/>
                <a:gd name="connsiteY10" fmla="*/ 0 h 135540"/>
                <a:gd name="connsiteX11" fmla="*/ 138684 w 138683"/>
                <a:gd name="connsiteY11" fmla="*/ 11335 h 135540"/>
                <a:gd name="connsiteX12" fmla="*/ 126206 w 138683"/>
                <a:gd name="connsiteY12" fmla="*/ 14478 h 135540"/>
                <a:gd name="connsiteX13" fmla="*/ 79724 w 138683"/>
                <a:gd name="connsiteY13" fmla="*/ 135541 h 135540"/>
                <a:gd name="connsiteX14" fmla="*/ 59246 w 138683"/>
                <a:gd name="connsiteY14" fmla="*/ 135541 h 135540"/>
                <a:gd name="connsiteX15" fmla="*/ 10858 w 138683"/>
                <a:gd name="connsiteY15" fmla="*/ 14478 h 135540"/>
                <a:gd name="connsiteX16" fmla="*/ 0 w 138683"/>
                <a:gd name="connsiteY16" fmla="*/ 11335 h 135540"/>
                <a:gd name="connsiteX17" fmla="*/ 0 w 138683"/>
                <a:gd name="connsiteY17" fmla="*/ 0 h 13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38683" h="135540">
                  <a:moveTo>
                    <a:pt x="95" y="0"/>
                  </a:moveTo>
                  <a:lnTo>
                    <a:pt x="55912" y="0"/>
                  </a:lnTo>
                  <a:lnTo>
                    <a:pt x="55912" y="11335"/>
                  </a:lnTo>
                  <a:lnTo>
                    <a:pt x="38862" y="14478"/>
                  </a:lnTo>
                  <a:lnTo>
                    <a:pt x="63151" y="83820"/>
                  </a:lnTo>
                  <a:lnTo>
                    <a:pt x="73247" y="114395"/>
                  </a:lnTo>
                  <a:lnTo>
                    <a:pt x="81915" y="84772"/>
                  </a:lnTo>
                  <a:lnTo>
                    <a:pt x="106204" y="14478"/>
                  </a:lnTo>
                  <a:lnTo>
                    <a:pt x="89821" y="11335"/>
                  </a:lnTo>
                  <a:lnTo>
                    <a:pt x="89821" y="0"/>
                  </a:lnTo>
                  <a:lnTo>
                    <a:pt x="138684" y="0"/>
                  </a:lnTo>
                  <a:lnTo>
                    <a:pt x="138684" y="11335"/>
                  </a:lnTo>
                  <a:lnTo>
                    <a:pt x="126206" y="14478"/>
                  </a:lnTo>
                  <a:lnTo>
                    <a:pt x="79724" y="135541"/>
                  </a:lnTo>
                  <a:lnTo>
                    <a:pt x="59246" y="135541"/>
                  </a:lnTo>
                  <a:lnTo>
                    <a:pt x="10858" y="14478"/>
                  </a:lnTo>
                  <a:lnTo>
                    <a:pt x="0" y="113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4" name="Freeform: Shape 1036"/>
            <p:cNvSpPr/>
            <p:nvPr/>
          </p:nvSpPr>
          <p:spPr>
            <a:xfrm>
              <a:off x="11603164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1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40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5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3" y="123254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3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8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5" name="Freeform: Shape 1037"/>
            <p:cNvSpPr/>
            <p:nvPr/>
          </p:nvSpPr>
          <p:spPr>
            <a:xfrm>
              <a:off x="11733561" y="6824916"/>
              <a:ext cx="133731" cy="202223"/>
            </a:xfrm>
            <a:custGeom>
              <a:avLst/>
              <a:gdLst>
                <a:gd name="connsiteX0" fmla="*/ 13811 w 133731"/>
                <a:gd name="connsiteY0" fmla="*/ 192691 h 202223"/>
                <a:gd name="connsiteX1" fmla="*/ 0 w 133731"/>
                <a:gd name="connsiteY1" fmla="*/ 165830 h 202223"/>
                <a:gd name="connsiteX2" fmla="*/ 6572 w 133731"/>
                <a:gd name="connsiteY2" fmla="*/ 146304 h 202223"/>
                <a:gd name="connsiteX3" fmla="*/ 22288 w 133731"/>
                <a:gd name="connsiteY3" fmla="*/ 132778 h 202223"/>
                <a:gd name="connsiteX4" fmla="*/ 11240 w 133731"/>
                <a:gd name="connsiteY4" fmla="*/ 112586 h 202223"/>
                <a:gd name="connsiteX5" fmla="*/ 16288 w 133731"/>
                <a:gd name="connsiteY5" fmla="*/ 96202 h 202223"/>
                <a:gd name="connsiteX6" fmla="*/ 29527 w 133731"/>
                <a:gd name="connsiteY6" fmla="*/ 84392 h 202223"/>
                <a:gd name="connsiteX7" fmla="*/ 11144 w 133731"/>
                <a:gd name="connsiteY7" fmla="*/ 69247 h 202223"/>
                <a:gd name="connsiteX8" fmla="*/ 4763 w 133731"/>
                <a:gd name="connsiteY8" fmla="*/ 45910 h 202223"/>
                <a:gd name="connsiteX9" fmla="*/ 12573 w 133731"/>
                <a:gd name="connsiteY9" fmla="*/ 21622 h 202223"/>
                <a:gd name="connsiteX10" fmla="*/ 33242 w 133731"/>
                <a:gd name="connsiteY10" fmla="*/ 5715 h 202223"/>
                <a:gd name="connsiteX11" fmla="*/ 60579 w 133731"/>
                <a:gd name="connsiteY11" fmla="*/ 191 h 202223"/>
                <a:gd name="connsiteX12" fmla="*/ 98584 w 133731"/>
                <a:gd name="connsiteY12" fmla="*/ 10287 h 202223"/>
                <a:gd name="connsiteX13" fmla="*/ 109633 w 133731"/>
                <a:gd name="connsiteY13" fmla="*/ 3334 h 202223"/>
                <a:gd name="connsiteX14" fmla="*/ 125540 w 133731"/>
                <a:gd name="connsiteY14" fmla="*/ 0 h 202223"/>
                <a:gd name="connsiteX15" fmla="*/ 133731 w 133731"/>
                <a:gd name="connsiteY15" fmla="*/ 0 h 202223"/>
                <a:gd name="connsiteX16" fmla="*/ 133731 w 133731"/>
                <a:gd name="connsiteY16" fmla="*/ 21146 h 202223"/>
                <a:gd name="connsiteX17" fmla="*/ 107251 w 133731"/>
                <a:gd name="connsiteY17" fmla="*/ 21146 h 202223"/>
                <a:gd name="connsiteX18" fmla="*/ 113062 w 133731"/>
                <a:gd name="connsiteY18" fmla="*/ 41815 h 202223"/>
                <a:gd name="connsiteX19" fmla="*/ 105918 w 133731"/>
                <a:gd name="connsiteY19" fmla="*/ 66961 h 202223"/>
                <a:gd name="connsiteX20" fmla="*/ 86201 w 133731"/>
                <a:gd name="connsiteY20" fmla="*/ 83915 h 202223"/>
                <a:gd name="connsiteX21" fmla="*/ 57721 w 133731"/>
                <a:gd name="connsiteY21" fmla="*/ 89916 h 202223"/>
                <a:gd name="connsiteX22" fmla="*/ 39148 w 133731"/>
                <a:gd name="connsiteY22" fmla="*/ 87725 h 202223"/>
                <a:gd name="connsiteX23" fmla="*/ 33623 w 133731"/>
                <a:gd name="connsiteY23" fmla="*/ 95155 h 202223"/>
                <a:gd name="connsiteX24" fmla="*/ 31432 w 133731"/>
                <a:gd name="connsiteY24" fmla="*/ 103061 h 202223"/>
                <a:gd name="connsiteX25" fmla="*/ 37243 w 133731"/>
                <a:gd name="connsiteY25" fmla="*/ 114967 h 202223"/>
                <a:gd name="connsiteX26" fmla="*/ 57912 w 133731"/>
                <a:gd name="connsiteY26" fmla="*/ 118205 h 202223"/>
                <a:gd name="connsiteX27" fmla="*/ 85058 w 133731"/>
                <a:gd name="connsiteY27" fmla="*/ 118205 h 202223"/>
                <a:gd name="connsiteX28" fmla="*/ 119729 w 133731"/>
                <a:gd name="connsiteY28" fmla="*/ 127159 h 202223"/>
                <a:gd name="connsiteX29" fmla="*/ 131064 w 133731"/>
                <a:gd name="connsiteY29" fmla="*/ 152400 h 202223"/>
                <a:gd name="connsiteX30" fmla="*/ 121158 w 133731"/>
                <a:gd name="connsiteY30" fmla="*/ 177546 h 202223"/>
                <a:gd name="connsiteX31" fmla="*/ 94583 w 133731"/>
                <a:gd name="connsiteY31" fmla="*/ 195548 h 202223"/>
                <a:gd name="connsiteX32" fmla="*/ 58388 w 133731"/>
                <a:gd name="connsiteY32" fmla="*/ 202216 h 202223"/>
                <a:gd name="connsiteX33" fmla="*/ 13811 w 133731"/>
                <a:gd name="connsiteY33" fmla="*/ 192691 h 202223"/>
                <a:gd name="connsiteX34" fmla="*/ 82867 w 133731"/>
                <a:gd name="connsiteY34" fmla="*/ 184975 h 202223"/>
                <a:gd name="connsiteX35" fmla="*/ 99822 w 133731"/>
                <a:gd name="connsiteY35" fmla="*/ 174593 h 202223"/>
                <a:gd name="connsiteX36" fmla="*/ 106299 w 133731"/>
                <a:gd name="connsiteY36" fmla="*/ 158591 h 202223"/>
                <a:gd name="connsiteX37" fmla="*/ 100489 w 133731"/>
                <a:gd name="connsiteY37" fmla="*/ 142875 h 202223"/>
                <a:gd name="connsiteX38" fmla="*/ 78105 w 133731"/>
                <a:gd name="connsiteY38" fmla="*/ 137922 h 202223"/>
                <a:gd name="connsiteX39" fmla="*/ 49720 w 133731"/>
                <a:gd name="connsiteY39" fmla="*/ 137922 h 202223"/>
                <a:gd name="connsiteX40" fmla="*/ 34576 w 133731"/>
                <a:gd name="connsiteY40" fmla="*/ 136684 h 202223"/>
                <a:gd name="connsiteX41" fmla="*/ 24670 w 133731"/>
                <a:gd name="connsiteY41" fmla="*/ 160972 h 202223"/>
                <a:gd name="connsiteX42" fmla="*/ 32861 w 133731"/>
                <a:gd name="connsiteY42" fmla="*/ 181451 h 202223"/>
                <a:gd name="connsiteX43" fmla="*/ 60579 w 133731"/>
                <a:gd name="connsiteY43" fmla="*/ 188404 h 202223"/>
                <a:gd name="connsiteX44" fmla="*/ 82867 w 133731"/>
                <a:gd name="connsiteY44" fmla="*/ 184975 h 202223"/>
                <a:gd name="connsiteX45" fmla="*/ 87630 w 133731"/>
                <a:gd name="connsiteY45" fmla="*/ 44387 h 202223"/>
                <a:gd name="connsiteX46" fmla="*/ 80486 w 133731"/>
                <a:gd name="connsiteY46" fmla="*/ 20669 h 202223"/>
                <a:gd name="connsiteX47" fmla="*/ 59150 w 133731"/>
                <a:gd name="connsiteY47" fmla="*/ 13049 h 202223"/>
                <a:gd name="connsiteX48" fmla="*/ 38195 w 133731"/>
                <a:gd name="connsiteY48" fmla="*/ 20383 h 202223"/>
                <a:gd name="connsiteX49" fmla="*/ 30480 w 133731"/>
                <a:gd name="connsiteY49" fmla="*/ 43815 h 202223"/>
                <a:gd name="connsiteX50" fmla="*/ 37814 w 133731"/>
                <a:gd name="connsiteY50" fmla="*/ 67913 h 202223"/>
                <a:gd name="connsiteX51" fmla="*/ 60103 w 133731"/>
                <a:gd name="connsiteY51" fmla="*/ 76771 h 202223"/>
                <a:gd name="connsiteX52" fmla="*/ 87630 w 133731"/>
                <a:gd name="connsiteY52" fmla="*/ 44387 h 202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3731" h="202223">
                  <a:moveTo>
                    <a:pt x="13811" y="192691"/>
                  </a:moveTo>
                  <a:cubicBezTo>
                    <a:pt x="4572" y="186214"/>
                    <a:pt x="0" y="177260"/>
                    <a:pt x="0" y="165830"/>
                  </a:cubicBezTo>
                  <a:cubicBezTo>
                    <a:pt x="0" y="158782"/>
                    <a:pt x="2191" y="152305"/>
                    <a:pt x="6572" y="146304"/>
                  </a:cubicBezTo>
                  <a:cubicBezTo>
                    <a:pt x="10954" y="140398"/>
                    <a:pt x="16192" y="135922"/>
                    <a:pt x="22288" y="132778"/>
                  </a:cubicBezTo>
                  <a:cubicBezTo>
                    <a:pt x="14954" y="128588"/>
                    <a:pt x="11240" y="121920"/>
                    <a:pt x="11240" y="112586"/>
                  </a:cubicBezTo>
                  <a:cubicBezTo>
                    <a:pt x="11240" y="106775"/>
                    <a:pt x="12954" y="101346"/>
                    <a:pt x="16288" y="96202"/>
                  </a:cubicBezTo>
                  <a:cubicBezTo>
                    <a:pt x="19621" y="91059"/>
                    <a:pt x="24098" y="87154"/>
                    <a:pt x="29527" y="84392"/>
                  </a:cubicBezTo>
                  <a:cubicBezTo>
                    <a:pt x="21526" y="80867"/>
                    <a:pt x="15335" y="75819"/>
                    <a:pt x="11144" y="69247"/>
                  </a:cubicBezTo>
                  <a:cubicBezTo>
                    <a:pt x="6858" y="62674"/>
                    <a:pt x="4763" y="54864"/>
                    <a:pt x="4763" y="45910"/>
                  </a:cubicBezTo>
                  <a:cubicBezTo>
                    <a:pt x="4763" y="36576"/>
                    <a:pt x="7334" y="28480"/>
                    <a:pt x="12573" y="21622"/>
                  </a:cubicBezTo>
                  <a:cubicBezTo>
                    <a:pt x="17812" y="14764"/>
                    <a:pt x="24670" y="9430"/>
                    <a:pt x="33242" y="5715"/>
                  </a:cubicBezTo>
                  <a:cubicBezTo>
                    <a:pt x="41815" y="2000"/>
                    <a:pt x="50959" y="191"/>
                    <a:pt x="60579" y="191"/>
                  </a:cubicBezTo>
                  <a:cubicBezTo>
                    <a:pt x="76771" y="191"/>
                    <a:pt x="89440" y="3524"/>
                    <a:pt x="98584" y="10287"/>
                  </a:cubicBezTo>
                  <a:cubicBezTo>
                    <a:pt x="100965" y="7906"/>
                    <a:pt x="104680" y="5524"/>
                    <a:pt x="109633" y="3334"/>
                  </a:cubicBezTo>
                  <a:cubicBezTo>
                    <a:pt x="114586" y="1048"/>
                    <a:pt x="119920" y="0"/>
                    <a:pt x="125540" y="0"/>
                  </a:cubicBezTo>
                  <a:lnTo>
                    <a:pt x="133731" y="0"/>
                  </a:lnTo>
                  <a:lnTo>
                    <a:pt x="133731" y="21146"/>
                  </a:lnTo>
                  <a:lnTo>
                    <a:pt x="107251" y="21146"/>
                  </a:lnTo>
                  <a:cubicBezTo>
                    <a:pt x="111061" y="27051"/>
                    <a:pt x="113062" y="34004"/>
                    <a:pt x="113062" y="41815"/>
                  </a:cubicBezTo>
                  <a:cubicBezTo>
                    <a:pt x="113062" y="51245"/>
                    <a:pt x="110680" y="59626"/>
                    <a:pt x="105918" y="66961"/>
                  </a:cubicBezTo>
                  <a:cubicBezTo>
                    <a:pt x="101155" y="74295"/>
                    <a:pt x="94583" y="79915"/>
                    <a:pt x="86201" y="83915"/>
                  </a:cubicBezTo>
                  <a:cubicBezTo>
                    <a:pt x="77819" y="87916"/>
                    <a:pt x="68294" y="89916"/>
                    <a:pt x="57721" y="89916"/>
                  </a:cubicBezTo>
                  <a:cubicBezTo>
                    <a:pt x="50863" y="89916"/>
                    <a:pt x="44672" y="89154"/>
                    <a:pt x="39148" y="87725"/>
                  </a:cubicBezTo>
                  <a:cubicBezTo>
                    <a:pt x="36862" y="90011"/>
                    <a:pt x="35052" y="92488"/>
                    <a:pt x="33623" y="95155"/>
                  </a:cubicBezTo>
                  <a:cubicBezTo>
                    <a:pt x="32194" y="97822"/>
                    <a:pt x="31432" y="100489"/>
                    <a:pt x="31432" y="103061"/>
                  </a:cubicBezTo>
                  <a:cubicBezTo>
                    <a:pt x="31432" y="108871"/>
                    <a:pt x="33338" y="112776"/>
                    <a:pt x="37243" y="114967"/>
                  </a:cubicBezTo>
                  <a:cubicBezTo>
                    <a:pt x="41148" y="117157"/>
                    <a:pt x="48006" y="118205"/>
                    <a:pt x="57912" y="118205"/>
                  </a:cubicBezTo>
                  <a:lnTo>
                    <a:pt x="85058" y="118205"/>
                  </a:lnTo>
                  <a:cubicBezTo>
                    <a:pt x="100584" y="118205"/>
                    <a:pt x="112204" y="121158"/>
                    <a:pt x="119729" y="127159"/>
                  </a:cubicBezTo>
                  <a:cubicBezTo>
                    <a:pt x="127254" y="133160"/>
                    <a:pt x="131064" y="141542"/>
                    <a:pt x="131064" y="152400"/>
                  </a:cubicBezTo>
                  <a:cubicBezTo>
                    <a:pt x="131064" y="161544"/>
                    <a:pt x="127730" y="169926"/>
                    <a:pt x="121158" y="177546"/>
                  </a:cubicBezTo>
                  <a:cubicBezTo>
                    <a:pt x="114586" y="185166"/>
                    <a:pt x="105727" y="191167"/>
                    <a:pt x="94583" y="195548"/>
                  </a:cubicBezTo>
                  <a:cubicBezTo>
                    <a:pt x="83439" y="199930"/>
                    <a:pt x="71342" y="202216"/>
                    <a:pt x="58388" y="202216"/>
                  </a:cubicBezTo>
                  <a:cubicBezTo>
                    <a:pt x="37909" y="202406"/>
                    <a:pt x="23050" y="199168"/>
                    <a:pt x="13811" y="192691"/>
                  </a:cubicBezTo>
                  <a:close/>
                  <a:moveTo>
                    <a:pt x="82867" y="184975"/>
                  </a:moveTo>
                  <a:cubicBezTo>
                    <a:pt x="89821" y="182690"/>
                    <a:pt x="95536" y="179165"/>
                    <a:pt x="99822" y="174593"/>
                  </a:cubicBezTo>
                  <a:cubicBezTo>
                    <a:pt x="104203" y="170021"/>
                    <a:pt x="106299" y="164687"/>
                    <a:pt x="106299" y="158591"/>
                  </a:cubicBezTo>
                  <a:cubicBezTo>
                    <a:pt x="106299" y="151352"/>
                    <a:pt x="104394" y="146114"/>
                    <a:pt x="100489" y="142875"/>
                  </a:cubicBezTo>
                  <a:cubicBezTo>
                    <a:pt x="96679" y="139541"/>
                    <a:pt x="89154" y="137922"/>
                    <a:pt x="78105" y="137922"/>
                  </a:cubicBezTo>
                  <a:lnTo>
                    <a:pt x="49720" y="137922"/>
                  </a:lnTo>
                  <a:cubicBezTo>
                    <a:pt x="43339" y="137922"/>
                    <a:pt x="38290" y="137541"/>
                    <a:pt x="34576" y="136684"/>
                  </a:cubicBezTo>
                  <a:cubicBezTo>
                    <a:pt x="28003" y="143923"/>
                    <a:pt x="24670" y="152019"/>
                    <a:pt x="24670" y="160972"/>
                  </a:cubicBezTo>
                  <a:cubicBezTo>
                    <a:pt x="24670" y="169926"/>
                    <a:pt x="27432" y="176784"/>
                    <a:pt x="32861" y="181451"/>
                  </a:cubicBezTo>
                  <a:cubicBezTo>
                    <a:pt x="38290" y="186119"/>
                    <a:pt x="47530" y="188404"/>
                    <a:pt x="60579" y="188404"/>
                  </a:cubicBezTo>
                  <a:cubicBezTo>
                    <a:pt x="68485" y="188500"/>
                    <a:pt x="75914" y="187357"/>
                    <a:pt x="82867" y="184975"/>
                  </a:cubicBezTo>
                  <a:close/>
                  <a:moveTo>
                    <a:pt x="87630" y="44387"/>
                  </a:moveTo>
                  <a:cubicBezTo>
                    <a:pt x="87630" y="33623"/>
                    <a:pt x="85249" y="25718"/>
                    <a:pt x="80486" y="20669"/>
                  </a:cubicBezTo>
                  <a:cubicBezTo>
                    <a:pt x="75724" y="15621"/>
                    <a:pt x="68675" y="13049"/>
                    <a:pt x="59150" y="13049"/>
                  </a:cubicBezTo>
                  <a:cubicBezTo>
                    <a:pt x="50292" y="13049"/>
                    <a:pt x="43339" y="15526"/>
                    <a:pt x="38195" y="20383"/>
                  </a:cubicBezTo>
                  <a:cubicBezTo>
                    <a:pt x="33052" y="25241"/>
                    <a:pt x="30480" y="33052"/>
                    <a:pt x="30480" y="43815"/>
                  </a:cubicBezTo>
                  <a:cubicBezTo>
                    <a:pt x="30480" y="53912"/>
                    <a:pt x="32956" y="61913"/>
                    <a:pt x="37814" y="67913"/>
                  </a:cubicBezTo>
                  <a:cubicBezTo>
                    <a:pt x="42672" y="73914"/>
                    <a:pt x="50101" y="76771"/>
                    <a:pt x="60103" y="76771"/>
                  </a:cubicBezTo>
                  <a:cubicBezTo>
                    <a:pt x="78486" y="76867"/>
                    <a:pt x="87630" y="66008"/>
                    <a:pt x="87630" y="4438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6" name="Freeform: Shape 1038"/>
            <p:cNvSpPr/>
            <p:nvPr/>
          </p:nvSpPr>
          <p:spPr>
            <a:xfrm>
              <a:off x="11873388" y="6765289"/>
              <a:ext cx="148113" cy="197167"/>
            </a:xfrm>
            <a:custGeom>
              <a:avLst/>
              <a:gdLst>
                <a:gd name="connsiteX0" fmla="*/ 20193 w 148113"/>
                <a:gd name="connsiteY0" fmla="*/ 17621 h 197167"/>
                <a:gd name="connsiteX1" fmla="*/ 0 w 148113"/>
                <a:gd name="connsiteY1" fmla="*/ 14954 h 197167"/>
                <a:gd name="connsiteX2" fmla="*/ 0 w 148113"/>
                <a:gd name="connsiteY2" fmla="*/ 4572 h 197167"/>
                <a:gd name="connsiteX3" fmla="*/ 39243 w 148113"/>
                <a:gd name="connsiteY3" fmla="*/ 0 h 197167"/>
                <a:gd name="connsiteX4" fmla="*/ 39719 w 148113"/>
                <a:gd name="connsiteY4" fmla="*/ 0 h 197167"/>
                <a:gd name="connsiteX5" fmla="*/ 45053 w 148113"/>
                <a:gd name="connsiteY5" fmla="*/ 3619 h 197167"/>
                <a:gd name="connsiteX6" fmla="*/ 45053 w 148113"/>
                <a:gd name="connsiteY6" fmla="*/ 59436 h 197167"/>
                <a:gd name="connsiteX7" fmla="*/ 44101 w 148113"/>
                <a:gd name="connsiteY7" fmla="*/ 79915 h 197167"/>
                <a:gd name="connsiteX8" fmla="*/ 65246 w 148113"/>
                <a:gd name="connsiteY8" fmla="*/ 66675 h 197167"/>
                <a:gd name="connsiteX9" fmla="*/ 92488 w 148113"/>
                <a:gd name="connsiteY9" fmla="*/ 60388 h 197167"/>
                <a:gd name="connsiteX10" fmla="*/ 116110 w 148113"/>
                <a:gd name="connsiteY10" fmla="*/ 66199 h 197167"/>
                <a:gd name="connsiteX11" fmla="*/ 127921 w 148113"/>
                <a:gd name="connsiteY11" fmla="*/ 83915 h 197167"/>
                <a:gd name="connsiteX12" fmla="*/ 131254 w 148113"/>
                <a:gd name="connsiteY12" fmla="*/ 116014 h 197167"/>
                <a:gd name="connsiteX13" fmla="*/ 131254 w 148113"/>
                <a:gd name="connsiteY13" fmla="*/ 183166 h 197167"/>
                <a:gd name="connsiteX14" fmla="*/ 148114 w 148113"/>
                <a:gd name="connsiteY14" fmla="*/ 185357 h 197167"/>
                <a:gd name="connsiteX15" fmla="*/ 148114 w 148113"/>
                <a:gd name="connsiteY15" fmla="*/ 197167 h 197167"/>
                <a:gd name="connsiteX16" fmla="*/ 90583 w 148113"/>
                <a:gd name="connsiteY16" fmla="*/ 197167 h 197167"/>
                <a:gd name="connsiteX17" fmla="*/ 90583 w 148113"/>
                <a:gd name="connsiteY17" fmla="*/ 185261 h 197167"/>
                <a:gd name="connsiteX18" fmla="*/ 106204 w 148113"/>
                <a:gd name="connsiteY18" fmla="*/ 183071 h 197167"/>
                <a:gd name="connsiteX19" fmla="*/ 106204 w 148113"/>
                <a:gd name="connsiteY19" fmla="*/ 115729 h 197167"/>
                <a:gd name="connsiteX20" fmla="*/ 104299 w 148113"/>
                <a:gd name="connsiteY20" fmla="*/ 93440 h 197167"/>
                <a:gd name="connsiteX21" fmla="*/ 97060 w 148113"/>
                <a:gd name="connsiteY21" fmla="*/ 81439 h 197167"/>
                <a:gd name="connsiteX22" fmla="*/ 81153 w 148113"/>
                <a:gd name="connsiteY22" fmla="*/ 77438 h 197167"/>
                <a:gd name="connsiteX23" fmla="*/ 62579 w 148113"/>
                <a:gd name="connsiteY23" fmla="*/ 81820 h 197167"/>
                <a:gd name="connsiteX24" fmla="*/ 45244 w 148113"/>
                <a:gd name="connsiteY24" fmla="*/ 91916 h 197167"/>
                <a:gd name="connsiteX25" fmla="*/ 45244 w 148113"/>
                <a:gd name="connsiteY25" fmla="*/ 183166 h 197167"/>
                <a:gd name="connsiteX26" fmla="*/ 61817 w 148113"/>
                <a:gd name="connsiteY26" fmla="*/ 185357 h 197167"/>
                <a:gd name="connsiteX27" fmla="*/ 61817 w 148113"/>
                <a:gd name="connsiteY27" fmla="*/ 197167 h 197167"/>
                <a:gd name="connsiteX28" fmla="*/ 5715 w 148113"/>
                <a:gd name="connsiteY28" fmla="*/ 197167 h 197167"/>
                <a:gd name="connsiteX29" fmla="*/ 5715 w 148113"/>
                <a:gd name="connsiteY29" fmla="*/ 185261 h 197167"/>
                <a:gd name="connsiteX30" fmla="*/ 20193 w 148113"/>
                <a:gd name="connsiteY30" fmla="*/ 183356 h 197167"/>
                <a:gd name="connsiteX31" fmla="*/ 20193 w 148113"/>
                <a:gd name="connsiteY31" fmla="*/ 17621 h 19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113" h="197167">
                  <a:moveTo>
                    <a:pt x="20193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9243" y="0"/>
                  </a:lnTo>
                  <a:lnTo>
                    <a:pt x="39719" y="0"/>
                  </a:lnTo>
                  <a:lnTo>
                    <a:pt x="45053" y="3619"/>
                  </a:lnTo>
                  <a:lnTo>
                    <a:pt x="45053" y="59436"/>
                  </a:lnTo>
                  <a:lnTo>
                    <a:pt x="44101" y="79915"/>
                  </a:lnTo>
                  <a:cubicBezTo>
                    <a:pt x="49244" y="75248"/>
                    <a:pt x="56293" y="70866"/>
                    <a:pt x="65246" y="66675"/>
                  </a:cubicBezTo>
                  <a:cubicBezTo>
                    <a:pt x="74200" y="62484"/>
                    <a:pt x="83344" y="60388"/>
                    <a:pt x="92488" y="60388"/>
                  </a:cubicBezTo>
                  <a:cubicBezTo>
                    <a:pt x="102584" y="60388"/>
                    <a:pt x="110490" y="62293"/>
                    <a:pt x="116110" y="66199"/>
                  </a:cubicBezTo>
                  <a:cubicBezTo>
                    <a:pt x="121729" y="70009"/>
                    <a:pt x="125635" y="75914"/>
                    <a:pt x="127921" y="83915"/>
                  </a:cubicBezTo>
                  <a:cubicBezTo>
                    <a:pt x="130207" y="91821"/>
                    <a:pt x="131254" y="102584"/>
                    <a:pt x="131254" y="116014"/>
                  </a:cubicBezTo>
                  <a:lnTo>
                    <a:pt x="131254" y="183166"/>
                  </a:lnTo>
                  <a:lnTo>
                    <a:pt x="148114" y="185357"/>
                  </a:lnTo>
                  <a:lnTo>
                    <a:pt x="148114" y="197167"/>
                  </a:lnTo>
                  <a:lnTo>
                    <a:pt x="90583" y="197167"/>
                  </a:lnTo>
                  <a:lnTo>
                    <a:pt x="90583" y="185261"/>
                  </a:lnTo>
                  <a:lnTo>
                    <a:pt x="106204" y="183071"/>
                  </a:lnTo>
                  <a:lnTo>
                    <a:pt x="106204" y="115729"/>
                  </a:lnTo>
                  <a:cubicBezTo>
                    <a:pt x="106204" y="106299"/>
                    <a:pt x="105537" y="98869"/>
                    <a:pt x="104299" y="93440"/>
                  </a:cubicBezTo>
                  <a:cubicBezTo>
                    <a:pt x="103061" y="88011"/>
                    <a:pt x="100584" y="84010"/>
                    <a:pt x="97060" y="81439"/>
                  </a:cubicBezTo>
                  <a:cubicBezTo>
                    <a:pt x="93536" y="78772"/>
                    <a:pt x="88201" y="77438"/>
                    <a:pt x="81153" y="77438"/>
                  </a:cubicBezTo>
                  <a:cubicBezTo>
                    <a:pt x="75343" y="77438"/>
                    <a:pt x="69247" y="78867"/>
                    <a:pt x="62579" y="81820"/>
                  </a:cubicBezTo>
                  <a:cubicBezTo>
                    <a:pt x="55912" y="84773"/>
                    <a:pt x="50197" y="88106"/>
                    <a:pt x="45244" y="91916"/>
                  </a:cubicBezTo>
                  <a:lnTo>
                    <a:pt x="45244" y="183166"/>
                  </a:lnTo>
                  <a:lnTo>
                    <a:pt x="61817" y="185357"/>
                  </a:lnTo>
                  <a:lnTo>
                    <a:pt x="61817" y="197167"/>
                  </a:lnTo>
                  <a:lnTo>
                    <a:pt x="5715" y="197167"/>
                  </a:lnTo>
                  <a:lnTo>
                    <a:pt x="5715" y="185261"/>
                  </a:lnTo>
                  <a:lnTo>
                    <a:pt x="20193" y="183356"/>
                  </a:lnTo>
                  <a:lnTo>
                    <a:pt x="20193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7" name="Freeform: Shape 1039"/>
            <p:cNvSpPr/>
            <p:nvPr/>
          </p:nvSpPr>
          <p:spPr>
            <a:xfrm>
              <a:off x="12038742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0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39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106 w 110680"/>
                <a:gd name="connsiteY17" fmla="*/ 57531 h 139827"/>
                <a:gd name="connsiteX18" fmla="*/ 84868 w 110680"/>
                <a:gd name="connsiteY18" fmla="*/ 47149 h 139827"/>
                <a:gd name="connsiteX19" fmla="*/ 78296 w 110680"/>
                <a:gd name="connsiteY19" fmla="*/ 22479 h 139827"/>
                <a:gd name="connsiteX20" fmla="*/ 58198 w 110680"/>
                <a:gd name="connsiteY20" fmla="*/ 13430 h 139827"/>
                <a:gd name="connsiteX21" fmla="*/ 35909 w 110680"/>
                <a:gd name="connsiteY21" fmla="*/ 23527 h 139827"/>
                <a:gd name="connsiteX22" fmla="*/ 26384 w 110680"/>
                <a:gd name="connsiteY22" fmla="*/ 57436 h 139827"/>
                <a:gd name="connsiteX23" fmla="*/ 84106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4" y="22574"/>
                    <a:pt x="20574" y="14478"/>
                    <a:pt x="30194" y="8668"/>
                  </a:cubicBezTo>
                  <a:cubicBezTo>
                    <a:pt x="39814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0" y="47911"/>
                  </a:cubicBezTo>
                  <a:cubicBezTo>
                    <a:pt x="110680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3" y="123254"/>
                    <a:pt x="80486" y="122111"/>
                    <a:pt x="87439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1" y="139827"/>
                    <a:pt x="59722" y="139827"/>
                  </a:cubicBezTo>
                  <a:cubicBezTo>
                    <a:pt x="40196" y="139827"/>
                    <a:pt x="25432" y="133541"/>
                    <a:pt x="15240" y="120872"/>
                  </a:cubicBezTo>
                  <a:close/>
                  <a:moveTo>
                    <a:pt x="84106" y="57531"/>
                  </a:moveTo>
                  <a:cubicBezTo>
                    <a:pt x="84582" y="54197"/>
                    <a:pt x="84868" y="50768"/>
                    <a:pt x="84868" y="47149"/>
                  </a:cubicBezTo>
                  <a:cubicBezTo>
                    <a:pt x="84677" y="36767"/>
                    <a:pt x="82487" y="28480"/>
                    <a:pt x="78296" y="22479"/>
                  </a:cubicBezTo>
                  <a:cubicBezTo>
                    <a:pt x="74009" y="16478"/>
                    <a:pt x="67342" y="13430"/>
                    <a:pt x="58198" y="13430"/>
                  </a:cubicBezTo>
                  <a:cubicBezTo>
                    <a:pt x="48863" y="13430"/>
                    <a:pt x="41434" y="16764"/>
                    <a:pt x="35909" y="23527"/>
                  </a:cubicBezTo>
                  <a:cubicBezTo>
                    <a:pt x="30385" y="30290"/>
                    <a:pt x="27242" y="41529"/>
                    <a:pt x="26384" y="57436"/>
                  </a:cubicBezTo>
                  <a:lnTo>
                    <a:pt x="84106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8" name="Freeform: Shape 1040"/>
            <p:cNvSpPr/>
            <p:nvPr/>
          </p:nvSpPr>
          <p:spPr>
            <a:xfrm>
              <a:off x="12170568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6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7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79" name="Freeform: Shape 1041"/>
            <p:cNvSpPr/>
            <p:nvPr/>
          </p:nvSpPr>
          <p:spPr>
            <a:xfrm>
              <a:off x="12279820" y="6825201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2 h 139827"/>
                <a:gd name="connsiteX6" fmla="*/ 110680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39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4" y="2857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2"/>
                  </a:cubicBezTo>
                  <a:cubicBezTo>
                    <a:pt x="105823" y="20669"/>
                    <a:pt x="110204" y="32480"/>
                    <a:pt x="110680" y="47911"/>
                  </a:cubicBezTo>
                  <a:cubicBezTo>
                    <a:pt x="110680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2" y="123254"/>
                    <a:pt x="67342" y="123254"/>
                  </a:cubicBezTo>
                  <a:cubicBezTo>
                    <a:pt x="73724" y="123254"/>
                    <a:pt x="80486" y="122111"/>
                    <a:pt x="87439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1" y="139827"/>
                    <a:pt x="59722" y="139827"/>
                  </a:cubicBezTo>
                  <a:cubicBezTo>
                    <a:pt x="40196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2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8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0" name="Freeform: Shape 1042"/>
            <p:cNvSpPr/>
            <p:nvPr/>
          </p:nvSpPr>
          <p:spPr>
            <a:xfrm>
              <a:off x="12470415" y="6825678"/>
              <a:ext cx="97440" cy="202215"/>
            </a:xfrm>
            <a:custGeom>
              <a:avLst/>
              <a:gdLst>
                <a:gd name="connsiteX0" fmla="*/ 20098 w 97440"/>
                <a:gd name="connsiteY0" fmla="*/ 117443 h 202215"/>
                <a:gd name="connsiteX1" fmla="*/ 30290 w 97440"/>
                <a:gd name="connsiteY1" fmla="*/ 123920 h 202215"/>
                <a:gd name="connsiteX2" fmla="*/ 46768 w 97440"/>
                <a:gd name="connsiteY2" fmla="*/ 126778 h 202215"/>
                <a:gd name="connsiteX3" fmla="*/ 66961 w 97440"/>
                <a:gd name="connsiteY3" fmla="*/ 121444 h 202215"/>
                <a:gd name="connsiteX4" fmla="*/ 73438 w 97440"/>
                <a:gd name="connsiteY4" fmla="*/ 106775 h 202215"/>
                <a:gd name="connsiteX5" fmla="*/ 69342 w 97440"/>
                <a:gd name="connsiteY5" fmla="*/ 95441 h 202215"/>
                <a:gd name="connsiteX6" fmla="*/ 57912 w 97440"/>
                <a:gd name="connsiteY6" fmla="*/ 86868 h 202215"/>
                <a:gd name="connsiteX7" fmla="*/ 36862 w 97440"/>
                <a:gd name="connsiteY7" fmla="*/ 77819 h 202215"/>
                <a:gd name="connsiteX8" fmla="*/ 9811 w 97440"/>
                <a:gd name="connsiteY8" fmla="*/ 61055 h 202215"/>
                <a:gd name="connsiteX9" fmla="*/ 1238 w 97440"/>
                <a:gd name="connsiteY9" fmla="*/ 35433 h 202215"/>
                <a:gd name="connsiteX10" fmla="*/ 7620 w 97440"/>
                <a:gd name="connsiteY10" fmla="*/ 16859 h 202215"/>
                <a:gd name="connsiteX11" fmla="*/ 25146 w 97440"/>
                <a:gd name="connsiteY11" fmla="*/ 4477 h 202215"/>
                <a:gd name="connsiteX12" fmla="*/ 50006 w 97440"/>
                <a:gd name="connsiteY12" fmla="*/ 0 h 202215"/>
                <a:gd name="connsiteX13" fmla="*/ 69342 w 97440"/>
                <a:gd name="connsiteY13" fmla="*/ 1715 h 202215"/>
                <a:gd name="connsiteX14" fmla="*/ 82677 w 97440"/>
                <a:gd name="connsiteY14" fmla="*/ 5048 h 202215"/>
                <a:gd name="connsiteX15" fmla="*/ 89440 w 97440"/>
                <a:gd name="connsiteY15" fmla="*/ 7239 h 202215"/>
                <a:gd name="connsiteX16" fmla="*/ 89440 w 97440"/>
                <a:gd name="connsiteY16" fmla="*/ 37052 h 202215"/>
                <a:gd name="connsiteX17" fmla="*/ 74771 w 97440"/>
                <a:gd name="connsiteY17" fmla="*/ 37052 h 202215"/>
                <a:gd name="connsiteX18" fmla="*/ 70009 w 97440"/>
                <a:gd name="connsiteY18" fmla="*/ 19241 h 202215"/>
                <a:gd name="connsiteX19" fmla="*/ 62294 w 97440"/>
                <a:gd name="connsiteY19" fmla="*/ 14288 h 202215"/>
                <a:gd name="connsiteX20" fmla="*/ 48292 w 97440"/>
                <a:gd name="connsiteY20" fmla="*/ 12287 h 202215"/>
                <a:gd name="connsiteX21" fmla="*/ 30861 w 97440"/>
                <a:gd name="connsiteY21" fmla="*/ 17050 h 202215"/>
                <a:gd name="connsiteX22" fmla="*/ 24289 w 97440"/>
                <a:gd name="connsiteY22" fmla="*/ 30004 h 202215"/>
                <a:gd name="connsiteX23" fmla="*/ 27813 w 97440"/>
                <a:gd name="connsiteY23" fmla="*/ 41910 h 202215"/>
                <a:gd name="connsiteX24" fmla="*/ 36576 w 97440"/>
                <a:gd name="connsiteY24" fmla="*/ 49435 h 202215"/>
                <a:gd name="connsiteX25" fmla="*/ 51054 w 97440"/>
                <a:gd name="connsiteY25" fmla="*/ 56198 h 202215"/>
                <a:gd name="connsiteX26" fmla="*/ 55817 w 97440"/>
                <a:gd name="connsiteY26" fmla="*/ 58103 h 202215"/>
                <a:gd name="connsiteX27" fmla="*/ 77724 w 97440"/>
                <a:gd name="connsiteY27" fmla="*/ 68199 h 202215"/>
                <a:gd name="connsiteX28" fmla="*/ 91821 w 97440"/>
                <a:gd name="connsiteY28" fmla="*/ 80867 h 202215"/>
                <a:gd name="connsiteX29" fmla="*/ 97441 w 97440"/>
                <a:gd name="connsiteY29" fmla="*/ 100013 h 202215"/>
                <a:gd name="connsiteX30" fmla="*/ 83629 w 97440"/>
                <a:gd name="connsiteY30" fmla="*/ 128397 h 202215"/>
                <a:gd name="connsiteX31" fmla="*/ 45720 w 97440"/>
                <a:gd name="connsiteY31" fmla="*/ 138970 h 202215"/>
                <a:gd name="connsiteX32" fmla="*/ 21050 w 97440"/>
                <a:gd name="connsiteY32" fmla="*/ 135731 h 202215"/>
                <a:gd name="connsiteX33" fmla="*/ 0 w 97440"/>
                <a:gd name="connsiteY33" fmla="*/ 129159 h 202215"/>
                <a:gd name="connsiteX34" fmla="*/ 0 w 97440"/>
                <a:gd name="connsiteY34" fmla="*/ 98393 h 202215"/>
                <a:gd name="connsiteX35" fmla="*/ 15621 w 97440"/>
                <a:gd name="connsiteY35" fmla="*/ 98393 h 202215"/>
                <a:gd name="connsiteX36" fmla="*/ 20098 w 97440"/>
                <a:gd name="connsiteY36" fmla="*/ 117443 h 202215"/>
                <a:gd name="connsiteX37" fmla="*/ 61055 w 97440"/>
                <a:gd name="connsiteY37" fmla="*/ 185071 h 202215"/>
                <a:gd name="connsiteX38" fmla="*/ 52864 w 97440"/>
                <a:gd name="connsiteY38" fmla="*/ 196882 h 202215"/>
                <a:gd name="connsiteX39" fmla="*/ 45911 w 97440"/>
                <a:gd name="connsiteY39" fmla="*/ 202216 h 202215"/>
                <a:gd name="connsiteX40" fmla="*/ 45625 w 97440"/>
                <a:gd name="connsiteY40" fmla="*/ 202216 h 202215"/>
                <a:gd name="connsiteX41" fmla="*/ 37433 w 97440"/>
                <a:gd name="connsiteY41" fmla="*/ 197930 h 202215"/>
                <a:gd name="connsiteX42" fmla="*/ 37243 w 97440"/>
                <a:gd name="connsiteY42" fmla="*/ 196501 h 202215"/>
                <a:gd name="connsiteX43" fmla="*/ 42767 w 97440"/>
                <a:gd name="connsiteY43" fmla="*/ 190024 h 202215"/>
                <a:gd name="connsiteX44" fmla="*/ 44958 w 97440"/>
                <a:gd name="connsiteY44" fmla="*/ 179927 h 202215"/>
                <a:gd name="connsiteX45" fmla="*/ 43625 w 97440"/>
                <a:gd name="connsiteY45" fmla="*/ 174879 h 202215"/>
                <a:gd name="connsiteX46" fmla="*/ 39910 w 97440"/>
                <a:gd name="connsiteY46" fmla="*/ 171260 h 202215"/>
                <a:gd name="connsiteX47" fmla="*/ 35147 w 97440"/>
                <a:gd name="connsiteY47" fmla="*/ 161639 h 202215"/>
                <a:gd name="connsiteX48" fmla="*/ 39243 w 97440"/>
                <a:gd name="connsiteY48" fmla="*/ 152781 h 202215"/>
                <a:gd name="connsiteX49" fmla="*/ 47911 w 97440"/>
                <a:gd name="connsiteY49" fmla="*/ 150114 h 202215"/>
                <a:gd name="connsiteX50" fmla="*/ 48863 w 97440"/>
                <a:gd name="connsiteY50" fmla="*/ 150114 h 202215"/>
                <a:gd name="connsiteX51" fmla="*/ 60389 w 97440"/>
                <a:gd name="connsiteY51" fmla="*/ 155162 h 202215"/>
                <a:gd name="connsiteX52" fmla="*/ 64770 w 97440"/>
                <a:gd name="connsiteY52" fmla="*/ 169355 h 202215"/>
                <a:gd name="connsiteX53" fmla="*/ 61055 w 97440"/>
                <a:gd name="connsiteY53" fmla="*/ 185071 h 202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97440" h="202215">
                  <a:moveTo>
                    <a:pt x="20098" y="117443"/>
                  </a:moveTo>
                  <a:cubicBezTo>
                    <a:pt x="21717" y="119825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20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1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4"/>
                    <a:pt x="36862" y="77819"/>
                  </a:cubicBezTo>
                  <a:cubicBezTo>
                    <a:pt x="24479" y="73152"/>
                    <a:pt x="15431" y="67628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30"/>
                    <a:pt x="25146" y="4477"/>
                  </a:cubicBezTo>
                  <a:cubicBezTo>
                    <a:pt x="32575" y="1524"/>
                    <a:pt x="40862" y="0"/>
                    <a:pt x="50006" y="0"/>
                  </a:cubicBezTo>
                  <a:cubicBezTo>
                    <a:pt x="57341" y="0"/>
                    <a:pt x="63817" y="572"/>
                    <a:pt x="69342" y="1715"/>
                  </a:cubicBezTo>
                  <a:cubicBezTo>
                    <a:pt x="74867" y="2858"/>
                    <a:pt x="79343" y="4001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1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2" y="13907"/>
                    <a:pt x="30861" y="17050"/>
                  </a:cubicBezTo>
                  <a:cubicBezTo>
                    <a:pt x="26479" y="20288"/>
                    <a:pt x="24289" y="24575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8"/>
                  </a:cubicBezTo>
                  <a:lnTo>
                    <a:pt x="55817" y="58103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9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9"/>
                    <a:pt x="83629" y="128397"/>
                  </a:cubicBezTo>
                  <a:cubicBezTo>
                    <a:pt x="74390" y="135446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1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  <a:moveTo>
                    <a:pt x="61055" y="185071"/>
                  </a:moveTo>
                  <a:cubicBezTo>
                    <a:pt x="58674" y="189833"/>
                    <a:pt x="55912" y="193834"/>
                    <a:pt x="52864" y="196882"/>
                  </a:cubicBezTo>
                  <a:cubicBezTo>
                    <a:pt x="49816" y="199930"/>
                    <a:pt x="47530" y="201740"/>
                    <a:pt x="45911" y="202216"/>
                  </a:cubicBezTo>
                  <a:lnTo>
                    <a:pt x="45625" y="202216"/>
                  </a:lnTo>
                  <a:lnTo>
                    <a:pt x="37433" y="197930"/>
                  </a:lnTo>
                  <a:lnTo>
                    <a:pt x="37243" y="196501"/>
                  </a:lnTo>
                  <a:cubicBezTo>
                    <a:pt x="39529" y="195358"/>
                    <a:pt x="41339" y="193262"/>
                    <a:pt x="42767" y="190024"/>
                  </a:cubicBezTo>
                  <a:cubicBezTo>
                    <a:pt x="44196" y="186785"/>
                    <a:pt x="44958" y="183452"/>
                    <a:pt x="44958" y="179927"/>
                  </a:cubicBezTo>
                  <a:cubicBezTo>
                    <a:pt x="44958" y="177832"/>
                    <a:pt x="44482" y="176117"/>
                    <a:pt x="43625" y="174879"/>
                  </a:cubicBezTo>
                  <a:cubicBezTo>
                    <a:pt x="42767" y="173641"/>
                    <a:pt x="41529" y="172403"/>
                    <a:pt x="39910" y="171260"/>
                  </a:cubicBezTo>
                  <a:cubicBezTo>
                    <a:pt x="36671" y="168974"/>
                    <a:pt x="35147" y="165830"/>
                    <a:pt x="35147" y="161639"/>
                  </a:cubicBezTo>
                  <a:cubicBezTo>
                    <a:pt x="35147" y="157448"/>
                    <a:pt x="36481" y="154496"/>
                    <a:pt x="39243" y="152781"/>
                  </a:cubicBezTo>
                  <a:cubicBezTo>
                    <a:pt x="42005" y="150971"/>
                    <a:pt x="44863" y="150114"/>
                    <a:pt x="47911" y="150114"/>
                  </a:cubicBezTo>
                  <a:lnTo>
                    <a:pt x="48863" y="150114"/>
                  </a:lnTo>
                  <a:cubicBezTo>
                    <a:pt x="53721" y="150114"/>
                    <a:pt x="57531" y="151829"/>
                    <a:pt x="60389" y="155162"/>
                  </a:cubicBezTo>
                  <a:cubicBezTo>
                    <a:pt x="63246" y="158496"/>
                    <a:pt x="64770" y="163259"/>
                    <a:pt x="64770" y="169355"/>
                  </a:cubicBezTo>
                  <a:cubicBezTo>
                    <a:pt x="64675" y="174974"/>
                    <a:pt x="63437" y="180308"/>
                    <a:pt x="61055" y="18507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1" name="Freeform: Shape 1043"/>
            <p:cNvSpPr/>
            <p:nvPr/>
          </p:nvSpPr>
          <p:spPr>
            <a:xfrm>
              <a:off x="12590430" y="6771576"/>
              <a:ext cx="63817" cy="190785"/>
            </a:xfrm>
            <a:custGeom>
              <a:avLst/>
              <a:gdLst>
                <a:gd name="connsiteX0" fmla="*/ 19526 w 63817"/>
                <a:gd name="connsiteY0" fmla="*/ 75819 h 190785"/>
                <a:gd name="connsiteX1" fmla="*/ 1238 w 63817"/>
                <a:gd name="connsiteY1" fmla="*/ 71437 h 190785"/>
                <a:gd name="connsiteX2" fmla="*/ 1238 w 63817"/>
                <a:gd name="connsiteY2" fmla="*/ 58674 h 190785"/>
                <a:gd name="connsiteX3" fmla="*/ 38576 w 63817"/>
                <a:gd name="connsiteY3" fmla="*/ 54102 h 190785"/>
                <a:gd name="connsiteX4" fmla="*/ 39052 w 63817"/>
                <a:gd name="connsiteY4" fmla="*/ 54102 h 190785"/>
                <a:gd name="connsiteX5" fmla="*/ 44577 w 63817"/>
                <a:gd name="connsiteY5" fmla="*/ 58388 h 190785"/>
                <a:gd name="connsiteX6" fmla="*/ 44577 w 63817"/>
                <a:gd name="connsiteY6" fmla="*/ 177070 h 190785"/>
                <a:gd name="connsiteX7" fmla="*/ 63817 w 63817"/>
                <a:gd name="connsiteY7" fmla="*/ 178975 h 190785"/>
                <a:gd name="connsiteX8" fmla="*/ 63817 w 63817"/>
                <a:gd name="connsiteY8" fmla="*/ 190786 h 190785"/>
                <a:gd name="connsiteX9" fmla="*/ 0 w 63817"/>
                <a:gd name="connsiteY9" fmla="*/ 190786 h 190785"/>
                <a:gd name="connsiteX10" fmla="*/ 0 w 63817"/>
                <a:gd name="connsiteY10" fmla="*/ 178975 h 190785"/>
                <a:gd name="connsiteX11" fmla="*/ 19526 w 63817"/>
                <a:gd name="connsiteY11" fmla="*/ 176784 h 190785"/>
                <a:gd name="connsiteX12" fmla="*/ 19526 w 63817"/>
                <a:gd name="connsiteY12" fmla="*/ 75819 h 190785"/>
                <a:gd name="connsiteX13" fmla="*/ 17526 w 63817"/>
                <a:gd name="connsiteY13" fmla="*/ 28861 h 190785"/>
                <a:gd name="connsiteX14" fmla="*/ 13716 w 63817"/>
                <a:gd name="connsiteY14" fmla="*/ 17812 h 190785"/>
                <a:gd name="connsiteX15" fmla="*/ 18383 w 63817"/>
                <a:gd name="connsiteY15" fmla="*/ 5048 h 190785"/>
                <a:gd name="connsiteX16" fmla="*/ 31242 w 63817"/>
                <a:gd name="connsiteY16" fmla="*/ 0 h 190785"/>
                <a:gd name="connsiteX17" fmla="*/ 43243 w 63817"/>
                <a:gd name="connsiteY17" fmla="*/ 4381 h 190785"/>
                <a:gd name="connsiteX18" fmla="*/ 47054 w 63817"/>
                <a:gd name="connsiteY18" fmla="*/ 15430 h 190785"/>
                <a:gd name="connsiteX19" fmla="*/ 42386 w 63817"/>
                <a:gd name="connsiteY19" fmla="*/ 28385 h 190785"/>
                <a:gd name="connsiteX20" fmla="*/ 29242 w 63817"/>
                <a:gd name="connsiteY20" fmla="*/ 33147 h 190785"/>
                <a:gd name="connsiteX21" fmla="*/ 29051 w 63817"/>
                <a:gd name="connsiteY21" fmla="*/ 33147 h 190785"/>
                <a:gd name="connsiteX22" fmla="*/ 17526 w 63817"/>
                <a:gd name="connsiteY22" fmla="*/ 28861 h 190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785">
                  <a:moveTo>
                    <a:pt x="19526" y="75819"/>
                  </a:moveTo>
                  <a:lnTo>
                    <a:pt x="1238" y="71437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2" y="54102"/>
                  </a:lnTo>
                  <a:lnTo>
                    <a:pt x="44577" y="58388"/>
                  </a:lnTo>
                  <a:lnTo>
                    <a:pt x="44577" y="177070"/>
                  </a:lnTo>
                  <a:lnTo>
                    <a:pt x="63817" y="178975"/>
                  </a:lnTo>
                  <a:lnTo>
                    <a:pt x="63817" y="190786"/>
                  </a:lnTo>
                  <a:lnTo>
                    <a:pt x="0" y="190786"/>
                  </a:lnTo>
                  <a:lnTo>
                    <a:pt x="0" y="178975"/>
                  </a:lnTo>
                  <a:lnTo>
                    <a:pt x="19526" y="176784"/>
                  </a:lnTo>
                  <a:lnTo>
                    <a:pt x="19526" y="75819"/>
                  </a:lnTo>
                  <a:close/>
                  <a:moveTo>
                    <a:pt x="17526" y="28861"/>
                  </a:moveTo>
                  <a:cubicBezTo>
                    <a:pt x="14954" y="26003"/>
                    <a:pt x="13716" y="22288"/>
                    <a:pt x="13716" y="17812"/>
                  </a:cubicBezTo>
                  <a:cubicBezTo>
                    <a:pt x="13716" y="12668"/>
                    <a:pt x="15240" y="8477"/>
                    <a:pt x="18383" y="5048"/>
                  </a:cubicBezTo>
                  <a:cubicBezTo>
                    <a:pt x="21526" y="1715"/>
                    <a:pt x="25813" y="0"/>
                    <a:pt x="31242" y="0"/>
                  </a:cubicBezTo>
                  <a:cubicBezTo>
                    <a:pt x="36671" y="0"/>
                    <a:pt x="40672" y="1429"/>
                    <a:pt x="43243" y="4381"/>
                  </a:cubicBezTo>
                  <a:cubicBezTo>
                    <a:pt x="45815" y="7239"/>
                    <a:pt x="47054" y="10954"/>
                    <a:pt x="47054" y="15430"/>
                  </a:cubicBezTo>
                  <a:cubicBezTo>
                    <a:pt x="47054" y="20860"/>
                    <a:pt x="45529" y="25241"/>
                    <a:pt x="42386" y="28385"/>
                  </a:cubicBezTo>
                  <a:cubicBezTo>
                    <a:pt x="39243" y="31623"/>
                    <a:pt x="34862" y="33147"/>
                    <a:pt x="29242" y="33147"/>
                  </a:cubicBezTo>
                  <a:lnTo>
                    <a:pt x="29051" y="33147"/>
                  </a:lnTo>
                  <a:cubicBezTo>
                    <a:pt x="24003" y="33242"/>
                    <a:pt x="20098" y="31718"/>
                    <a:pt x="17526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2" name="Freeform: Shape 1044"/>
            <p:cNvSpPr/>
            <p:nvPr/>
          </p:nvSpPr>
          <p:spPr>
            <a:xfrm>
              <a:off x="12725400" y="6781767"/>
              <a:ext cx="140588" cy="183260"/>
            </a:xfrm>
            <a:custGeom>
              <a:avLst/>
              <a:gdLst>
                <a:gd name="connsiteX0" fmla="*/ 37909 w 140588"/>
                <a:gd name="connsiteY0" fmla="*/ 171831 h 183260"/>
                <a:gd name="connsiteX1" fmla="*/ 9620 w 140588"/>
                <a:gd name="connsiteY1" fmla="*/ 139732 h 183260"/>
                <a:gd name="connsiteX2" fmla="*/ 0 w 140588"/>
                <a:gd name="connsiteY2" fmla="*/ 91154 h 183260"/>
                <a:gd name="connsiteX3" fmla="*/ 11335 w 140588"/>
                <a:gd name="connsiteY3" fmla="*/ 43529 h 183260"/>
                <a:gd name="connsiteX4" fmla="*/ 42386 w 140588"/>
                <a:gd name="connsiteY4" fmla="*/ 11430 h 183260"/>
                <a:gd name="connsiteX5" fmla="*/ 86678 w 140588"/>
                <a:gd name="connsiteY5" fmla="*/ 0 h 183260"/>
                <a:gd name="connsiteX6" fmla="*/ 131159 w 140588"/>
                <a:gd name="connsiteY6" fmla="*/ 5810 h 183260"/>
                <a:gd name="connsiteX7" fmla="*/ 139065 w 140588"/>
                <a:gd name="connsiteY7" fmla="*/ 7239 h 183260"/>
                <a:gd name="connsiteX8" fmla="*/ 136684 w 140588"/>
                <a:gd name="connsiteY8" fmla="*/ 50578 h 183260"/>
                <a:gd name="connsiteX9" fmla="*/ 120587 w 140588"/>
                <a:gd name="connsiteY9" fmla="*/ 50578 h 183260"/>
                <a:gd name="connsiteX10" fmla="*/ 114586 w 140588"/>
                <a:gd name="connsiteY10" fmla="*/ 20003 h 183260"/>
                <a:gd name="connsiteX11" fmla="*/ 102870 w 140588"/>
                <a:gd name="connsiteY11" fmla="*/ 15049 h 183260"/>
                <a:gd name="connsiteX12" fmla="*/ 82582 w 140588"/>
                <a:gd name="connsiteY12" fmla="*/ 13049 h 183260"/>
                <a:gd name="connsiteX13" fmla="*/ 55150 w 140588"/>
                <a:gd name="connsiteY13" fmla="*/ 21812 h 183260"/>
                <a:gd name="connsiteX14" fmla="*/ 36290 w 140588"/>
                <a:gd name="connsiteY14" fmla="*/ 47720 h 183260"/>
                <a:gd name="connsiteX15" fmla="*/ 29432 w 140588"/>
                <a:gd name="connsiteY15" fmla="*/ 88583 h 183260"/>
                <a:gd name="connsiteX16" fmla="*/ 35433 w 140588"/>
                <a:gd name="connsiteY16" fmla="*/ 129731 h 183260"/>
                <a:gd name="connsiteX17" fmla="*/ 53721 w 140588"/>
                <a:gd name="connsiteY17" fmla="*/ 159163 h 183260"/>
                <a:gd name="connsiteX18" fmla="*/ 84011 w 140588"/>
                <a:gd name="connsiteY18" fmla="*/ 170116 h 183260"/>
                <a:gd name="connsiteX19" fmla="*/ 103632 w 140588"/>
                <a:gd name="connsiteY19" fmla="*/ 167926 h 183260"/>
                <a:gd name="connsiteX20" fmla="*/ 115348 w 140588"/>
                <a:gd name="connsiteY20" fmla="*/ 161639 h 183260"/>
                <a:gd name="connsiteX21" fmla="*/ 125444 w 140588"/>
                <a:gd name="connsiteY21" fmla="*/ 138017 h 183260"/>
                <a:gd name="connsiteX22" fmla="*/ 140589 w 140588"/>
                <a:gd name="connsiteY22" fmla="*/ 139922 h 183260"/>
                <a:gd name="connsiteX23" fmla="*/ 134779 w 140588"/>
                <a:gd name="connsiteY23" fmla="*/ 174117 h 183260"/>
                <a:gd name="connsiteX24" fmla="*/ 119825 w 140588"/>
                <a:gd name="connsiteY24" fmla="*/ 177451 h 183260"/>
                <a:gd name="connsiteX25" fmla="*/ 103061 w 140588"/>
                <a:gd name="connsiteY25" fmla="*/ 181642 h 183260"/>
                <a:gd name="connsiteX26" fmla="*/ 82963 w 140588"/>
                <a:gd name="connsiteY26" fmla="*/ 183261 h 183260"/>
                <a:gd name="connsiteX27" fmla="*/ 37909 w 140588"/>
                <a:gd name="connsiteY27" fmla="*/ 171831 h 183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0588" h="183260">
                  <a:moveTo>
                    <a:pt x="37909" y="171831"/>
                  </a:moveTo>
                  <a:cubicBezTo>
                    <a:pt x="25432" y="164211"/>
                    <a:pt x="16097" y="153543"/>
                    <a:pt x="9620" y="139732"/>
                  </a:cubicBezTo>
                  <a:cubicBezTo>
                    <a:pt x="3238" y="125920"/>
                    <a:pt x="0" y="109728"/>
                    <a:pt x="0" y="91154"/>
                  </a:cubicBezTo>
                  <a:cubicBezTo>
                    <a:pt x="0" y="73152"/>
                    <a:pt x="3810" y="57340"/>
                    <a:pt x="11335" y="43529"/>
                  </a:cubicBezTo>
                  <a:cubicBezTo>
                    <a:pt x="18859" y="29718"/>
                    <a:pt x="29242" y="19050"/>
                    <a:pt x="42386" y="11430"/>
                  </a:cubicBezTo>
                  <a:cubicBezTo>
                    <a:pt x="55531" y="3810"/>
                    <a:pt x="70295" y="0"/>
                    <a:pt x="86678" y="0"/>
                  </a:cubicBezTo>
                  <a:cubicBezTo>
                    <a:pt x="99060" y="0"/>
                    <a:pt x="113919" y="1905"/>
                    <a:pt x="131159" y="5810"/>
                  </a:cubicBezTo>
                  <a:lnTo>
                    <a:pt x="139065" y="7239"/>
                  </a:lnTo>
                  <a:lnTo>
                    <a:pt x="136684" y="50578"/>
                  </a:lnTo>
                  <a:lnTo>
                    <a:pt x="120587" y="50578"/>
                  </a:lnTo>
                  <a:lnTo>
                    <a:pt x="114586" y="20003"/>
                  </a:lnTo>
                  <a:cubicBezTo>
                    <a:pt x="112300" y="18097"/>
                    <a:pt x="108490" y="16383"/>
                    <a:pt x="102870" y="15049"/>
                  </a:cubicBezTo>
                  <a:cubicBezTo>
                    <a:pt x="97346" y="13716"/>
                    <a:pt x="90583" y="13049"/>
                    <a:pt x="82582" y="13049"/>
                  </a:cubicBezTo>
                  <a:cubicBezTo>
                    <a:pt x="72295" y="13049"/>
                    <a:pt x="63151" y="16002"/>
                    <a:pt x="55150" y="21812"/>
                  </a:cubicBezTo>
                  <a:cubicBezTo>
                    <a:pt x="47149" y="27718"/>
                    <a:pt x="40862" y="36290"/>
                    <a:pt x="36290" y="47720"/>
                  </a:cubicBezTo>
                  <a:cubicBezTo>
                    <a:pt x="31718" y="59150"/>
                    <a:pt x="29432" y="72771"/>
                    <a:pt x="29432" y="88583"/>
                  </a:cubicBezTo>
                  <a:cubicBezTo>
                    <a:pt x="29432" y="103632"/>
                    <a:pt x="31433" y="117348"/>
                    <a:pt x="35433" y="129731"/>
                  </a:cubicBezTo>
                  <a:cubicBezTo>
                    <a:pt x="39433" y="142113"/>
                    <a:pt x="45529" y="151924"/>
                    <a:pt x="53721" y="159163"/>
                  </a:cubicBezTo>
                  <a:cubicBezTo>
                    <a:pt x="61913" y="166497"/>
                    <a:pt x="72009" y="170116"/>
                    <a:pt x="84011" y="170116"/>
                  </a:cubicBezTo>
                  <a:cubicBezTo>
                    <a:pt x="92488" y="170116"/>
                    <a:pt x="99060" y="169355"/>
                    <a:pt x="103632" y="167926"/>
                  </a:cubicBezTo>
                  <a:cubicBezTo>
                    <a:pt x="108204" y="166497"/>
                    <a:pt x="112109" y="164402"/>
                    <a:pt x="115348" y="161639"/>
                  </a:cubicBezTo>
                  <a:lnTo>
                    <a:pt x="125444" y="138017"/>
                  </a:lnTo>
                  <a:lnTo>
                    <a:pt x="140589" y="139922"/>
                  </a:lnTo>
                  <a:lnTo>
                    <a:pt x="134779" y="174117"/>
                  </a:lnTo>
                  <a:cubicBezTo>
                    <a:pt x="131445" y="174308"/>
                    <a:pt x="126397" y="175355"/>
                    <a:pt x="119825" y="177451"/>
                  </a:cubicBezTo>
                  <a:cubicBezTo>
                    <a:pt x="114014" y="179261"/>
                    <a:pt x="108490" y="180594"/>
                    <a:pt x="103061" y="181642"/>
                  </a:cubicBezTo>
                  <a:cubicBezTo>
                    <a:pt x="97631" y="182689"/>
                    <a:pt x="90964" y="183261"/>
                    <a:pt x="82963" y="183261"/>
                  </a:cubicBezTo>
                  <a:cubicBezTo>
                    <a:pt x="65342" y="183261"/>
                    <a:pt x="50292" y="179451"/>
                    <a:pt x="37909" y="17183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3" name="Freeform: Shape 1045"/>
            <p:cNvSpPr/>
            <p:nvPr/>
          </p:nvSpPr>
          <p:spPr>
            <a:xfrm>
              <a:off x="12885420" y="6825201"/>
              <a:ext cx="124301" cy="139922"/>
            </a:xfrm>
            <a:custGeom>
              <a:avLst/>
              <a:gdLst>
                <a:gd name="connsiteX0" fmla="*/ 8858 w 124301"/>
                <a:gd name="connsiteY0" fmla="*/ 32480 h 139922"/>
                <a:gd name="connsiteX1" fmla="*/ 32290 w 124301"/>
                <a:gd name="connsiteY1" fmla="*/ 8287 h 139922"/>
                <a:gd name="connsiteX2" fmla="*/ 63437 w 124301"/>
                <a:gd name="connsiteY2" fmla="*/ 0 h 139922"/>
                <a:gd name="connsiteX3" fmla="*/ 109061 w 124301"/>
                <a:gd name="connsiteY3" fmla="*/ 19241 h 139922"/>
                <a:gd name="connsiteX4" fmla="*/ 124301 w 124301"/>
                <a:gd name="connsiteY4" fmla="*/ 69818 h 139922"/>
                <a:gd name="connsiteX5" fmla="*/ 115443 w 124301"/>
                <a:gd name="connsiteY5" fmla="*/ 107632 h 139922"/>
                <a:gd name="connsiteX6" fmla="*/ 92012 w 124301"/>
                <a:gd name="connsiteY6" fmla="*/ 131731 h 139922"/>
                <a:gd name="connsiteX7" fmla="*/ 60865 w 124301"/>
                <a:gd name="connsiteY7" fmla="*/ 139922 h 139922"/>
                <a:gd name="connsiteX8" fmla="*/ 15240 w 124301"/>
                <a:gd name="connsiteY8" fmla="*/ 120682 h 139922"/>
                <a:gd name="connsiteX9" fmla="*/ 0 w 124301"/>
                <a:gd name="connsiteY9" fmla="*/ 70199 h 139922"/>
                <a:gd name="connsiteX10" fmla="*/ 8858 w 124301"/>
                <a:gd name="connsiteY10" fmla="*/ 32480 h 139922"/>
                <a:gd name="connsiteX11" fmla="*/ 87821 w 124301"/>
                <a:gd name="connsiteY11" fmla="*/ 112395 h 139922"/>
                <a:gd name="connsiteX12" fmla="*/ 96679 w 124301"/>
                <a:gd name="connsiteY12" fmla="*/ 71723 h 139922"/>
                <a:gd name="connsiteX13" fmla="*/ 88487 w 124301"/>
                <a:gd name="connsiteY13" fmla="*/ 29337 h 139922"/>
                <a:gd name="connsiteX14" fmla="*/ 62293 w 124301"/>
                <a:gd name="connsiteY14" fmla="*/ 13716 h 139922"/>
                <a:gd name="connsiteX15" fmla="*/ 36671 w 124301"/>
                <a:gd name="connsiteY15" fmla="*/ 27432 h 139922"/>
                <a:gd name="connsiteX16" fmla="*/ 27622 w 124301"/>
                <a:gd name="connsiteY16" fmla="*/ 68104 h 139922"/>
                <a:gd name="connsiteX17" fmla="*/ 36004 w 124301"/>
                <a:gd name="connsiteY17" fmla="*/ 110490 h 139922"/>
                <a:gd name="connsiteX18" fmla="*/ 62198 w 124301"/>
                <a:gd name="connsiteY18" fmla="*/ 126111 h 139922"/>
                <a:gd name="connsiteX19" fmla="*/ 87821 w 124301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1" h="139922">
                  <a:moveTo>
                    <a:pt x="8858" y="32480"/>
                  </a:moveTo>
                  <a:cubicBezTo>
                    <a:pt x="14764" y="21907"/>
                    <a:pt x="22574" y="13811"/>
                    <a:pt x="32290" y="8287"/>
                  </a:cubicBezTo>
                  <a:cubicBezTo>
                    <a:pt x="42005" y="2762"/>
                    <a:pt x="52388" y="0"/>
                    <a:pt x="63437" y="0"/>
                  </a:cubicBezTo>
                  <a:cubicBezTo>
                    <a:pt x="83629" y="0"/>
                    <a:pt x="98869" y="6382"/>
                    <a:pt x="109061" y="19241"/>
                  </a:cubicBezTo>
                  <a:cubicBezTo>
                    <a:pt x="119253" y="32099"/>
                    <a:pt x="124301" y="48958"/>
                    <a:pt x="124301" y="69818"/>
                  </a:cubicBezTo>
                  <a:cubicBezTo>
                    <a:pt x="124301" y="84392"/>
                    <a:pt x="121348" y="96965"/>
                    <a:pt x="115443" y="107632"/>
                  </a:cubicBezTo>
                  <a:cubicBezTo>
                    <a:pt x="109538" y="118301"/>
                    <a:pt x="101727" y="126206"/>
                    <a:pt x="92012" y="131731"/>
                  </a:cubicBezTo>
                  <a:cubicBezTo>
                    <a:pt x="82296" y="137160"/>
                    <a:pt x="71914" y="139922"/>
                    <a:pt x="60865" y="139922"/>
                  </a:cubicBezTo>
                  <a:cubicBezTo>
                    <a:pt x="40672" y="139922"/>
                    <a:pt x="25432" y="133541"/>
                    <a:pt x="15240" y="120682"/>
                  </a:cubicBezTo>
                  <a:cubicBezTo>
                    <a:pt x="5048" y="107823"/>
                    <a:pt x="0" y="90964"/>
                    <a:pt x="0" y="70199"/>
                  </a:cubicBezTo>
                  <a:cubicBezTo>
                    <a:pt x="0" y="55626"/>
                    <a:pt x="2953" y="43148"/>
                    <a:pt x="8858" y="32480"/>
                  </a:cubicBezTo>
                  <a:close/>
                  <a:moveTo>
                    <a:pt x="87821" y="112395"/>
                  </a:moveTo>
                  <a:cubicBezTo>
                    <a:pt x="93726" y="103251"/>
                    <a:pt x="96679" y="89726"/>
                    <a:pt x="96679" y="71723"/>
                  </a:cubicBezTo>
                  <a:cubicBezTo>
                    <a:pt x="96679" y="53912"/>
                    <a:pt x="93917" y="39815"/>
                    <a:pt x="88487" y="29337"/>
                  </a:cubicBezTo>
                  <a:cubicBezTo>
                    <a:pt x="83058" y="18955"/>
                    <a:pt x="74295" y="13716"/>
                    <a:pt x="62293" y="13716"/>
                  </a:cubicBezTo>
                  <a:cubicBezTo>
                    <a:pt x="51244" y="13716"/>
                    <a:pt x="42672" y="18288"/>
                    <a:pt x="36671" y="27432"/>
                  </a:cubicBezTo>
                  <a:cubicBezTo>
                    <a:pt x="30671" y="36576"/>
                    <a:pt x="27622" y="50102"/>
                    <a:pt x="27622" y="68104"/>
                  </a:cubicBezTo>
                  <a:cubicBezTo>
                    <a:pt x="27622" y="85916"/>
                    <a:pt x="30385" y="100013"/>
                    <a:pt x="36004" y="110490"/>
                  </a:cubicBezTo>
                  <a:cubicBezTo>
                    <a:pt x="41624" y="120872"/>
                    <a:pt x="50387" y="126111"/>
                    <a:pt x="62198" y="126111"/>
                  </a:cubicBezTo>
                  <a:cubicBezTo>
                    <a:pt x="73342" y="126111"/>
                    <a:pt x="81915" y="121539"/>
                    <a:pt x="87821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4" name="Freeform: Shape 1046"/>
            <p:cNvSpPr/>
            <p:nvPr/>
          </p:nvSpPr>
          <p:spPr>
            <a:xfrm>
              <a:off x="13028771" y="6825678"/>
              <a:ext cx="145256" cy="136779"/>
            </a:xfrm>
            <a:custGeom>
              <a:avLst/>
              <a:gdLst>
                <a:gd name="connsiteX0" fmla="*/ 17335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2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2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7 w 145256"/>
                <a:gd name="connsiteY23" fmla="*/ 21431 h 136779"/>
                <a:gd name="connsiteX24" fmla="*/ 42481 w 145256"/>
                <a:gd name="connsiteY24" fmla="*/ 31528 h 136779"/>
                <a:gd name="connsiteX25" fmla="*/ 42481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873 h 136779"/>
                <a:gd name="connsiteX30" fmla="*/ 17240 w 145256"/>
                <a:gd name="connsiteY30" fmla="*/ 122682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5" y="21717"/>
                  </a:moveTo>
                  <a:lnTo>
                    <a:pt x="0" y="17335"/>
                  </a:lnTo>
                  <a:lnTo>
                    <a:pt x="0" y="4382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2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8"/>
                    <a:pt x="62770" y="6286"/>
                  </a:cubicBezTo>
                  <a:cubicBezTo>
                    <a:pt x="72199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3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3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7" y="21431"/>
                  </a:cubicBezTo>
                  <a:cubicBezTo>
                    <a:pt x="53435" y="24289"/>
                    <a:pt x="47530" y="27718"/>
                    <a:pt x="42481" y="31528"/>
                  </a:cubicBezTo>
                  <a:lnTo>
                    <a:pt x="42481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6" y="136779"/>
                  </a:lnTo>
                  <a:lnTo>
                    <a:pt x="2096" y="124873"/>
                  </a:lnTo>
                  <a:lnTo>
                    <a:pt x="17240" y="122682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5" name="Freeform: Shape 1047"/>
            <p:cNvSpPr/>
            <p:nvPr/>
          </p:nvSpPr>
          <p:spPr>
            <a:xfrm>
              <a:off x="13188124" y="6794150"/>
              <a:ext cx="86677" cy="170687"/>
            </a:xfrm>
            <a:custGeom>
              <a:avLst/>
              <a:gdLst>
                <a:gd name="connsiteX0" fmla="*/ 24098 w 86677"/>
                <a:gd name="connsiteY0" fmla="*/ 164401 h 170687"/>
                <a:gd name="connsiteX1" fmla="*/ 17335 w 86677"/>
                <a:gd name="connsiteY1" fmla="*/ 142970 h 170687"/>
                <a:gd name="connsiteX2" fmla="*/ 17335 w 86677"/>
                <a:gd name="connsiteY2" fmla="*/ 50578 h 170687"/>
                <a:gd name="connsiteX3" fmla="*/ 0 w 86677"/>
                <a:gd name="connsiteY3" fmla="*/ 50578 h 170687"/>
                <a:gd name="connsiteX4" fmla="*/ 0 w 86677"/>
                <a:gd name="connsiteY4" fmla="*/ 39719 h 170687"/>
                <a:gd name="connsiteX5" fmla="*/ 6763 w 86677"/>
                <a:gd name="connsiteY5" fmla="*/ 38005 h 170687"/>
                <a:gd name="connsiteX6" fmla="*/ 14192 w 86677"/>
                <a:gd name="connsiteY6" fmla="*/ 35338 h 170687"/>
                <a:gd name="connsiteX7" fmla="*/ 20193 w 86677"/>
                <a:gd name="connsiteY7" fmla="*/ 26670 h 170687"/>
                <a:gd name="connsiteX8" fmla="*/ 24765 w 86677"/>
                <a:gd name="connsiteY8" fmla="*/ 12001 h 170687"/>
                <a:gd name="connsiteX9" fmla="*/ 27908 w 86677"/>
                <a:gd name="connsiteY9" fmla="*/ 0 h 170687"/>
                <a:gd name="connsiteX10" fmla="*/ 42100 w 86677"/>
                <a:gd name="connsiteY10" fmla="*/ 0 h 170687"/>
                <a:gd name="connsiteX11" fmla="*/ 42577 w 86677"/>
                <a:gd name="connsiteY11" fmla="*/ 34671 h 170687"/>
                <a:gd name="connsiteX12" fmla="*/ 82772 w 86677"/>
                <a:gd name="connsiteY12" fmla="*/ 34671 h 170687"/>
                <a:gd name="connsiteX13" fmla="*/ 82772 w 86677"/>
                <a:gd name="connsiteY13" fmla="*/ 50578 h 170687"/>
                <a:gd name="connsiteX14" fmla="*/ 42577 w 86677"/>
                <a:gd name="connsiteY14" fmla="*/ 50578 h 170687"/>
                <a:gd name="connsiteX15" fmla="*/ 42577 w 86677"/>
                <a:gd name="connsiteY15" fmla="*/ 124492 h 170687"/>
                <a:gd name="connsiteX16" fmla="*/ 43434 w 86677"/>
                <a:gd name="connsiteY16" fmla="*/ 143732 h 170687"/>
                <a:gd name="connsiteX17" fmla="*/ 47053 w 86677"/>
                <a:gd name="connsiteY17" fmla="*/ 150971 h 170687"/>
                <a:gd name="connsiteX18" fmla="*/ 56578 w 86677"/>
                <a:gd name="connsiteY18" fmla="*/ 152686 h 170687"/>
                <a:gd name="connsiteX19" fmla="*/ 70866 w 86677"/>
                <a:gd name="connsiteY19" fmla="*/ 150971 h 170687"/>
                <a:gd name="connsiteX20" fmla="*/ 83058 w 86677"/>
                <a:gd name="connsiteY20" fmla="*/ 147352 h 170687"/>
                <a:gd name="connsiteX21" fmla="*/ 86677 w 86677"/>
                <a:gd name="connsiteY21" fmla="*/ 158210 h 170687"/>
                <a:gd name="connsiteX22" fmla="*/ 68008 w 86677"/>
                <a:gd name="connsiteY22" fmla="*/ 166592 h 170687"/>
                <a:gd name="connsiteX23" fmla="*/ 44577 w 86677"/>
                <a:gd name="connsiteY23" fmla="*/ 170688 h 170687"/>
                <a:gd name="connsiteX24" fmla="*/ 24098 w 86677"/>
                <a:gd name="connsiteY24" fmla="*/ 164401 h 170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6677" h="170687">
                  <a:moveTo>
                    <a:pt x="24098" y="164401"/>
                  </a:moveTo>
                  <a:cubicBezTo>
                    <a:pt x="19621" y="160211"/>
                    <a:pt x="17335" y="153067"/>
                    <a:pt x="17335" y="142970"/>
                  </a:cubicBezTo>
                  <a:lnTo>
                    <a:pt x="17335" y="50578"/>
                  </a:lnTo>
                  <a:lnTo>
                    <a:pt x="0" y="50578"/>
                  </a:lnTo>
                  <a:lnTo>
                    <a:pt x="0" y="39719"/>
                  </a:lnTo>
                  <a:cubicBezTo>
                    <a:pt x="762" y="39529"/>
                    <a:pt x="3048" y="38957"/>
                    <a:pt x="6763" y="38005"/>
                  </a:cubicBezTo>
                  <a:cubicBezTo>
                    <a:pt x="10477" y="37052"/>
                    <a:pt x="12954" y="36195"/>
                    <a:pt x="14192" y="35338"/>
                  </a:cubicBezTo>
                  <a:cubicBezTo>
                    <a:pt x="16764" y="33909"/>
                    <a:pt x="18764" y="30956"/>
                    <a:pt x="20193" y="26670"/>
                  </a:cubicBezTo>
                  <a:cubicBezTo>
                    <a:pt x="21431" y="23622"/>
                    <a:pt x="22955" y="18764"/>
                    <a:pt x="24765" y="12001"/>
                  </a:cubicBezTo>
                  <a:cubicBezTo>
                    <a:pt x="26575" y="5239"/>
                    <a:pt x="27527" y="1238"/>
                    <a:pt x="27908" y="0"/>
                  </a:cubicBezTo>
                  <a:lnTo>
                    <a:pt x="42100" y="0"/>
                  </a:lnTo>
                  <a:lnTo>
                    <a:pt x="42577" y="34671"/>
                  </a:lnTo>
                  <a:lnTo>
                    <a:pt x="82772" y="34671"/>
                  </a:lnTo>
                  <a:lnTo>
                    <a:pt x="82772" y="50578"/>
                  </a:lnTo>
                  <a:lnTo>
                    <a:pt x="42577" y="50578"/>
                  </a:lnTo>
                  <a:lnTo>
                    <a:pt x="42577" y="124492"/>
                  </a:lnTo>
                  <a:cubicBezTo>
                    <a:pt x="42577" y="133636"/>
                    <a:pt x="42862" y="140018"/>
                    <a:pt x="43434" y="143732"/>
                  </a:cubicBezTo>
                  <a:cubicBezTo>
                    <a:pt x="44006" y="147447"/>
                    <a:pt x="45244" y="149828"/>
                    <a:pt x="47053" y="150971"/>
                  </a:cubicBezTo>
                  <a:cubicBezTo>
                    <a:pt x="48863" y="152114"/>
                    <a:pt x="52102" y="152686"/>
                    <a:pt x="56578" y="152686"/>
                  </a:cubicBezTo>
                  <a:cubicBezTo>
                    <a:pt x="60960" y="152686"/>
                    <a:pt x="65723" y="152114"/>
                    <a:pt x="70866" y="150971"/>
                  </a:cubicBezTo>
                  <a:cubicBezTo>
                    <a:pt x="76105" y="149828"/>
                    <a:pt x="80105" y="148685"/>
                    <a:pt x="83058" y="147352"/>
                  </a:cubicBezTo>
                  <a:lnTo>
                    <a:pt x="86677" y="158210"/>
                  </a:lnTo>
                  <a:cubicBezTo>
                    <a:pt x="82867" y="161068"/>
                    <a:pt x="76581" y="163925"/>
                    <a:pt x="68008" y="166592"/>
                  </a:cubicBezTo>
                  <a:cubicBezTo>
                    <a:pt x="59436" y="169354"/>
                    <a:pt x="51625" y="170688"/>
                    <a:pt x="44577" y="170688"/>
                  </a:cubicBezTo>
                  <a:cubicBezTo>
                    <a:pt x="35338" y="170688"/>
                    <a:pt x="28575" y="168593"/>
                    <a:pt x="24098" y="16440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6" name="Freeform: Shape 1048"/>
            <p:cNvSpPr/>
            <p:nvPr/>
          </p:nvSpPr>
          <p:spPr>
            <a:xfrm>
              <a:off x="13289851" y="6825297"/>
              <a:ext cx="93821" cy="137159"/>
            </a:xfrm>
            <a:custGeom>
              <a:avLst/>
              <a:gdLst>
                <a:gd name="connsiteX0" fmla="*/ 0 w 93821"/>
                <a:gd name="connsiteY0" fmla="*/ 125254 h 137159"/>
                <a:gd name="connsiteX1" fmla="*/ 18002 w 93821"/>
                <a:gd name="connsiteY1" fmla="*/ 123825 h 137159"/>
                <a:gd name="connsiteX2" fmla="*/ 18002 w 93821"/>
                <a:gd name="connsiteY2" fmla="*/ 22098 h 137159"/>
                <a:gd name="connsiteX3" fmla="*/ 667 w 93821"/>
                <a:gd name="connsiteY3" fmla="*/ 17716 h 137159"/>
                <a:gd name="connsiteX4" fmla="*/ 667 w 93821"/>
                <a:gd name="connsiteY4" fmla="*/ 4763 h 137159"/>
                <a:gd name="connsiteX5" fmla="*/ 33909 w 93821"/>
                <a:gd name="connsiteY5" fmla="*/ 476 h 137159"/>
                <a:gd name="connsiteX6" fmla="*/ 34385 w 93821"/>
                <a:gd name="connsiteY6" fmla="*/ 476 h 137159"/>
                <a:gd name="connsiteX7" fmla="*/ 39719 w 93821"/>
                <a:gd name="connsiteY7" fmla="*/ 4763 h 137159"/>
                <a:gd name="connsiteX8" fmla="*/ 39719 w 93821"/>
                <a:gd name="connsiteY8" fmla="*/ 9144 h 137159"/>
                <a:gd name="connsiteX9" fmla="*/ 38957 w 93821"/>
                <a:gd name="connsiteY9" fmla="*/ 27908 h 137159"/>
                <a:gd name="connsiteX10" fmla="*/ 39719 w 93821"/>
                <a:gd name="connsiteY10" fmla="*/ 27908 h 137159"/>
                <a:gd name="connsiteX11" fmla="*/ 48387 w 93821"/>
                <a:gd name="connsiteY11" fmla="*/ 17335 h 137159"/>
                <a:gd name="connsiteX12" fmla="*/ 64484 w 93821"/>
                <a:gd name="connsiteY12" fmla="*/ 5429 h 137159"/>
                <a:gd name="connsiteX13" fmla="*/ 85915 w 93821"/>
                <a:gd name="connsiteY13" fmla="*/ 0 h 137159"/>
                <a:gd name="connsiteX14" fmla="*/ 93821 w 93821"/>
                <a:gd name="connsiteY14" fmla="*/ 1238 h 137159"/>
                <a:gd name="connsiteX15" fmla="*/ 93821 w 93821"/>
                <a:gd name="connsiteY15" fmla="*/ 28194 h 137159"/>
                <a:gd name="connsiteX16" fmla="*/ 88392 w 93821"/>
                <a:gd name="connsiteY16" fmla="*/ 25908 h 137159"/>
                <a:gd name="connsiteX17" fmla="*/ 80105 w 93821"/>
                <a:gd name="connsiteY17" fmla="*/ 24860 h 137159"/>
                <a:gd name="connsiteX18" fmla="*/ 43053 w 93821"/>
                <a:gd name="connsiteY18" fmla="*/ 37147 h 137159"/>
                <a:gd name="connsiteX19" fmla="*/ 43053 w 93821"/>
                <a:gd name="connsiteY19" fmla="*/ 123730 h 137159"/>
                <a:gd name="connsiteX20" fmla="*/ 73628 w 93821"/>
                <a:gd name="connsiteY20" fmla="*/ 125635 h 137159"/>
                <a:gd name="connsiteX21" fmla="*/ 73628 w 93821"/>
                <a:gd name="connsiteY21" fmla="*/ 137160 h 137159"/>
                <a:gd name="connsiteX22" fmla="*/ 0 w 93821"/>
                <a:gd name="connsiteY22" fmla="*/ 137160 h 137159"/>
                <a:gd name="connsiteX23" fmla="*/ 0 w 93821"/>
                <a:gd name="connsiteY23" fmla="*/ 125254 h 1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59">
                  <a:moveTo>
                    <a:pt x="0" y="125254"/>
                  </a:moveTo>
                  <a:lnTo>
                    <a:pt x="18002" y="123825"/>
                  </a:lnTo>
                  <a:lnTo>
                    <a:pt x="18002" y="22098"/>
                  </a:lnTo>
                  <a:lnTo>
                    <a:pt x="667" y="17716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7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25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7" name="Freeform: Shape 1049"/>
            <p:cNvSpPr/>
            <p:nvPr/>
          </p:nvSpPr>
          <p:spPr>
            <a:xfrm>
              <a:off x="13399672" y="6825201"/>
              <a:ext cx="124303" cy="139922"/>
            </a:xfrm>
            <a:custGeom>
              <a:avLst/>
              <a:gdLst>
                <a:gd name="connsiteX0" fmla="*/ 8860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1 h 139922"/>
                <a:gd name="connsiteX4" fmla="*/ 124303 w 124303"/>
                <a:gd name="connsiteY4" fmla="*/ 69818 h 139922"/>
                <a:gd name="connsiteX5" fmla="*/ 115445 w 124303"/>
                <a:gd name="connsiteY5" fmla="*/ 107632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0 w 124303"/>
                <a:gd name="connsiteY10" fmla="*/ 32480 h 139922"/>
                <a:gd name="connsiteX11" fmla="*/ 87727 w 124303"/>
                <a:gd name="connsiteY11" fmla="*/ 112395 h 139922"/>
                <a:gd name="connsiteX12" fmla="*/ 96586 w 124303"/>
                <a:gd name="connsiteY12" fmla="*/ 71723 h 139922"/>
                <a:gd name="connsiteX13" fmla="*/ 88394 w 124303"/>
                <a:gd name="connsiteY13" fmla="*/ 29337 h 139922"/>
                <a:gd name="connsiteX14" fmla="*/ 62200 w 124303"/>
                <a:gd name="connsiteY14" fmla="*/ 13716 h 139922"/>
                <a:gd name="connsiteX15" fmla="*/ 36578 w 124303"/>
                <a:gd name="connsiteY15" fmla="*/ 27432 h 139922"/>
                <a:gd name="connsiteX16" fmla="*/ 27529 w 124303"/>
                <a:gd name="connsiteY16" fmla="*/ 68104 h 139922"/>
                <a:gd name="connsiteX17" fmla="*/ 35911 w 124303"/>
                <a:gd name="connsiteY17" fmla="*/ 110490 h 139922"/>
                <a:gd name="connsiteX18" fmla="*/ 62105 w 124303"/>
                <a:gd name="connsiteY18" fmla="*/ 126111 h 139922"/>
                <a:gd name="connsiteX19" fmla="*/ 87727 w 124303"/>
                <a:gd name="connsiteY19" fmla="*/ 112395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0" y="32480"/>
                  </a:moveTo>
                  <a:cubicBezTo>
                    <a:pt x="14766" y="21907"/>
                    <a:pt x="22576" y="13811"/>
                    <a:pt x="32292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1"/>
                  </a:cubicBezTo>
                  <a:cubicBezTo>
                    <a:pt x="119255" y="32099"/>
                    <a:pt x="124303" y="48958"/>
                    <a:pt x="124303" y="69818"/>
                  </a:cubicBezTo>
                  <a:cubicBezTo>
                    <a:pt x="124303" y="84392"/>
                    <a:pt x="121351" y="96965"/>
                    <a:pt x="115445" y="107632"/>
                  </a:cubicBezTo>
                  <a:cubicBezTo>
                    <a:pt x="109540" y="118301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1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626"/>
                    <a:pt x="2955" y="43148"/>
                    <a:pt x="8860" y="32480"/>
                  </a:cubicBezTo>
                  <a:close/>
                  <a:moveTo>
                    <a:pt x="87727" y="112395"/>
                  </a:moveTo>
                  <a:cubicBezTo>
                    <a:pt x="93633" y="103251"/>
                    <a:pt x="96586" y="89726"/>
                    <a:pt x="96586" y="71723"/>
                  </a:cubicBezTo>
                  <a:cubicBezTo>
                    <a:pt x="96586" y="53912"/>
                    <a:pt x="93823" y="39815"/>
                    <a:pt x="88394" y="29337"/>
                  </a:cubicBezTo>
                  <a:cubicBezTo>
                    <a:pt x="82965" y="18955"/>
                    <a:pt x="74202" y="13716"/>
                    <a:pt x="62200" y="13716"/>
                  </a:cubicBezTo>
                  <a:cubicBezTo>
                    <a:pt x="51151" y="13716"/>
                    <a:pt x="42579" y="18288"/>
                    <a:pt x="36578" y="27432"/>
                  </a:cubicBezTo>
                  <a:cubicBezTo>
                    <a:pt x="30577" y="36576"/>
                    <a:pt x="27529" y="50102"/>
                    <a:pt x="27529" y="68104"/>
                  </a:cubicBezTo>
                  <a:cubicBezTo>
                    <a:pt x="27529" y="85916"/>
                    <a:pt x="30292" y="100013"/>
                    <a:pt x="35911" y="110490"/>
                  </a:cubicBezTo>
                  <a:cubicBezTo>
                    <a:pt x="41531" y="120872"/>
                    <a:pt x="50294" y="126111"/>
                    <a:pt x="62105" y="126111"/>
                  </a:cubicBezTo>
                  <a:cubicBezTo>
                    <a:pt x="73344" y="126111"/>
                    <a:pt x="81822" y="121539"/>
                    <a:pt x="87727" y="112395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8" name="Freeform: Shape 1050"/>
            <p:cNvSpPr/>
            <p:nvPr/>
          </p:nvSpPr>
          <p:spPr>
            <a:xfrm>
              <a:off x="13543978" y="6765289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19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1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19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1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89" name="Freeform: Shape 1051"/>
            <p:cNvSpPr/>
            <p:nvPr/>
          </p:nvSpPr>
          <p:spPr>
            <a:xfrm>
              <a:off x="10775537" y="7105618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7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4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5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5 h 139160"/>
                <a:gd name="connsiteX22" fmla="*/ 81629 w 118205"/>
                <a:gd name="connsiteY22" fmla="*/ 119920 h 139160"/>
                <a:gd name="connsiteX23" fmla="*/ 63913 w 118205"/>
                <a:gd name="connsiteY23" fmla="*/ 133159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056 w 118205"/>
                <a:gd name="connsiteY28" fmla="*/ 118777 h 139160"/>
                <a:gd name="connsiteX29" fmla="*/ 80010 w 118205"/>
                <a:gd name="connsiteY29" fmla="*/ 109633 h 139160"/>
                <a:gd name="connsiteX30" fmla="*/ 80010 w 118205"/>
                <a:gd name="connsiteY30" fmla="*/ 68199 h 139160"/>
                <a:gd name="connsiteX31" fmla="*/ 40386 w 118205"/>
                <a:gd name="connsiteY31" fmla="*/ 76295 h 139160"/>
                <a:gd name="connsiteX32" fmla="*/ 27051 w 118205"/>
                <a:gd name="connsiteY32" fmla="*/ 97346 h 139160"/>
                <a:gd name="connsiteX33" fmla="*/ 33433 w 118205"/>
                <a:gd name="connsiteY33" fmla="*/ 116491 h 139160"/>
                <a:gd name="connsiteX34" fmla="*/ 50673 w 118205"/>
                <a:gd name="connsiteY34" fmla="*/ 122587 h 139160"/>
                <a:gd name="connsiteX35" fmla="*/ 65056 w 118205"/>
                <a:gd name="connsiteY35" fmla="*/ 11877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10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3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5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920"/>
                  </a:lnTo>
                  <a:cubicBezTo>
                    <a:pt x="76772" y="124682"/>
                    <a:pt x="70961" y="129159"/>
                    <a:pt x="63913" y="133159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6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153"/>
                    <a:pt x="7620" y="74104"/>
                    <a:pt x="22765" y="66961"/>
                  </a:cubicBezTo>
                  <a:close/>
                  <a:moveTo>
                    <a:pt x="65056" y="118777"/>
                  </a:moveTo>
                  <a:cubicBezTo>
                    <a:pt x="70485" y="116205"/>
                    <a:pt x="75438" y="113157"/>
                    <a:pt x="80010" y="109633"/>
                  </a:cubicBezTo>
                  <a:lnTo>
                    <a:pt x="80010" y="68199"/>
                  </a:lnTo>
                  <a:cubicBezTo>
                    <a:pt x="62579" y="68199"/>
                    <a:pt x="49340" y="70866"/>
                    <a:pt x="40386" y="76295"/>
                  </a:cubicBezTo>
                  <a:cubicBezTo>
                    <a:pt x="31433" y="81725"/>
                    <a:pt x="27051" y="88678"/>
                    <a:pt x="27051" y="97346"/>
                  </a:cubicBezTo>
                  <a:cubicBezTo>
                    <a:pt x="27051" y="106013"/>
                    <a:pt x="29147" y="112395"/>
                    <a:pt x="33433" y="116491"/>
                  </a:cubicBezTo>
                  <a:cubicBezTo>
                    <a:pt x="37719" y="120586"/>
                    <a:pt x="43434" y="122587"/>
                    <a:pt x="50673" y="122587"/>
                  </a:cubicBezTo>
                  <a:cubicBezTo>
                    <a:pt x="54864" y="122682"/>
                    <a:pt x="59627" y="121348"/>
                    <a:pt x="65056" y="11877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0" name="Freeform: Shape 1052"/>
            <p:cNvSpPr/>
            <p:nvPr/>
          </p:nvSpPr>
          <p:spPr>
            <a:xfrm>
              <a:off x="10908696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1" name="Freeform: Shape 1053"/>
            <p:cNvSpPr/>
            <p:nvPr/>
          </p:nvSpPr>
          <p:spPr>
            <a:xfrm>
              <a:off x="11048047" y="7061326"/>
              <a:ext cx="144970" cy="182213"/>
            </a:xfrm>
            <a:custGeom>
              <a:avLst/>
              <a:gdLst>
                <a:gd name="connsiteX0" fmla="*/ 20003 w 144970"/>
                <a:gd name="connsiteY0" fmla="*/ 16764 h 182213"/>
                <a:gd name="connsiteX1" fmla="*/ 286 w 144970"/>
                <a:gd name="connsiteY1" fmla="*/ 13906 h 182213"/>
                <a:gd name="connsiteX2" fmla="*/ 286 w 144970"/>
                <a:gd name="connsiteY2" fmla="*/ 1905 h 182213"/>
                <a:gd name="connsiteX3" fmla="*/ 32766 w 144970"/>
                <a:gd name="connsiteY3" fmla="*/ 1905 h 182213"/>
                <a:gd name="connsiteX4" fmla="*/ 53435 w 144970"/>
                <a:gd name="connsiteY4" fmla="*/ 952 h 182213"/>
                <a:gd name="connsiteX5" fmla="*/ 70485 w 144970"/>
                <a:gd name="connsiteY5" fmla="*/ 0 h 182213"/>
                <a:gd name="connsiteX6" fmla="*/ 118015 w 144970"/>
                <a:gd name="connsiteY6" fmla="*/ 10382 h 182213"/>
                <a:gd name="connsiteX7" fmla="*/ 132302 w 144970"/>
                <a:gd name="connsiteY7" fmla="*/ 40672 h 182213"/>
                <a:gd name="connsiteX8" fmla="*/ 122396 w 144970"/>
                <a:gd name="connsiteY8" fmla="*/ 70009 h 182213"/>
                <a:gd name="connsiteX9" fmla="*/ 95440 w 144970"/>
                <a:gd name="connsiteY9" fmla="*/ 85439 h 182213"/>
                <a:gd name="connsiteX10" fmla="*/ 131731 w 144970"/>
                <a:gd name="connsiteY10" fmla="*/ 96298 h 182213"/>
                <a:gd name="connsiteX11" fmla="*/ 144971 w 144970"/>
                <a:gd name="connsiteY11" fmla="*/ 127063 h 182213"/>
                <a:gd name="connsiteX12" fmla="*/ 127730 w 144970"/>
                <a:gd name="connsiteY12" fmla="*/ 166783 h 182213"/>
                <a:gd name="connsiteX13" fmla="*/ 70866 w 144970"/>
                <a:gd name="connsiteY13" fmla="*/ 182213 h 182213"/>
                <a:gd name="connsiteX14" fmla="*/ 54292 w 144970"/>
                <a:gd name="connsiteY14" fmla="*/ 181451 h 182213"/>
                <a:gd name="connsiteX15" fmla="*/ 31909 w 144970"/>
                <a:gd name="connsiteY15" fmla="*/ 180689 h 182213"/>
                <a:gd name="connsiteX16" fmla="*/ 0 w 144970"/>
                <a:gd name="connsiteY16" fmla="*/ 180689 h 182213"/>
                <a:gd name="connsiteX17" fmla="*/ 0 w 144970"/>
                <a:gd name="connsiteY17" fmla="*/ 168878 h 182213"/>
                <a:gd name="connsiteX18" fmla="*/ 20003 w 144970"/>
                <a:gd name="connsiteY18" fmla="*/ 166497 h 182213"/>
                <a:gd name="connsiteX19" fmla="*/ 20003 w 144970"/>
                <a:gd name="connsiteY19" fmla="*/ 16764 h 182213"/>
                <a:gd name="connsiteX20" fmla="*/ 59150 w 144970"/>
                <a:gd name="connsiteY20" fmla="*/ 81058 h 182213"/>
                <a:gd name="connsiteX21" fmla="*/ 72390 w 144970"/>
                <a:gd name="connsiteY21" fmla="*/ 81058 h 182213"/>
                <a:gd name="connsiteX22" fmla="*/ 97917 w 144970"/>
                <a:gd name="connsiteY22" fmla="*/ 71723 h 182213"/>
                <a:gd name="connsiteX23" fmla="*/ 106585 w 144970"/>
                <a:gd name="connsiteY23" fmla="*/ 45053 h 182213"/>
                <a:gd name="connsiteX24" fmla="*/ 97917 w 144970"/>
                <a:gd name="connsiteY24" fmla="*/ 20383 h 182213"/>
                <a:gd name="connsiteX25" fmla="*/ 68294 w 144970"/>
                <a:gd name="connsiteY25" fmla="*/ 12573 h 182213"/>
                <a:gd name="connsiteX26" fmla="*/ 50483 w 144970"/>
                <a:gd name="connsiteY26" fmla="*/ 13525 h 182213"/>
                <a:gd name="connsiteX27" fmla="*/ 45434 w 144970"/>
                <a:gd name="connsiteY27" fmla="*/ 14002 h 182213"/>
                <a:gd name="connsiteX28" fmla="*/ 45434 w 144970"/>
                <a:gd name="connsiteY28" fmla="*/ 80867 h 182213"/>
                <a:gd name="connsiteX29" fmla="*/ 59150 w 144970"/>
                <a:gd name="connsiteY29" fmla="*/ 81058 h 182213"/>
                <a:gd name="connsiteX30" fmla="*/ 70485 w 144970"/>
                <a:gd name="connsiteY30" fmla="*/ 169069 h 182213"/>
                <a:gd name="connsiteX31" fmla="*/ 105728 w 144970"/>
                <a:gd name="connsiteY31" fmla="*/ 159067 h 182213"/>
                <a:gd name="connsiteX32" fmla="*/ 116681 w 144970"/>
                <a:gd name="connsiteY32" fmla="*/ 130302 h 182213"/>
                <a:gd name="connsiteX33" fmla="*/ 107156 w 144970"/>
                <a:gd name="connsiteY33" fmla="*/ 103346 h 182213"/>
                <a:gd name="connsiteX34" fmla="*/ 76486 w 144970"/>
                <a:gd name="connsiteY34" fmla="*/ 94964 h 182213"/>
                <a:gd name="connsiteX35" fmla="*/ 45434 w 144970"/>
                <a:gd name="connsiteY35" fmla="*/ 95440 h 182213"/>
                <a:gd name="connsiteX36" fmla="*/ 45434 w 144970"/>
                <a:gd name="connsiteY36" fmla="*/ 167164 h 182213"/>
                <a:gd name="connsiteX37" fmla="*/ 70485 w 144970"/>
                <a:gd name="connsiteY37" fmla="*/ 169069 h 182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44970" h="182213">
                  <a:moveTo>
                    <a:pt x="20003" y="16764"/>
                  </a:moveTo>
                  <a:lnTo>
                    <a:pt x="286" y="13906"/>
                  </a:lnTo>
                  <a:lnTo>
                    <a:pt x="286" y="1905"/>
                  </a:lnTo>
                  <a:lnTo>
                    <a:pt x="32766" y="1905"/>
                  </a:lnTo>
                  <a:cubicBezTo>
                    <a:pt x="38195" y="1905"/>
                    <a:pt x="45148" y="1619"/>
                    <a:pt x="53435" y="952"/>
                  </a:cubicBezTo>
                  <a:cubicBezTo>
                    <a:pt x="61151" y="286"/>
                    <a:pt x="66865" y="0"/>
                    <a:pt x="70485" y="0"/>
                  </a:cubicBezTo>
                  <a:cubicBezTo>
                    <a:pt x="92583" y="0"/>
                    <a:pt x="108490" y="3429"/>
                    <a:pt x="118015" y="10382"/>
                  </a:cubicBezTo>
                  <a:cubicBezTo>
                    <a:pt x="127540" y="17240"/>
                    <a:pt x="132302" y="27432"/>
                    <a:pt x="132302" y="40672"/>
                  </a:cubicBezTo>
                  <a:cubicBezTo>
                    <a:pt x="132302" y="52102"/>
                    <a:pt x="128968" y="61817"/>
                    <a:pt x="122396" y="70009"/>
                  </a:cubicBezTo>
                  <a:cubicBezTo>
                    <a:pt x="115824" y="78200"/>
                    <a:pt x="106870" y="83344"/>
                    <a:pt x="95440" y="85439"/>
                  </a:cubicBezTo>
                  <a:cubicBezTo>
                    <a:pt x="110871" y="85154"/>
                    <a:pt x="122968" y="88773"/>
                    <a:pt x="131731" y="96298"/>
                  </a:cubicBezTo>
                  <a:cubicBezTo>
                    <a:pt x="140589" y="103823"/>
                    <a:pt x="144971" y="114110"/>
                    <a:pt x="144971" y="127063"/>
                  </a:cubicBezTo>
                  <a:cubicBezTo>
                    <a:pt x="144971" y="143256"/>
                    <a:pt x="139256" y="156496"/>
                    <a:pt x="127730" y="166783"/>
                  </a:cubicBezTo>
                  <a:cubicBezTo>
                    <a:pt x="116300" y="177070"/>
                    <a:pt x="97250" y="182213"/>
                    <a:pt x="70866" y="182213"/>
                  </a:cubicBezTo>
                  <a:cubicBezTo>
                    <a:pt x="65056" y="182213"/>
                    <a:pt x="59531" y="181927"/>
                    <a:pt x="54292" y="181451"/>
                  </a:cubicBezTo>
                  <a:cubicBezTo>
                    <a:pt x="41815" y="180975"/>
                    <a:pt x="34290" y="180689"/>
                    <a:pt x="31909" y="180689"/>
                  </a:cubicBezTo>
                  <a:lnTo>
                    <a:pt x="0" y="180689"/>
                  </a:lnTo>
                  <a:lnTo>
                    <a:pt x="0" y="168878"/>
                  </a:lnTo>
                  <a:lnTo>
                    <a:pt x="20003" y="166497"/>
                  </a:lnTo>
                  <a:lnTo>
                    <a:pt x="20003" y="16764"/>
                  </a:lnTo>
                  <a:close/>
                  <a:moveTo>
                    <a:pt x="59150" y="81058"/>
                  </a:moveTo>
                  <a:lnTo>
                    <a:pt x="72390" y="81058"/>
                  </a:lnTo>
                  <a:cubicBezTo>
                    <a:pt x="83630" y="81058"/>
                    <a:pt x="92107" y="77915"/>
                    <a:pt x="97917" y="71723"/>
                  </a:cubicBezTo>
                  <a:cubicBezTo>
                    <a:pt x="103727" y="65437"/>
                    <a:pt x="106585" y="56579"/>
                    <a:pt x="106585" y="45053"/>
                  </a:cubicBezTo>
                  <a:cubicBezTo>
                    <a:pt x="106585" y="33814"/>
                    <a:pt x="103727" y="25622"/>
                    <a:pt x="97917" y="20383"/>
                  </a:cubicBezTo>
                  <a:cubicBezTo>
                    <a:pt x="92107" y="15145"/>
                    <a:pt x="82296" y="12573"/>
                    <a:pt x="68294" y="12573"/>
                  </a:cubicBezTo>
                  <a:cubicBezTo>
                    <a:pt x="62484" y="12573"/>
                    <a:pt x="56579" y="12859"/>
                    <a:pt x="50483" y="13525"/>
                  </a:cubicBezTo>
                  <a:lnTo>
                    <a:pt x="45434" y="14002"/>
                  </a:lnTo>
                  <a:lnTo>
                    <a:pt x="45434" y="80867"/>
                  </a:lnTo>
                  <a:cubicBezTo>
                    <a:pt x="47720" y="80963"/>
                    <a:pt x="52292" y="81058"/>
                    <a:pt x="59150" y="81058"/>
                  </a:cubicBezTo>
                  <a:close/>
                  <a:moveTo>
                    <a:pt x="70485" y="169069"/>
                  </a:moveTo>
                  <a:cubicBezTo>
                    <a:pt x="86678" y="169069"/>
                    <a:pt x="98393" y="165735"/>
                    <a:pt x="105728" y="159067"/>
                  </a:cubicBezTo>
                  <a:cubicBezTo>
                    <a:pt x="113062" y="152400"/>
                    <a:pt x="116681" y="142780"/>
                    <a:pt x="116681" y="130302"/>
                  </a:cubicBezTo>
                  <a:cubicBezTo>
                    <a:pt x="116681" y="117919"/>
                    <a:pt x="113538" y="108966"/>
                    <a:pt x="107156" y="103346"/>
                  </a:cubicBezTo>
                  <a:cubicBezTo>
                    <a:pt x="100775" y="97727"/>
                    <a:pt x="90583" y="94964"/>
                    <a:pt x="76486" y="94964"/>
                  </a:cubicBezTo>
                  <a:cubicBezTo>
                    <a:pt x="60103" y="94964"/>
                    <a:pt x="49816" y="95155"/>
                    <a:pt x="45434" y="95440"/>
                  </a:cubicBezTo>
                  <a:lnTo>
                    <a:pt x="45434" y="167164"/>
                  </a:lnTo>
                  <a:cubicBezTo>
                    <a:pt x="49149" y="168497"/>
                    <a:pt x="57531" y="169069"/>
                    <a:pt x="70485" y="169069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2" name="Freeform: Shape 1054"/>
            <p:cNvSpPr/>
            <p:nvPr/>
          </p:nvSpPr>
          <p:spPr>
            <a:xfrm>
              <a:off x="11212732" y="7104856"/>
              <a:ext cx="124303" cy="139922"/>
            </a:xfrm>
            <a:custGeom>
              <a:avLst/>
              <a:gdLst>
                <a:gd name="connsiteX0" fmla="*/ 8765 w 124303"/>
                <a:gd name="connsiteY0" fmla="*/ 32480 h 139922"/>
                <a:gd name="connsiteX1" fmla="*/ 32197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0 h 139922"/>
                <a:gd name="connsiteX4" fmla="*/ 124304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765 w 124303"/>
                <a:gd name="connsiteY10" fmla="*/ 32480 h 139922"/>
                <a:gd name="connsiteX11" fmla="*/ 87728 w 124303"/>
                <a:gd name="connsiteY11" fmla="*/ 112300 h 139922"/>
                <a:gd name="connsiteX12" fmla="*/ 96586 w 124303"/>
                <a:gd name="connsiteY12" fmla="*/ 71628 h 139922"/>
                <a:gd name="connsiteX13" fmla="*/ 88394 w 124303"/>
                <a:gd name="connsiteY13" fmla="*/ 29242 h 139922"/>
                <a:gd name="connsiteX14" fmla="*/ 62201 w 124303"/>
                <a:gd name="connsiteY14" fmla="*/ 13621 h 139922"/>
                <a:gd name="connsiteX15" fmla="*/ 36578 w 124303"/>
                <a:gd name="connsiteY15" fmla="*/ 27337 h 139922"/>
                <a:gd name="connsiteX16" fmla="*/ 27530 w 124303"/>
                <a:gd name="connsiteY16" fmla="*/ 68008 h 139922"/>
                <a:gd name="connsiteX17" fmla="*/ 35911 w 124303"/>
                <a:gd name="connsiteY17" fmla="*/ 110395 h 139922"/>
                <a:gd name="connsiteX18" fmla="*/ 62105 w 124303"/>
                <a:gd name="connsiteY18" fmla="*/ 126016 h 139922"/>
                <a:gd name="connsiteX19" fmla="*/ 87728 w 124303"/>
                <a:gd name="connsiteY19" fmla="*/ 112300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765" y="32480"/>
                  </a:moveTo>
                  <a:cubicBezTo>
                    <a:pt x="14671" y="21908"/>
                    <a:pt x="22481" y="13811"/>
                    <a:pt x="32197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0"/>
                  </a:cubicBezTo>
                  <a:cubicBezTo>
                    <a:pt x="119255" y="32099"/>
                    <a:pt x="124304" y="48958"/>
                    <a:pt x="124304" y="69818"/>
                  </a:cubicBezTo>
                  <a:cubicBezTo>
                    <a:pt x="124304" y="84392"/>
                    <a:pt x="121351" y="96965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0"/>
                    <a:pt x="15242" y="120682"/>
                  </a:cubicBezTo>
                  <a:cubicBezTo>
                    <a:pt x="5051" y="107823"/>
                    <a:pt x="2" y="90964"/>
                    <a:pt x="2" y="70199"/>
                  </a:cubicBezTo>
                  <a:cubicBezTo>
                    <a:pt x="-93" y="55531"/>
                    <a:pt x="2860" y="43053"/>
                    <a:pt x="8765" y="32480"/>
                  </a:cubicBezTo>
                  <a:close/>
                  <a:moveTo>
                    <a:pt x="87728" y="112300"/>
                  </a:moveTo>
                  <a:cubicBezTo>
                    <a:pt x="93633" y="103156"/>
                    <a:pt x="96586" y="89630"/>
                    <a:pt x="96586" y="71628"/>
                  </a:cubicBezTo>
                  <a:cubicBezTo>
                    <a:pt x="96586" y="53816"/>
                    <a:pt x="93824" y="39719"/>
                    <a:pt x="88394" y="29242"/>
                  </a:cubicBezTo>
                  <a:cubicBezTo>
                    <a:pt x="82965" y="18860"/>
                    <a:pt x="74202" y="13621"/>
                    <a:pt x="62201" y="13621"/>
                  </a:cubicBezTo>
                  <a:cubicBezTo>
                    <a:pt x="51152" y="13621"/>
                    <a:pt x="42579" y="18193"/>
                    <a:pt x="36578" y="27337"/>
                  </a:cubicBezTo>
                  <a:cubicBezTo>
                    <a:pt x="30578" y="36481"/>
                    <a:pt x="27530" y="50006"/>
                    <a:pt x="27530" y="68008"/>
                  </a:cubicBezTo>
                  <a:cubicBezTo>
                    <a:pt x="27530" y="85820"/>
                    <a:pt x="30292" y="99917"/>
                    <a:pt x="35911" y="110395"/>
                  </a:cubicBezTo>
                  <a:cubicBezTo>
                    <a:pt x="41531" y="120777"/>
                    <a:pt x="50294" y="126016"/>
                    <a:pt x="62105" y="126016"/>
                  </a:cubicBezTo>
                  <a:cubicBezTo>
                    <a:pt x="73250" y="126016"/>
                    <a:pt x="81822" y="121444"/>
                    <a:pt x="87728" y="112300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3" name="Freeform: Shape 1055"/>
            <p:cNvSpPr/>
            <p:nvPr/>
          </p:nvSpPr>
          <p:spPr>
            <a:xfrm>
              <a:off x="11356943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4" name="Freeform: Shape 1056"/>
            <p:cNvSpPr/>
            <p:nvPr/>
          </p:nvSpPr>
          <p:spPr>
            <a:xfrm>
              <a:off x="11438286" y="7051135"/>
              <a:ext cx="63817" cy="190785"/>
            </a:xfrm>
            <a:custGeom>
              <a:avLst/>
              <a:gdLst>
                <a:gd name="connsiteX0" fmla="*/ 19526 w 63817"/>
                <a:gd name="connsiteY0" fmla="*/ 75819 h 190785"/>
                <a:gd name="connsiteX1" fmla="*/ 1238 w 63817"/>
                <a:gd name="connsiteY1" fmla="*/ 71533 h 190785"/>
                <a:gd name="connsiteX2" fmla="*/ 1238 w 63817"/>
                <a:gd name="connsiteY2" fmla="*/ 58769 h 190785"/>
                <a:gd name="connsiteX3" fmla="*/ 38576 w 63817"/>
                <a:gd name="connsiteY3" fmla="*/ 54197 h 190785"/>
                <a:gd name="connsiteX4" fmla="*/ 39052 w 63817"/>
                <a:gd name="connsiteY4" fmla="*/ 54197 h 190785"/>
                <a:gd name="connsiteX5" fmla="*/ 44577 w 63817"/>
                <a:gd name="connsiteY5" fmla="*/ 58483 h 190785"/>
                <a:gd name="connsiteX6" fmla="*/ 44577 w 63817"/>
                <a:gd name="connsiteY6" fmla="*/ 177070 h 190785"/>
                <a:gd name="connsiteX7" fmla="*/ 63817 w 63817"/>
                <a:gd name="connsiteY7" fmla="*/ 178975 h 190785"/>
                <a:gd name="connsiteX8" fmla="*/ 63817 w 63817"/>
                <a:gd name="connsiteY8" fmla="*/ 190786 h 190785"/>
                <a:gd name="connsiteX9" fmla="*/ 0 w 63817"/>
                <a:gd name="connsiteY9" fmla="*/ 190786 h 190785"/>
                <a:gd name="connsiteX10" fmla="*/ 0 w 63817"/>
                <a:gd name="connsiteY10" fmla="*/ 178975 h 190785"/>
                <a:gd name="connsiteX11" fmla="*/ 19526 w 63817"/>
                <a:gd name="connsiteY11" fmla="*/ 176784 h 190785"/>
                <a:gd name="connsiteX12" fmla="*/ 19526 w 63817"/>
                <a:gd name="connsiteY12" fmla="*/ 75819 h 190785"/>
                <a:gd name="connsiteX13" fmla="*/ 17621 w 63817"/>
                <a:gd name="connsiteY13" fmla="*/ 28861 h 190785"/>
                <a:gd name="connsiteX14" fmla="*/ 13811 w 63817"/>
                <a:gd name="connsiteY14" fmla="*/ 17812 h 190785"/>
                <a:gd name="connsiteX15" fmla="*/ 18478 w 63817"/>
                <a:gd name="connsiteY15" fmla="*/ 5048 h 190785"/>
                <a:gd name="connsiteX16" fmla="*/ 31337 w 63817"/>
                <a:gd name="connsiteY16" fmla="*/ 0 h 190785"/>
                <a:gd name="connsiteX17" fmla="*/ 43339 w 63817"/>
                <a:gd name="connsiteY17" fmla="*/ 4381 h 190785"/>
                <a:gd name="connsiteX18" fmla="*/ 47149 w 63817"/>
                <a:gd name="connsiteY18" fmla="*/ 15430 h 190785"/>
                <a:gd name="connsiteX19" fmla="*/ 42481 w 63817"/>
                <a:gd name="connsiteY19" fmla="*/ 28384 h 190785"/>
                <a:gd name="connsiteX20" fmla="*/ 29337 w 63817"/>
                <a:gd name="connsiteY20" fmla="*/ 33147 h 190785"/>
                <a:gd name="connsiteX21" fmla="*/ 29146 w 63817"/>
                <a:gd name="connsiteY21" fmla="*/ 33147 h 190785"/>
                <a:gd name="connsiteX22" fmla="*/ 17621 w 63817"/>
                <a:gd name="connsiteY22" fmla="*/ 28861 h 190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785">
                  <a:moveTo>
                    <a:pt x="19526" y="75819"/>
                  </a:moveTo>
                  <a:lnTo>
                    <a:pt x="1238" y="71533"/>
                  </a:lnTo>
                  <a:lnTo>
                    <a:pt x="1238" y="58769"/>
                  </a:lnTo>
                  <a:lnTo>
                    <a:pt x="38576" y="54197"/>
                  </a:lnTo>
                  <a:lnTo>
                    <a:pt x="39052" y="54197"/>
                  </a:lnTo>
                  <a:lnTo>
                    <a:pt x="44577" y="58483"/>
                  </a:lnTo>
                  <a:lnTo>
                    <a:pt x="44577" y="177070"/>
                  </a:lnTo>
                  <a:lnTo>
                    <a:pt x="63817" y="178975"/>
                  </a:lnTo>
                  <a:lnTo>
                    <a:pt x="63817" y="190786"/>
                  </a:lnTo>
                  <a:lnTo>
                    <a:pt x="0" y="190786"/>
                  </a:lnTo>
                  <a:lnTo>
                    <a:pt x="0" y="178975"/>
                  </a:lnTo>
                  <a:lnTo>
                    <a:pt x="19526" y="176784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49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8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0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1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5" name="Freeform: Shape 1057"/>
            <p:cNvSpPr/>
            <p:nvPr/>
          </p:nvSpPr>
          <p:spPr>
            <a:xfrm>
              <a:off x="11517249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6" name="Freeform: Shape 1058"/>
            <p:cNvSpPr/>
            <p:nvPr/>
          </p:nvSpPr>
          <p:spPr>
            <a:xfrm>
              <a:off x="11599352" y="7104856"/>
              <a:ext cx="124303" cy="139922"/>
            </a:xfrm>
            <a:custGeom>
              <a:avLst/>
              <a:gdLst>
                <a:gd name="connsiteX0" fmla="*/ 8860 w 124303"/>
                <a:gd name="connsiteY0" fmla="*/ 32480 h 139922"/>
                <a:gd name="connsiteX1" fmla="*/ 32292 w 124303"/>
                <a:gd name="connsiteY1" fmla="*/ 8287 h 139922"/>
                <a:gd name="connsiteX2" fmla="*/ 63439 w 124303"/>
                <a:gd name="connsiteY2" fmla="*/ 0 h 139922"/>
                <a:gd name="connsiteX3" fmla="*/ 109063 w 124303"/>
                <a:gd name="connsiteY3" fmla="*/ 19240 h 139922"/>
                <a:gd name="connsiteX4" fmla="*/ 124303 w 124303"/>
                <a:gd name="connsiteY4" fmla="*/ 69818 h 139922"/>
                <a:gd name="connsiteX5" fmla="*/ 115445 w 124303"/>
                <a:gd name="connsiteY5" fmla="*/ 107633 h 139922"/>
                <a:gd name="connsiteX6" fmla="*/ 92014 w 124303"/>
                <a:gd name="connsiteY6" fmla="*/ 131731 h 139922"/>
                <a:gd name="connsiteX7" fmla="*/ 60867 w 124303"/>
                <a:gd name="connsiteY7" fmla="*/ 139922 h 139922"/>
                <a:gd name="connsiteX8" fmla="*/ 15242 w 124303"/>
                <a:gd name="connsiteY8" fmla="*/ 120682 h 139922"/>
                <a:gd name="connsiteX9" fmla="*/ 2 w 124303"/>
                <a:gd name="connsiteY9" fmla="*/ 70199 h 139922"/>
                <a:gd name="connsiteX10" fmla="*/ 8860 w 124303"/>
                <a:gd name="connsiteY10" fmla="*/ 32480 h 139922"/>
                <a:gd name="connsiteX11" fmla="*/ 87823 w 124303"/>
                <a:gd name="connsiteY11" fmla="*/ 112300 h 139922"/>
                <a:gd name="connsiteX12" fmla="*/ 96681 w 124303"/>
                <a:gd name="connsiteY12" fmla="*/ 71628 h 139922"/>
                <a:gd name="connsiteX13" fmla="*/ 88489 w 124303"/>
                <a:gd name="connsiteY13" fmla="*/ 29242 h 139922"/>
                <a:gd name="connsiteX14" fmla="*/ 62296 w 124303"/>
                <a:gd name="connsiteY14" fmla="*/ 13621 h 139922"/>
                <a:gd name="connsiteX15" fmla="*/ 36673 w 124303"/>
                <a:gd name="connsiteY15" fmla="*/ 27337 h 139922"/>
                <a:gd name="connsiteX16" fmla="*/ 27625 w 124303"/>
                <a:gd name="connsiteY16" fmla="*/ 68008 h 139922"/>
                <a:gd name="connsiteX17" fmla="*/ 36007 w 124303"/>
                <a:gd name="connsiteY17" fmla="*/ 110395 h 139922"/>
                <a:gd name="connsiteX18" fmla="*/ 62200 w 124303"/>
                <a:gd name="connsiteY18" fmla="*/ 126016 h 139922"/>
                <a:gd name="connsiteX19" fmla="*/ 87823 w 124303"/>
                <a:gd name="connsiteY19" fmla="*/ 112300 h 13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4303" h="139922">
                  <a:moveTo>
                    <a:pt x="8860" y="32480"/>
                  </a:moveTo>
                  <a:cubicBezTo>
                    <a:pt x="14766" y="21908"/>
                    <a:pt x="22576" y="13811"/>
                    <a:pt x="32292" y="8287"/>
                  </a:cubicBezTo>
                  <a:cubicBezTo>
                    <a:pt x="42007" y="2762"/>
                    <a:pt x="52390" y="0"/>
                    <a:pt x="63439" y="0"/>
                  </a:cubicBezTo>
                  <a:cubicBezTo>
                    <a:pt x="83632" y="0"/>
                    <a:pt x="98872" y="6382"/>
                    <a:pt x="109063" y="19240"/>
                  </a:cubicBezTo>
                  <a:cubicBezTo>
                    <a:pt x="119255" y="32099"/>
                    <a:pt x="124303" y="48958"/>
                    <a:pt x="124303" y="69818"/>
                  </a:cubicBezTo>
                  <a:cubicBezTo>
                    <a:pt x="124303" y="84392"/>
                    <a:pt x="121351" y="96965"/>
                    <a:pt x="115445" y="107633"/>
                  </a:cubicBezTo>
                  <a:cubicBezTo>
                    <a:pt x="109540" y="118300"/>
                    <a:pt x="101729" y="126206"/>
                    <a:pt x="92014" y="131731"/>
                  </a:cubicBezTo>
                  <a:cubicBezTo>
                    <a:pt x="82298" y="137160"/>
                    <a:pt x="71916" y="139922"/>
                    <a:pt x="60867" y="139922"/>
                  </a:cubicBezTo>
                  <a:cubicBezTo>
                    <a:pt x="40674" y="139922"/>
                    <a:pt x="25434" y="133540"/>
                    <a:pt x="15242" y="120682"/>
                  </a:cubicBezTo>
                  <a:cubicBezTo>
                    <a:pt x="5050" y="107823"/>
                    <a:pt x="2" y="90964"/>
                    <a:pt x="2" y="70199"/>
                  </a:cubicBezTo>
                  <a:cubicBezTo>
                    <a:pt x="-93" y="55531"/>
                    <a:pt x="2955" y="43053"/>
                    <a:pt x="8860" y="32480"/>
                  </a:cubicBezTo>
                  <a:close/>
                  <a:moveTo>
                    <a:pt x="87823" y="112300"/>
                  </a:moveTo>
                  <a:cubicBezTo>
                    <a:pt x="93728" y="103156"/>
                    <a:pt x="96681" y="89630"/>
                    <a:pt x="96681" y="71628"/>
                  </a:cubicBezTo>
                  <a:cubicBezTo>
                    <a:pt x="96681" y="53816"/>
                    <a:pt x="93919" y="39719"/>
                    <a:pt x="88489" y="29242"/>
                  </a:cubicBezTo>
                  <a:cubicBezTo>
                    <a:pt x="83060" y="18860"/>
                    <a:pt x="74297" y="13621"/>
                    <a:pt x="62296" y="13621"/>
                  </a:cubicBezTo>
                  <a:cubicBezTo>
                    <a:pt x="51247" y="13621"/>
                    <a:pt x="42674" y="18193"/>
                    <a:pt x="36673" y="27337"/>
                  </a:cubicBezTo>
                  <a:cubicBezTo>
                    <a:pt x="30673" y="36481"/>
                    <a:pt x="27625" y="50006"/>
                    <a:pt x="27625" y="68008"/>
                  </a:cubicBezTo>
                  <a:cubicBezTo>
                    <a:pt x="27625" y="85820"/>
                    <a:pt x="30387" y="99917"/>
                    <a:pt x="36007" y="110395"/>
                  </a:cubicBezTo>
                  <a:cubicBezTo>
                    <a:pt x="41626" y="120777"/>
                    <a:pt x="50389" y="126016"/>
                    <a:pt x="62200" y="126016"/>
                  </a:cubicBezTo>
                  <a:cubicBezTo>
                    <a:pt x="73345" y="126016"/>
                    <a:pt x="81822" y="121444"/>
                    <a:pt x="87823" y="112300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7" name="Freeform: Shape 1059"/>
            <p:cNvSpPr/>
            <p:nvPr/>
          </p:nvSpPr>
          <p:spPr>
            <a:xfrm>
              <a:off x="11746039" y="7104856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7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5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8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7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5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9" y="26575"/>
                    <a:pt x="88392" y="25908"/>
                  </a:cubicBezTo>
                  <a:cubicBezTo>
                    <a:pt x="85915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8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8" name="Freeform: Shape 1060"/>
            <p:cNvSpPr/>
            <p:nvPr/>
          </p:nvSpPr>
          <p:spPr>
            <a:xfrm>
              <a:off x="11906059" y="7063231"/>
              <a:ext cx="156876" cy="178784"/>
            </a:xfrm>
            <a:custGeom>
              <a:avLst/>
              <a:gdLst>
                <a:gd name="connsiteX0" fmla="*/ 65722 w 156876"/>
                <a:gd name="connsiteY0" fmla="*/ 12764 h 178784"/>
                <a:gd name="connsiteX1" fmla="*/ 24289 w 156876"/>
                <a:gd name="connsiteY1" fmla="*/ 14192 h 178784"/>
                <a:gd name="connsiteX2" fmla="*/ 15907 w 156876"/>
                <a:gd name="connsiteY2" fmla="*/ 64484 h 178784"/>
                <a:gd name="connsiteX3" fmla="*/ 0 w 156876"/>
                <a:gd name="connsiteY3" fmla="*/ 64484 h 178784"/>
                <a:gd name="connsiteX4" fmla="*/ 4096 w 156876"/>
                <a:gd name="connsiteY4" fmla="*/ 0 h 178784"/>
                <a:gd name="connsiteX5" fmla="*/ 154019 w 156876"/>
                <a:gd name="connsiteY5" fmla="*/ 0 h 178784"/>
                <a:gd name="connsiteX6" fmla="*/ 156877 w 156876"/>
                <a:gd name="connsiteY6" fmla="*/ 64484 h 178784"/>
                <a:gd name="connsiteX7" fmla="*/ 141732 w 156876"/>
                <a:gd name="connsiteY7" fmla="*/ 64484 h 178784"/>
                <a:gd name="connsiteX8" fmla="*/ 133826 w 156876"/>
                <a:gd name="connsiteY8" fmla="*/ 14192 h 178784"/>
                <a:gd name="connsiteX9" fmla="*/ 92202 w 156876"/>
                <a:gd name="connsiteY9" fmla="*/ 12764 h 178784"/>
                <a:gd name="connsiteX10" fmla="*/ 92202 w 156876"/>
                <a:gd name="connsiteY10" fmla="*/ 164592 h 178784"/>
                <a:gd name="connsiteX11" fmla="*/ 126397 w 156876"/>
                <a:gd name="connsiteY11" fmla="*/ 166973 h 178784"/>
                <a:gd name="connsiteX12" fmla="*/ 126397 w 156876"/>
                <a:gd name="connsiteY12" fmla="*/ 178784 h 178784"/>
                <a:gd name="connsiteX13" fmla="*/ 34480 w 156876"/>
                <a:gd name="connsiteY13" fmla="*/ 178784 h 178784"/>
                <a:gd name="connsiteX14" fmla="*/ 34480 w 156876"/>
                <a:gd name="connsiteY14" fmla="*/ 166973 h 178784"/>
                <a:gd name="connsiteX15" fmla="*/ 65722 w 156876"/>
                <a:gd name="connsiteY15" fmla="*/ 164592 h 178784"/>
                <a:gd name="connsiteX16" fmla="*/ 65722 w 156876"/>
                <a:gd name="connsiteY16" fmla="*/ 12764 h 178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6876" h="178784">
                  <a:moveTo>
                    <a:pt x="65722" y="12764"/>
                  </a:moveTo>
                  <a:lnTo>
                    <a:pt x="24289" y="14192"/>
                  </a:lnTo>
                  <a:lnTo>
                    <a:pt x="15907" y="64484"/>
                  </a:lnTo>
                  <a:lnTo>
                    <a:pt x="0" y="64484"/>
                  </a:lnTo>
                  <a:lnTo>
                    <a:pt x="4096" y="0"/>
                  </a:lnTo>
                  <a:lnTo>
                    <a:pt x="154019" y="0"/>
                  </a:lnTo>
                  <a:lnTo>
                    <a:pt x="156877" y="64484"/>
                  </a:lnTo>
                  <a:lnTo>
                    <a:pt x="141732" y="64484"/>
                  </a:lnTo>
                  <a:lnTo>
                    <a:pt x="133826" y="14192"/>
                  </a:lnTo>
                  <a:lnTo>
                    <a:pt x="92202" y="12764"/>
                  </a:lnTo>
                  <a:lnTo>
                    <a:pt x="92202" y="164592"/>
                  </a:lnTo>
                  <a:lnTo>
                    <a:pt x="126397" y="166973"/>
                  </a:lnTo>
                  <a:lnTo>
                    <a:pt x="126397" y="178784"/>
                  </a:lnTo>
                  <a:lnTo>
                    <a:pt x="34480" y="178784"/>
                  </a:lnTo>
                  <a:lnTo>
                    <a:pt x="34480" y="166973"/>
                  </a:lnTo>
                  <a:lnTo>
                    <a:pt x="65722" y="164592"/>
                  </a:lnTo>
                  <a:lnTo>
                    <a:pt x="65722" y="12764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99" name="Freeform: Shape 1061"/>
            <p:cNvSpPr/>
            <p:nvPr/>
          </p:nvSpPr>
          <p:spPr>
            <a:xfrm>
              <a:off x="12079795" y="7104856"/>
              <a:ext cx="93821" cy="137160"/>
            </a:xfrm>
            <a:custGeom>
              <a:avLst/>
              <a:gdLst>
                <a:gd name="connsiteX0" fmla="*/ 0 w 93821"/>
                <a:gd name="connsiteY0" fmla="*/ 125349 h 137160"/>
                <a:gd name="connsiteX1" fmla="*/ 18002 w 93821"/>
                <a:gd name="connsiteY1" fmla="*/ 123920 h 137160"/>
                <a:gd name="connsiteX2" fmla="*/ 18002 w 93821"/>
                <a:gd name="connsiteY2" fmla="*/ 22098 h 137160"/>
                <a:gd name="connsiteX3" fmla="*/ 667 w 93821"/>
                <a:gd name="connsiteY3" fmla="*/ 17717 h 137160"/>
                <a:gd name="connsiteX4" fmla="*/ 667 w 93821"/>
                <a:gd name="connsiteY4" fmla="*/ 4763 h 137160"/>
                <a:gd name="connsiteX5" fmla="*/ 33909 w 93821"/>
                <a:gd name="connsiteY5" fmla="*/ 476 h 137160"/>
                <a:gd name="connsiteX6" fmla="*/ 34385 w 93821"/>
                <a:gd name="connsiteY6" fmla="*/ 476 h 137160"/>
                <a:gd name="connsiteX7" fmla="*/ 39719 w 93821"/>
                <a:gd name="connsiteY7" fmla="*/ 4763 h 137160"/>
                <a:gd name="connsiteX8" fmla="*/ 39719 w 93821"/>
                <a:gd name="connsiteY8" fmla="*/ 9144 h 137160"/>
                <a:gd name="connsiteX9" fmla="*/ 38957 w 93821"/>
                <a:gd name="connsiteY9" fmla="*/ 27908 h 137160"/>
                <a:gd name="connsiteX10" fmla="*/ 39719 w 93821"/>
                <a:gd name="connsiteY10" fmla="*/ 27908 h 137160"/>
                <a:gd name="connsiteX11" fmla="*/ 48387 w 93821"/>
                <a:gd name="connsiteY11" fmla="*/ 17335 h 137160"/>
                <a:gd name="connsiteX12" fmla="*/ 64484 w 93821"/>
                <a:gd name="connsiteY12" fmla="*/ 5429 h 137160"/>
                <a:gd name="connsiteX13" fmla="*/ 85916 w 93821"/>
                <a:gd name="connsiteY13" fmla="*/ 0 h 137160"/>
                <a:gd name="connsiteX14" fmla="*/ 93821 w 93821"/>
                <a:gd name="connsiteY14" fmla="*/ 1238 h 137160"/>
                <a:gd name="connsiteX15" fmla="*/ 93821 w 93821"/>
                <a:gd name="connsiteY15" fmla="*/ 28194 h 137160"/>
                <a:gd name="connsiteX16" fmla="*/ 88392 w 93821"/>
                <a:gd name="connsiteY16" fmla="*/ 25908 h 137160"/>
                <a:gd name="connsiteX17" fmla="*/ 80105 w 93821"/>
                <a:gd name="connsiteY17" fmla="*/ 24860 h 137160"/>
                <a:gd name="connsiteX18" fmla="*/ 43053 w 93821"/>
                <a:gd name="connsiteY18" fmla="*/ 37148 h 137160"/>
                <a:gd name="connsiteX19" fmla="*/ 43053 w 93821"/>
                <a:gd name="connsiteY19" fmla="*/ 123730 h 137160"/>
                <a:gd name="connsiteX20" fmla="*/ 73628 w 93821"/>
                <a:gd name="connsiteY20" fmla="*/ 125635 h 137160"/>
                <a:gd name="connsiteX21" fmla="*/ 73628 w 93821"/>
                <a:gd name="connsiteY21" fmla="*/ 137160 h 137160"/>
                <a:gd name="connsiteX22" fmla="*/ 0 w 93821"/>
                <a:gd name="connsiteY22" fmla="*/ 137160 h 137160"/>
                <a:gd name="connsiteX23" fmla="*/ 0 w 93821"/>
                <a:gd name="connsiteY23" fmla="*/ 125349 h 137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21" h="137160">
                  <a:moveTo>
                    <a:pt x="0" y="125349"/>
                  </a:moveTo>
                  <a:lnTo>
                    <a:pt x="18002" y="123920"/>
                  </a:lnTo>
                  <a:lnTo>
                    <a:pt x="18002" y="22098"/>
                  </a:lnTo>
                  <a:lnTo>
                    <a:pt x="667" y="17717"/>
                  </a:lnTo>
                  <a:lnTo>
                    <a:pt x="667" y="4763"/>
                  </a:lnTo>
                  <a:lnTo>
                    <a:pt x="33909" y="476"/>
                  </a:lnTo>
                  <a:lnTo>
                    <a:pt x="34385" y="476"/>
                  </a:lnTo>
                  <a:lnTo>
                    <a:pt x="39719" y="4763"/>
                  </a:lnTo>
                  <a:lnTo>
                    <a:pt x="39719" y="9144"/>
                  </a:lnTo>
                  <a:lnTo>
                    <a:pt x="38957" y="27908"/>
                  </a:lnTo>
                  <a:lnTo>
                    <a:pt x="39719" y="27908"/>
                  </a:lnTo>
                  <a:cubicBezTo>
                    <a:pt x="41338" y="25146"/>
                    <a:pt x="44196" y="21622"/>
                    <a:pt x="48387" y="17335"/>
                  </a:cubicBezTo>
                  <a:cubicBezTo>
                    <a:pt x="52578" y="13049"/>
                    <a:pt x="57912" y="9049"/>
                    <a:pt x="64484" y="5429"/>
                  </a:cubicBezTo>
                  <a:cubicBezTo>
                    <a:pt x="71056" y="1810"/>
                    <a:pt x="78200" y="0"/>
                    <a:pt x="85916" y="0"/>
                  </a:cubicBezTo>
                  <a:cubicBezTo>
                    <a:pt x="89154" y="0"/>
                    <a:pt x="91726" y="381"/>
                    <a:pt x="93821" y="1238"/>
                  </a:cubicBezTo>
                  <a:lnTo>
                    <a:pt x="93821" y="28194"/>
                  </a:lnTo>
                  <a:cubicBezTo>
                    <a:pt x="92678" y="27432"/>
                    <a:pt x="90868" y="26575"/>
                    <a:pt x="88392" y="25908"/>
                  </a:cubicBezTo>
                  <a:cubicBezTo>
                    <a:pt x="85916" y="25146"/>
                    <a:pt x="83153" y="24860"/>
                    <a:pt x="80105" y="24860"/>
                  </a:cubicBezTo>
                  <a:cubicBezTo>
                    <a:pt x="66770" y="24860"/>
                    <a:pt x="54483" y="28956"/>
                    <a:pt x="43053" y="37148"/>
                  </a:cubicBezTo>
                  <a:lnTo>
                    <a:pt x="43053" y="123730"/>
                  </a:lnTo>
                  <a:lnTo>
                    <a:pt x="73628" y="125635"/>
                  </a:lnTo>
                  <a:lnTo>
                    <a:pt x="73628" y="137160"/>
                  </a:lnTo>
                  <a:lnTo>
                    <a:pt x="0" y="137160"/>
                  </a:lnTo>
                  <a:lnTo>
                    <a:pt x="0" y="125349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0" name="Freeform: Shape 1062"/>
            <p:cNvSpPr/>
            <p:nvPr/>
          </p:nvSpPr>
          <p:spPr>
            <a:xfrm>
              <a:off x="12189428" y="7105618"/>
              <a:ext cx="118205" cy="139160"/>
            </a:xfrm>
            <a:custGeom>
              <a:avLst/>
              <a:gdLst>
                <a:gd name="connsiteX0" fmla="*/ 22765 w 118205"/>
                <a:gd name="connsiteY0" fmla="*/ 66961 h 139160"/>
                <a:gd name="connsiteX1" fmla="*/ 80010 w 118205"/>
                <a:gd name="connsiteY1" fmla="*/ 55531 h 139160"/>
                <a:gd name="connsiteX2" fmla="*/ 80010 w 118205"/>
                <a:gd name="connsiteY2" fmla="*/ 48768 h 139160"/>
                <a:gd name="connsiteX3" fmla="*/ 77629 w 118205"/>
                <a:gd name="connsiteY3" fmla="*/ 30956 h 139160"/>
                <a:gd name="connsiteX4" fmla="*/ 69342 w 118205"/>
                <a:gd name="connsiteY4" fmla="*/ 21431 h 139160"/>
                <a:gd name="connsiteX5" fmla="*/ 52578 w 118205"/>
                <a:gd name="connsiteY5" fmla="*/ 18383 h 139160"/>
                <a:gd name="connsiteX6" fmla="*/ 30575 w 118205"/>
                <a:gd name="connsiteY6" fmla="*/ 21907 h 139160"/>
                <a:gd name="connsiteX7" fmla="*/ 11240 w 118205"/>
                <a:gd name="connsiteY7" fmla="*/ 30480 h 139160"/>
                <a:gd name="connsiteX8" fmla="*/ 5239 w 118205"/>
                <a:gd name="connsiteY8" fmla="*/ 18002 h 139160"/>
                <a:gd name="connsiteX9" fmla="*/ 16764 w 118205"/>
                <a:gd name="connsiteY9" fmla="*/ 11049 h 139160"/>
                <a:gd name="connsiteX10" fmla="*/ 36290 w 118205"/>
                <a:gd name="connsiteY10" fmla="*/ 3334 h 139160"/>
                <a:gd name="connsiteX11" fmla="*/ 58388 w 118205"/>
                <a:gd name="connsiteY11" fmla="*/ 0 h 139160"/>
                <a:gd name="connsiteX12" fmla="*/ 85439 w 118205"/>
                <a:gd name="connsiteY12" fmla="*/ 4667 h 139160"/>
                <a:gd name="connsiteX13" fmla="*/ 99727 w 118205"/>
                <a:gd name="connsiteY13" fmla="*/ 19717 h 139160"/>
                <a:gd name="connsiteX14" fmla="*/ 104013 w 118205"/>
                <a:gd name="connsiteY14" fmla="*/ 47434 h 139160"/>
                <a:gd name="connsiteX15" fmla="*/ 104013 w 118205"/>
                <a:gd name="connsiteY15" fmla="*/ 124682 h 139160"/>
                <a:gd name="connsiteX16" fmla="*/ 118205 w 118205"/>
                <a:gd name="connsiteY16" fmla="*/ 124682 h 139160"/>
                <a:gd name="connsiteX17" fmla="*/ 118205 w 118205"/>
                <a:gd name="connsiteY17" fmla="*/ 135255 h 139160"/>
                <a:gd name="connsiteX18" fmla="*/ 106013 w 118205"/>
                <a:gd name="connsiteY18" fmla="*/ 137636 h 139160"/>
                <a:gd name="connsiteX19" fmla="*/ 93154 w 118205"/>
                <a:gd name="connsiteY19" fmla="*/ 138875 h 139160"/>
                <a:gd name="connsiteX20" fmla="*/ 84011 w 118205"/>
                <a:gd name="connsiteY20" fmla="*/ 136874 h 139160"/>
                <a:gd name="connsiteX21" fmla="*/ 81629 w 118205"/>
                <a:gd name="connsiteY21" fmla="*/ 127825 h 139160"/>
                <a:gd name="connsiteX22" fmla="*/ 81629 w 118205"/>
                <a:gd name="connsiteY22" fmla="*/ 119920 h 139160"/>
                <a:gd name="connsiteX23" fmla="*/ 63913 w 118205"/>
                <a:gd name="connsiteY23" fmla="*/ 133159 h 139160"/>
                <a:gd name="connsiteX24" fmla="*/ 40196 w 118205"/>
                <a:gd name="connsiteY24" fmla="*/ 139160 h 139160"/>
                <a:gd name="connsiteX25" fmla="*/ 11430 w 118205"/>
                <a:gd name="connsiteY25" fmla="*/ 129159 h 139160"/>
                <a:gd name="connsiteX26" fmla="*/ 0 w 118205"/>
                <a:gd name="connsiteY26" fmla="*/ 100394 h 139160"/>
                <a:gd name="connsiteX27" fmla="*/ 22765 w 118205"/>
                <a:gd name="connsiteY27" fmla="*/ 66961 h 139160"/>
                <a:gd name="connsiteX28" fmla="*/ 65056 w 118205"/>
                <a:gd name="connsiteY28" fmla="*/ 118777 h 139160"/>
                <a:gd name="connsiteX29" fmla="*/ 80010 w 118205"/>
                <a:gd name="connsiteY29" fmla="*/ 109633 h 139160"/>
                <a:gd name="connsiteX30" fmla="*/ 80010 w 118205"/>
                <a:gd name="connsiteY30" fmla="*/ 68199 h 139160"/>
                <a:gd name="connsiteX31" fmla="*/ 40386 w 118205"/>
                <a:gd name="connsiteY31" fmla="*/ 76295 h 139160"/>
                <a:gd name="connsiteX32" fmla="*/ 27051 w 118205"/>
                <a:gd name="connsiteY32" fmla="*/ 97346 h 139160"/>
                <a:gd name="connsiteX33" fmla="*/ 33433 w 118205"/>
                <a:gd name="connsiteY33" fmla="*/ 116491 h 139160"/>
                <a:gd name="connsiteX34" fmla="*/ 50673 w 118205"/>
                <a:gd name="connsiteY34" fmla="*/ 122587 h 139160"/>
                <a:gd name="connsiteX35" fmla="*/ 65056 w 118205"/>
                <a:gd name="connsiteY35" fmla="*/ 118777 h 13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8205" h="139160">
                  <a:moveTo>
                    <a:pt x="22765" y="66961"/>
                  </a:moveTo>
                  <a:cubicBezTo>
                    <a:pt x="37814" y="59817"/>
                    <a:pt x="56960" y="56007"/>
                    <a:pt x="80010" y="55531"/>
                  </a:cubicBezTo>
                  <a:lnTo>
                    <a:pt x="80010" y="48768"/>
                  </a:lnTo>
                  <a:cubicBezTo>
                    <a:pt x="80010" y="41243"/>
                    <a:pt x="79248" y="35242"/>
                    <a:pt x="77629" y="30956"/>
                  </a:cubicBezTo>
                  <a:cubicBezTo>
                    <a:pt x="76010" y="26575"/>
                    <a:pt x="73247" y="23431"/>
                    <a:pt x="69342" y="21431"/>
                  </a:cubicBezTo>
                  <a:cubicBezTo>
                    <a:pt x="65437" y="19431"/>
                    <a:pt x="59817" y="18383"/>
                    <a:pt x="52578" y="18383"/>
                  </a:cubicBezTo>
                  <a:cubicBezTo>
                    <a:pt x="44387" y="18383"/>
                    <a:pt x="37052" y="19526"/>
                    <a:pt x="30575" y="21907"/>
                  </a:cubicBezTo>
                  <a:cubicBezTo>
                    <a:pt x="24098" y="24289"/>
                    <a:pt x="17621" y="27051"/>
                    <a:pt x="11240" y="30480"/>
                  </a:cubicBezTo>
                  <a:lnTo>
                    <a:pt x="5239" y="18002"/>
                  </a:lnTo>
                  <a:cubicBezTo>
                    <a:pt x="7334" y="16192"/>
                    <a:pt x="11144" y="13906"/>
                    <a:pt x="16764" y="11049"/>
                  </a:cubicBezTo>
                  <a:cubicBezTo>
                    <a:pt x="22384" y="8192"/>
                    <a:pt x="28861" y="5620"/>
                    <a:pt x="36290" y="3334"/>
                  </a:cubicBezTo>
                  <a:cubicBezTo>
                    <a:pt x="43625" y="1048"/>
                    <a:pt x="51054" y="0"/>
                    <a:pt x="58388" y="0"/>
                  </a:cubicBezTo>
                  <a:cubicBezTo>
                    <a:pt x="69818" y="0"/>
                    <a:pt x="78772" y="1619"/>
                    <a:pt x="85439" y="4667"/>
                  </a:cubicBezTo>
                  <a:cubicBezTo>
                    <a:pt x="92107" y="7810"/>
                    <a:pt x="96869" y="12763"/>
                    <a:pt x="99727" y="19717"/>
                  </a:cubicBezTo>
                  <a:cubicBezTo>
                    <a:pt x="102584" y="26575"/>
                    <a:pt x="104013" y="35814"/>
                    <a:pt x="104013" y="47434"/>
                  </a:cubicBezTo>
                  <a:lnTo>
                    <a:pt x="104013" y="124682"/>
                  </a:lnTo>
                  <a:lnTo>
                    <a:pt x="118205" y="124682"/>
                  </a:lnTo>
                  <a:lnTo>
                    <a:pt x="118205" y="135255"/>
                  </a:lnTo>
                  <a:cubicBezTo>
                    <a:pt x="114967" y="136017"/>
                    <a:pt x="110966" y="136874"/>
                    <a:pt x="106013" y="137636"/>
                  </a:cubicBezTo>
                  <a:cubicBezTo>
                    <a:pt x="101060" y="138398"/>
                    <a:pt x="96869" y="138875"/>
                    <a:pt x="93154" y="138875"/>
                  </a:cubicBezTo>
                  <a:cubicBezTo>
                    <a:pt x="88678" y="138875"/>
                    <a:pt x="85630" y="138208"/>
                    <a:pt x="84011" y="136874"/>
                  </a:cubicBezTo>
                  <a:cubicBezTo>
                    <a:pt x="82391" y="135541"/>
                    <a:pt x="81629" y="132493"/>
                    <a:pt x="81629" y="127825"/>
                  </a:cubicBezTo>
                  <a:lnTo>
                    <a:pt x="81629" y="119920"/>
                  </a:lnTo>
                  <a:cubicBezTo>
                    <a:pt x="76771" y="124682"/>
                    <a:pt x="70961" y="129159"/>
                    <a:pt x="63913" y="133159"/>
                  </a:cubicBezTo>
                  <a:cubicBezTo>
                    <a:pt x="56864" y="137160"/>
                    <a:pt x="49054" y="139160"/>
                    <a:pt x="40196" y="139160"/>
                  </a:cubicBezTo>
                  <a:cubicBezTo>
                    <a:pt x="28670" y="139160"/>
                    <a:pt x="19050" y="135826"/>
                    <a:pt x="11430" y="129159"/>
                  </a:cubicBezTo>
                  <a:cubicBezTo>
                    <a:pt x="3810" y="122492"/>
                    <a:pt x="0" y="112871"/>
                    <a:pt x="0" y="100394"/>
                  </a:cubicBezTo>
                  <a:cubicBezTo>
                    <a:pt x="95" y="85153"/>
                    <a:pt x="7715" y="74104"/>
                    <a:pt x="22765" y="66961"/>
                  </a:cubicBezTo>
                  <a:close/>
                  <a:moveTo>
                    <a:pt x="65056" y="118777"/>
                  </a:moveTo>
                  <a:cubicBezTo>
                    <a:pt x="70485" y="116205"/>
                    <a:pt x="75438" y="113157"/>
                    <a:pt x="80010" y="109633"/>
                  </a:cubicBezTo>
                  <a:lnTo>
                    <a:pt x="80010" y="68199"/>
                  </a:lnTo>
                  <a:cubicBezTo>
                    <a:pt x="62579" y="68199"/>
                    <a:pt x="49340" y="70866"/>
                    <a:pt x="40386" y="76295"/>
                  </a:cubicBezTo>
                  <a:cubicBezTo>
                    <a:pt x="31433" y="81725"/>
                    <a:pt x="27051" y="88678"/>
                    <a:pt x="27051" y="97346"/>
                  </a:cubicBezTo>
                  <a:cubicBezTo>
                    <a:pt x="27051" y="106013"/>
                    <a:pt x="29146" y="112395"/>
                    <a:pt x="33433" y="116491"/>
                  </a:cubicBezTo>
                  <a:cubicBezTo>
                    <a:pt x="37719" y="120586"/>
                    <a:pt x="43434" y="122587"/>
                    <a:pt x="50673" y="122587"/>
                  </a:cubicBezTo>
                  <a:cubicBezTo>
                    <a:pt x="54864" y="122682"/>
                    <a:pt x="59627" y="121348"/>
                    <a:pt x="65056" y="118777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1" name="Freeform: Shape 1063"/>
            <p:cNvSpPr/>
            <p:nvPr/>
          </p:nvSpPr>
          <p:spPr>
            <a:xfrm>
              <a:off x="12321635" y="7105237"/>
              <a:ext cx="145256" cy="136779"/>
            </a:xfrm>
            <a:custGeom>
              <a:avLst/>
              <a:gdLst>
                <a:gd name="connsiteX0" fmla="*/ 17335 w 145256"/>
                <a:gd name="connsiteY0" fmla="*/ 21717 h 136779"/>
                <a:gd name="connsiteX1" fmla="*/ 0 w 145256"/>
                <a:gd name="connsiteY1" fmla="*/ 17335 h 136779"/>
                <a:gd name="connsiteX2" fmla="*/ 0 w 145256"/>
                <a:gd name="connsiteY2" fmla="*/ 4381 h 136779"/>
                <a:gd name="connsiteX3" fmla="*/ 34385 w 145256"/>
                <a:gd name="connsiteY3" fmla="*/ 95 h 136779"/>
                <a:gd name="connsiteX4" fmla="*/ 35147 w 145256"/>
                <a:gd name="connsiteY4" fmla="*/ 95 h 136779"/>
                <a:gd name="connsiteX5" fmla="*/ 40196 w 145256"/>
                <a:gd name="connsiteY5" fmla="*/ 4381 h 136779"/>
                <a:gd name="connsiteX6" fmla="*/ 40196 w 145256"/>
                <a:gd name="connsiteY6" fmla="*/ 14478 h 136779"/>
                <a:gd name="connsiteX7" fmla="*/ 39910 w 145256"/>
                <a:gd name="connsiteY7" fmla="*/ 20288 h 136779"/>
                <a:gd name="connsiteX8" fmla="*/ 62770 w 145256"/>
                <a:gd name="connsiteY8" fmla="*/ 6286 h 136779"/>
                <a:gd name="connsiteX9" fmla="*/ 90011 w 145256"/>
                <a:gd name="connsiteY9" fmla="*/ 0 h 136779"/>
                <a:gd name="connsiteX10" fmla="*/ 113443 w 145256"/>
                <a:gd name="connsiteY10" fmla="*/ 5810 h 136779"/>
                <a:gd name="connsiteX11" fmla="*/ 125063 w 145256"/>
                <a:gd name="connsiteY11" fmla="*/ 23527 h 136779"/>
                <a:gd name="connsiteX12" fmla="*/ 128397 w 145256"/>
                <a:gd name="connsiteY12" fmla="*/ 55626 h 136779"/>
                <a:gd name="connsiteX13" fmla="*/ 128397 w 145256"/>
                <a:gd name="connsiteY13" fmla="*/ 122968 h 136779"/>
                <a:gd name="connsiteX14" fmla="*/ 145256 w 145256"/>
                <a:gd name="connsiteY14" fmla="*/ 124682 h 136779"/>
                <a:gd name="connsiteX15" fmla="*/ 145256 w 145256"/>
                <a:gd name="connsiteY15" fmla="*/ 136684 h 136779"/>
                <a:gd name="connsiteX16" fmla="*/ 88201 w 145256"/>
                <a:gd name="connsiteY16" fmla="*/ 136684 h 136779"/>
                <a:gd name="connsiteX17" fmla="*/ 88201 w 145256"/>
                <a:gd name="connsiteY17" fmla="*/ 124873 h 136779"/>
                <a:gd name="connsiteX18" fmla="*/ 103156 w 145256"/>
                <a:gd name="connsiteY18" fmla="*/ 122968 h 136779"/>
                <a:gd name="connsiteX19" fmla="*/ 103156 w 145256"/>
                <a:gd name="connsiteY19" fmla="*/ 55340 h 136779"/>
                <a:gd name="connsiteX20" fmla="*/ 101251 w 145256"/>
                <a:gd name="connsiteY20" fmla="*/ 33052 h 136779"/>
                <a:gd name="connsiteX21" fmla="*/ 94012 w 145256"/>
                <a:gd name="connsiteY21" fmla="*/ 21050 h 136779"/>
                <a:gd name="connsiteX22" fmla="*/ 78581 w 145256"/>
                <a:gd name="connsiteY22" fmla="*/ 17050 h 136779"/>
                <a:gd name="connsiteX23" fmla="*/ 60008 w 145256"/>
                <a:gd name="connsiteY23" fmla="*/ 21431 h 136779"/>
                <a:gd name="connsiteX24" fmla="*/ 42482 w 145256"/>
                <a:gd name="connsiteY24" fmla="*/ 31528 h 136779"/>
                <a:gd name="connsiteX25" fmla="*/ 42482 w 145256"/>
                <a:gd name="connsiteY25" fmla="*/ 122777 h 136779"/>
                <a:gd name="connsiteX26" fmla="*/ 58864 w 145256"/>
                <a:gd name="connsiteY26" fmla="*/ 124968 h 136779"/>
                <a:gd name="connsiteX27" fmla="*/ 58864 w 145256"/>
                <a:gd name="connsiteY27" fmla="*/ 136779 h 136779"/>
                <a:gd name="connsiteX28" fmla="*/ 2096 w 145256"/>
                <a:gd name="connsiteY28" fmla="*/ 136779 h 136779"/>
                <a:gd name="connsiteX29" fmla="*/ 2096 w 145256"/>
                <a:gd name="connsiteY29" fmla="*/ 124968 h 136779"/>
                <a:gd name="connsiteX30" fmla="*/ 17240 w 145256"/>
                <a:gd name="connsiteY30" fmla="*/ 122777 h 136779"/>
                <a:gd name="connsiteX31" fmla="*/ 17240 w 145256"/>
                <a:gd name="connsiteY31" fmla="*/ 21717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5256" h="136779">
                  <a:moveTo>
                    <a:pt x="17335" y="21717"/>
                  </a:moveTo>
                  <a:lnTo>
                    <a:pt x="0" y="17335"/>
                  </a:lnTo>
                  <a:lnTo>
                    <a:pt x="0" y="4381"/>
                  </a:lnTo>
                  <a:lnTo>
                    <a:pt x="34385" y="95"/>
                  </a:lnTo>
                  <a:lnTo>
                    <a:pt x="35147" y="95"/>
                  </a:lnTo>
                  <a:lnTo>
                    <a:pt x="40196" y="4381"/>
                  </a:lnTo>
                  <a:lnTo>
                    <a:pt x="40196" y="14478"/>
                  </a:lnTo>
                  <a:lnTo>
                    <a:pt x="39910" y="20288"/>
                  </a:lnTo>
                  <a:cubicBezTo>
                    <a:pt x="45720" y="15145"/>
                    <a:pt x="53340" y="10477"/>
                    <a:pt x="62770" y="6286"/>
                  </a:cubicBezTo>
                  <a:cubicBezTo>
                    <a:pt x="72200" y="2096"/>
                    <a:pt x="81343" y="0"/>
                    <a:pt x="90011" y="0"/>
                  </a:cubicBezTo>
                  <a:cubicBezTo>
                    <a:pt x="100108" y="0"/>
                    <a:pt x="107918" y="1905"/>
                    <a:pt x="113443" y="5810"/>
                  </a:cubicBezTo>
                  <a:cubicBezTo>
                    <a:pt x="118967" y="9620"/>
                    <a:pt x="122872" y="15526"/>
                    <a:pt x="125063" y="23527"/>
                  </a:cubicBezTo>
                  <a:cubicBezTo>
                    <a:pt x="127349" y="31432"/>
                    <a:pt x="128397" y="42196"/>
                    <a:pt x="128397" y="55626"/>
                  </a:cubicBezTo>
                  <a:lnTo>
                    <a:pt x="128397" y="122968"/>
                  </a:lnTo>
                  <a:lnTo>
                    <a:pt x="145256" y="124682"/>
                  </a:lnTo>
                  <a:lnTo>
                    <a:pt x="145256" y="136684"/>
                  </a:lnTo>
                  <a:lnTo>
                    <a:pt x="88201" y="136684"/>
                  </a:lnTo>
                  <a:lnTo>
                    <a:pt x="88201" y="124873"/>
                  </a:lnTo>
                  <a:lnTo>
                    <a:pt x="103156" y="122968"/>
                  </a:lnTo>
                  <a:lnTo>
                    <a:pt x="103156" y="55340"/>
                  </a:lnTo>
                  <a:cubicBezTo>
                    <a:pt x="103156" y="45910"/>
                    <a:pt x="102489" y="38481"/>
                    <a:pt x="101251" y="33052"/>
                  </a:cubicBezTo>
                  <a:cubicBezTo>
                    <a:pt x="100013" y="27623"/>
                    <a:pt x="97536" y="23622"/>
                    <a:pt x="94012" y="21050"/>
                  </a:cubicBezTo>
                  <a:cubicBezTo>
                    <a:pt x="90488" y="18383"/>
                    <a:pt x="85344" y="17050"/>
                    <a:pt x="78581" y="17050"/>
                  </a:cubicBezTo>
                  <a:cubicBezTo>
                    <a:pt x="72771" y="17050"/>
                    <a:pt x="66675" y="18479"/>
                    <a:pt x="60008" y="21431"/>
                  </a:cubicBezTo>
                  <a:cubicBezTo>
                    <a:pt x="53435" y="24289"/>
                    <a:pt x="47530" y="27718"/>
                    <a:pt x="42482" y="31528"/>
                  </a:cubicBezTo>
                  <a:lnTo>
                    <a:pt x="42482" y="122777"/>
                  </a:lnTo>
                  <a:lnTo>
                    <a:pt x="58864" y="124968"/>
                  </a:lnTo>
                  <a:lnTo>
                    <a:pt x="58864" y="136779"/>
                  </a:lnTo>
                  <a:lnTo>
                    <a:pt x="2096" y="136779"/>
                  </a:lnTo>
                  <a:lnTo>
                    <a:pt x="2096" y="124968"/>
                  </a:lnTo>
                  <a:lnTo>
                    <a:pt x="17240" y="122777"/>
                  </a:lnTo>
                  <a:lnTo>
                    <a:pt x="17240" y="21717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2" name="Freeform: Shape 1064"/>
            <p:cNvSpPr/>
            <p:nvPr/>
          </p:nvSpPr>
          <p:spPr>
            <a:xfrm>
              <a:off x="12486608" y="7105332"/>
              <a:ext cx="97440" cy="138969"/>
            </a:xfrm>
            <a:custGeom>
              <a:avLst/>
              <a:gdLst>
                <a:gd name="connsiteX0" fmla="*/ 20098 w 97440"/>
                <a:gd name="connsiteY0" fmla="*/ 117443 h 138969"/>
                <a:gd name="connsiteX1" fmla="*/ 30290 w 97440"/>
                <a:gd name="connsiteY1" fmla="*/ 123920 h 138969"/>
                <a:gd name="connsiteX2" fmla="*/ 46768 w 97440"/>
                <a:gd name="connsiteY2" fmla="*/ 126778 h 138969"/>
                <a:gd name="connsiteX3" fmla="*/ 66961 w 97440"/>
                <a:gd name="connsiteY3" fmla="*/ 121444 h 138969"/>
                <a:gd name="connsiteX4" fmla="*/ 73438 w 97440"/>
                <a:gd name="connsiteY4" fmla="*/ 106775 h 138969"/>
                <a:gd name="connsiteX5" fmla="*/ 69342 w 97440"/>
                <a:gd name="connsiteY5" fmla="*/ 95440 h 138969"/>
                <a:gd name="connsiteX6" fmla="*/ 57912 w 97440"/>
                <a:gd name="connsiteY6" fmla="*/ 86868 h 138969"/>
                <a:gd name="connsiteX7" fmla="*/ 36862 w 97440"/>
                <a:gd name="connsiteY7" fmla="*/ 77819 h 138969"/>
                <a:gd name="connsiteX8" fmla="*/ 9811 w 97440"/>
                <a:gd name="connsiteY8" fmla="*/ 61055 h 138969"/>
                <a:gd name="connsiteX9" fmla="*/ 1238 w 97440"/>
                <a:gd name="connsiteY9" fmla="*/ 35433 h 138969"/>
                <a:gd name="connsiteX10" fmla="*/ 7620 w 97440"/>
                <a:gd name="connsiteY10" fmla="*/ 16859 h 138969"/>
                <a:gd name="connsiteX11" fmla="*/ 25146 w 97440"/>
                <a:gd name="connsiteY11" fmla="*/ 4477 h 138969"/>
                <a:gd name="connsiteX12" fmla="*/ 50006 w 97440"/>
                <a:gd name="connsiteY12" fmla="*/ 0 h 138969"/>
                <a:gd name="connsiteX13" fmla="*/ 69342 w 97440"/>
                <a:gd name="connsiteY13" fmla="*/ 1715 h 138969"/>
                <a:gd name="connsiteX14" fmla="*/ 82677 w 97440"/>
                <a:gd name="connsiteY14" fmla="*/ 5048 h 138969"/>
                <a:gd name="connsiteX15" fmla="*/ 89440 w 97440"/>
                <a:gd name="connsiteY15" fmla="*/ 7239 h 138969"/>
                <a:gd name="connsiteX16" fmla="*/ 89440 w 97440"/>
                <a:gd name="connsiteY16" fmla="*/ 37052 h 138969"/>
                <a:gd name="connsiteX17" fmla="*/ 74771 w 97440"/>
                <a:gd name="connsiteY17" fmla="*/ 37052 h 138969"/>
                <a:gd name="connsiteX18" fmla="*/ 70009 w 97440"/>
                <a:gd name="connsiteY18" fmla="*/ 19240 h 138969"/>
                <a:gd name="connsiteX19" fmla="*/ 62294 w 97440"/>
                <a:gd name="connsiteY19" fmla="*/ 14288 h 138969"/>
                <a:gd name="connsiteX20" fmla="*/ 48292 w 97440"/>
                <a:gd name="connsiteY20" fmla="*/ 12287 h 138969"/>
                <a:gd name="connsiteX21" fmla="*/ 30861 w 97440"/>
                <a:gd name="connsiteY21" fmla="*/ 17050 h 138969"/>
                <a:gd name="connsiteX22" fmla="*/ 24289 w 97440"/>
                <a:gd name="connsiteY22" fmla="*/ 30004 h 138969"/>
                <a:gd name="connsiteX23" fmla="*/ 27813 w 97440"/>
                <a:gd name="connsiteY23" fmla="*/ 41910 h 138969"/>
                <a:gd name="connsiteX24" fmla="*/ 36576 w 97440"/>
                <a:gd name="connsiteY24" fmla="*/ 49435 h 138969"/>
                <a:gd name="connsiteX25" fmla="*/ 51054 w 97440"/>
                <a:gd name="connsiteY25" fmla="*/ 56197 h 138969"/>
                <a:gd name="connsiteX26" fmla="*/ 55817 w 97440"/>
                <a:gd name="connsiteY26" fmla="*/ 58102 h 138969"/>
                <a:gd name="connsiteX27" fmla="*/ 77724 w 97440"/>
                <a:gd name="connsiteY27" fmla="*/ 68199 h 138969"/>
                <a:gd name="connsiteX28" fmla="*/ 91821 w 97440"/>
                <a:gd name="connsiteY28" fmla="*/ 80867 h 138969"/>
                <a:gd name="connsiteX29" fmla="*/ 97441 w 97440"/>
                <a:gd name="connsiteY29" fmla="*/ 100013 h 138969"/>
                <a:gd name="connsiteX30" fmla="*/ 83630 w 97440"/>
                <a:gd name="connsiteY30" fmla="*/ 128397 h 138969"/>
                <a:gd name="connsiteX31" fmla="*/ 45720 w 97440"/>
                <a:gd name="connsiteY31" fmla="*/ 138970 h 138969"/>
                <a:gd name="connsiteX32" fmla="*/ 21050 w 97440"/>
                <a:gd name="connsiteY32" fmla="*/ 135731 h 138969"/>
                <a:gd name="connsiteX33" fmla="*/ 0 w 97440"/>
                <a:gd name="connsiteY33" fmla="*/ 129159 h 138969"/>
                <a:gd name="connsiteX34" fmla="*/ 0 w 97440"/>
                <a:gd name="connsiteY34" fmla="*/ 98393 h 138969"/>
                <a:gd name="connsiteX35" fmla="*/ 15621 w 97440"/>
                <a:gd name="connsiteY35" fmla="*/ 98393 h 138969"/>
                <a:gd name="connsiteX36" fmla="*/ 20098 w 97440"/>
                <a:gd name="connsiteY36" fmla="*/ 11744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7440" h="138969">
                  <a:moveTo>
                    <a:pt x="20098" y="117443"/>
                  </a:moveTo>
                  <a:cubicBezTo>
                    <a:pt x="21717" y="119824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19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0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3"/>
                    <a:pt x="36862" y="77819"/>
                  </a:cubicBezTo>
                  <a:cubicBezTo>
                    <a:pt x="24479" y="73152"/>
                    <a:pt x="15431" y="67627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29"/>
                    <a:pt x="25146" y="4477"/>
                  </a:cubicBezTo>
                  <a:cubicBezTo>
                    <a:pt x="32576" y="1524"/>
                    <a:pt x="40862" y="0"/>
                    <a:pt x="50006" y="0"/>
                  </a:cubicBezTo>
                  <a:cubicBezTo>
                    <a:pt x="57341" y="0"/>
                    <a:pt x="63818" y="571"/>
                    <a:pt x="69342" y="1715"/>
                  </a:cubicBezTo>
                  <a:cubicBezTo>
                    <a:pt x="74867" y="2857"/>
                    <a:pt x="79343" y="4000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0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3" y="13906"/>
                    <a:pt x="30861" y="17050"/>
                  </a:cubicBezTo>
                  <a:cubicBezTo>
                    <a:pt x="26480" y="20288"/>
                    <a:pt x="24289" y="24574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7"/>
                  </a:cubicBezTo>
                  <a:lnTo>
                    <a:pt x="55817" y="58102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8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8"/>
                    <a:pt x="83630" y="128397"/>
                  </a:cubicBezTo>
                  <a:cubicBezTo>
                    <a:pt x="74390" y="135445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0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3" name="Freeform: Shape 1065"/>
            <p:cNvSpPr/>
            <p:nvPr/>
          </p:nvSpPr>
          <p:spPr>
            <a:xfrm>
              <a:off x="12602908" y="7105332"/>
              <a:ext cx="225456" cy="136779"/>
            </a:xfrm>
            <a:custGeom>
              <a:avLst/>
              <a:gdLst>
                <a:gd name="connsiteX0" fmla="*/ 2667 w 225456"/>
                <a:gd name="connsiteY0" fmla="*/ 124873 h 136779"/>
                <a:gd name="connsiteX1" fmla="*/ 17336 w 225456"/>
                <a:gd name="connsiteY1" fmla="*/ 122682 h 136779"/>
                <a:gd name="connsiteX2" fmla="*/ 17336 w 225456"/>
                <a:gd name="connsiteY2" fmla="*/ 21622 h 136779"/>
                <a:gd name="connsiteX3" fmla="*/ 0 w 225456"/>
                <a:gd name="connsiteY3" fmla="*/ 17240 h 136779"/>
                <a:gd name="connsiteX4" fmla="*/ 0 w 225456"/>
                <a:gd name="connsiteY4" fmla="*/ 4286 h 136779"/>
                <a:gd name="connsiteX5" fmla="*/ 34385 w 225456"/>
                <a:gd name="connsiteY5" fmla="*/ 0 h 136779"/>
                <a:gd name="connsiteX6" fmla="*/ 38767 w 225456"/>
                <a:gd name="connsiteY6" fmla="*/ 3143 h 136779"/>
                <a:gd name="connsiteX7" fmla="*/ 40196 w 225456"/>
                <a:gd name="connsiteY7" fmla="*/ 12763 h 136779"/>
                <a:gd name="connsiteX8" fmla="*/ 39910 w 225456"/>
                <a:gd name="connsiteY8" fmla="*/ 20479 h 136779"/>
                <a:gd name="connsiteX9" fmla="*/ 62865 w 225456"/>
                <a:gd name="connsiteY9" fmla="*/ 6382 h 136779"/>
                <a:gd name="connsiteX10" fmla="*/ 88963 w 225456"/>
                <a:gd name="connsiteY10" fmla="*/ 0 h 136779"/>
                <a:gd name="connsiteX11" fmla="*/ 109918 w 225456"/>
                <a:gd name="connsiteY11" fmla="*/ 4286 h 136779"/>
                <a:gd name="connsiteX12" fmla="*/ 121920 w 225456"/>
                <a:gd name="connsiteY12" fmla="*/ 17812 h 136779"/>
                <a:gd name="connsiteX13" fmla="*/ 143446 w 225456"/>
                <a:gd name="connsiteY13" fmla="*/ 5620 h 136779"/>
                <a:gd name="connsiteX14" fmla="*/ 169354 w 225456"/>
                <a:gd name="connsiteY14" fmla="*/ 0 h 136779"/>
                <a:gd name="connsiteX15" fmla="*/ 192691 w 225456"/>
                <a:gd name="connsiteY15" fmla="*/ 5620 h 136779"/>
                <a:gd name="connsiteX16" fmla="*/ 204597 w 225456"/>
                <a:gd name="connsiteY16" fmla="*/ 23146 h 136779"/>
                <a:gd name="connsiteX17" fmla="*/ 208121 w 225456"/>
                <a:gd name="connsiteY17" fmla="*/ 55054 h 136779"/>
                <a:gd name="connsiteX18" fmla="*/ 208121 w 225456"/>
                <a:gd name="connsiteY18" fmla="*/ 122682 h 136779"/>
                <a:gd name="connsiteX19" fmla="*/ 225457 w 225456"/>
                <a:gd name="connsiteY19" fmla="*/ 124873 h 136779"/>
                <a:gd name="connsiteX20" fmla="*/ 225457 w 225456"/>
                <a:gd name="connsiteY20" fmla="*/ 136684 h 136779"/>
                <a:gd name="connsiteX21" fmla="*/ 168212 w 225456"/>
                <a:gd name="connsiteY21" fmla="*/ 136684 h 136779"/>
                <a:gd name="connsiteX22" fmla="*/ 168212 w 225456"/>
                <a:gd name="connsiteY22" fmla="*/ 124873 h 136779"/>
                <a:gd name="connsiteX23" fmla="*/ 183166 w 225456"/>
                <a:gd name="connsiteY23" fmla="*/ 122682 h 136779"/>
                <a:gd name="connsiteX24" fmla="*/ 183166 w 225456"/>
                <a:gd name="connsiteY24" fmla="*/ 55817 h 136779"/>
                <a:gd name="connsiteX25" fmla="*/ 181166 w 225456"/>
                <a:gd name="connsiteY25" fmla="*/ 33528 h 136779"/>
                <a:gd name="connsiteX26" fmla="*/ 173450 w 225456"/>
                <a:gd name="connsiteY26" fmla="*/ 21145 h 136779"/>
                <a:gd name="connsiteX27" fmla="*/ 157163 w 225456"/>
                <a:gd name="connsiteY27" fmla="*/ 17050 h 136779"/>
                <a:gd name="connsiteX28" fmla="*/ 140303 w 225456"/>
                <a:gd name="connsiteY28" fmla="*/ 20574 h 136779"/>
                <a:gd name="connsiteX29" fmla="*/ 125158 w 225456"/>
                <a:gd name="connsiteY29" fmla="*/ 28861 h 136779"/>
                <a:gd name="connsiteX30" fmla="*/ 127349 w 225456"/>
                <a:gd name="connsiteY30" fmla="*/ 55531 h 136779"/>
                <a:gd name="connsiteX31" fmla="*/ 127349 w 225456"/>
                <a:gd name="connsiteY31" fmla="*/ 122682 h 136779"/>
                <a:gd name="connsiteX32" fmla="*/ 144399 w 225456"/>
                <a:gd name="connsiteY32" fmla="*/ 124873 h 136779"/>
                <a:gd name="connsiteX33" fmla="*/ 144399 w 225456"/>
                <a:gd name="connsiteY33" fmla="*/ 136684 h 136779"/>
                <a:gd name="connsiteX34" fmla="*/ 86201 w 225456"/>
                <a:gd name="connsiteY34" fmla="*/ 136684 h 136779"/>
                <a:gd name="connsiteX35" fmla="*/ 86201 w 225456"/>
                <a:gd name="connsiteY35" fmla="*/ 124873 h 136779"/>
                <a:gd name="connsiteX36" fmla="*/ 102108 w 225456"/>
                <a:gd name="connsiteY36" fmla="*/ 122682 h 136779"/>
                <a:gd name="connsiteX37" fmla="*/ 102108 w 225456"/>
                <a:gd name="connsiteY37" fmla="*/ 55340 h 136779"/>
                <a:gd name="connsiteX38" fmla="*/ 100298 w 225456"/>
                <a:gd name="connsiteY38" fmla="*/ 32956 h 136779"/>
                <a:gd name="connsiteX39" fmla="*/ 93440 w 225456"/>
                <a:gd name="connsiteY39" fmla="*/ 21050 h 136779"/>
                <a:gd name="connsiteX40" fmla="*/ 78010 w 225456"/>
                <a:gd name="connsiteY40" fmla="*/ 17050 h 136779"/>
                <a:gd name="connsiteX41" fmla="*/ 59626 w 225456"/>
                <a:gd name="connsiteY41" fmla="*/ 21431 h 136779"/>
                <a:gd name="connsiteX42" fmla="*/ 42672 w 225456"/>
                <a:gd name="connsiteY42" fmla="*/ 31528 h 136779"/>
                <a:gd name="connsiteX43" fmla="*/ 42672 w 225456"/>
                <a:gd name="connsiteY43" fmla="*/ 122777 h 136779"/>
                <a:gd name="connsiteX44" fmla="*/ 58769 w 225456"/>
                <a:gd name="connsiteY44" fmla="*/ 124968 h 136779"/>
                <a:gd name="connsiteX45" fmla="*/ 58769 w 225456"/>
                <a:gd name="connsiteY45" fmla="*/ 136779 h 136779"/>
                <a:gd name="connsiteX46" fmla="*/ 2667 w 225456"/>
                <a:gd name="connsiteY46" fmla="*/ 136779 h 136779"/>
                <a:gd name="connsiteX47" fmla="*/ 2667 w 225456"/>
                <a:gd name="connsiteY47" fmla="*/ 124873 h 136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25456" h="136779">
                  <a:moveTo>
                    <a:pt x="2667" y="124873"/>
                  </a:moveTo>
                  <a:lnTo>
                    <a:pt x="17336" y="122682"/>
                  </a:lnTo>
                  <a:lnTo>
                    <a:pt x="17336" y="21622"/>
                  </a:lnTo>
                  <a:lnTo>
                    <a:pt x="0" y="17240"/>
                  </a:lnTo>
                  <a:lnTo>
                    <a:pt x="0" y="4286"/>
                  </a:lnTo>
                  <a:lnTo>
                    <a:pt x="34385" y="0"/>
                  </a:lnTo>
                  <a:lnTo>
                    <a:pt x="38767" y="3143"/>
                  </a:lnTo>
                  <a:lnTo>
                    <a:pt x="40196" y="12763"/>
                  </a:lnTo>
                  <a:lnTo>
                    <a:pt x="39910" y="20479"/>
                  </a:lnTo>
                  <a:cubicBezTo>
                    <a:pt x="45529" y="15335"/>
                    <a:pt x="53150" y="10668"/>
                    <a:pt x="62865" y="6382"/>
                  </a:cubicBezTo>
                  <a:cubicBezTo>
                    <a:pt x="72580" y="2095"/>
                    <a:pt x="81248" y="0"/>
                    <a:pt x="88963" y="0"/>
                  </a:cubicBezTo>
                  <a:cubicBezTo>
                    <a:pt x="97631" y="0"/>
                    <a:pt x="104584" y="1429"/>
                    <a:pt x="109918" y="4286"/>
                  </a:cubicBezTo>
                  <a:cubicBezTo>
                    <a:pt x="115253" y="7144"/>
                    <a:pt x="119253" y="11716"/>
                    <a:pt x="121920" y="17812"/>
                  </a:cubicBezTo>
                  <a:cubicBezTo>
                    <a:pt x="127063" y="13430"/>
                    <a:pt x="134207" y="9430"/>
                    <a:pt x="143446" y="5620"/>
                  </a:cubicBezTo>
                  <a:cubicBezTo>
                    <a:pt x="152686" y="1810"/>
                    <a:pt x="161258" y="0"/>
                    <a:pt x="169354" y="0"/>
                  </a:cubicBezTo>
                  <a:cubicBezTo>
                    <a:pt x="179261" y="0"/>
                    <a:pt x="187071" y="1905"/>
                    <a:pt x="192691" y="5620"/>
                  </a:cubicBezTo>
                  <a:cubicBezTo>
                    <a:pt x="198311" y="9430"/>
                    <a:pt x="202311" y="15240"/>
                    <a:pt x="204597" y="23146"/>
                  </a:cubicBezTo>
                  <a:cubicBezTo>
                    <a:pt x="206883" y="31051"/>
                    <a:pt x="208121" y="41719"/>
                    <a:pt x="208121" y="55054"/>
                  </a:cubicBezTo>
                  <a:lnTo>
                    <a:pt x="208121" y="122682"/>
                  </a:lnTo>
                  <a:lnTo>
                    <a:pt x="225457" y="124873"/>
                  </a:lnTo>
                  <a:lnTo>
                    <a:pt x="225457" y="136684"/>
                  </a:lnTo>
                  <a:lnTo>
                    <a:pt x="168212" y="136684"/>
                  </a:lnTo>
                  <a:lnTo>
                    <a:pt x="168212" y="124873"/>
                  </a:lnTo>
                  <a:lnTo>
                    <a:pt x="183166" y="122682"/>
                  </a:lnTo>
                  <a:lnTo>
                    <a:pt x="183166" y="55817"/>
                  </a:lnTo>
                  <a:cubicBezTo>
                    <a:pt x="183166" y="46482"/>
                    <a:pt x="182499" y="39052"/>
                    <a:pt x="181166" y="33528"/>
                  </a:cubicBezTo>
                  <a:cubicBezTo>
                    <a:pt x="179832" y="28003"/>
                    <a:pt x="177260" y="23908"/>
                    <a:pt x="173450" y="21145"/>
                  </a:cubicBezTo>
                  <a:cubicBezTo>
                    <a:pt x="169640" y="18383"/>
                    <a:pt x="164306" y="17050"/>
                    <a:pt x="157163" y="17050"/>
                  </a:cubicBezTo>
                  <a:cubicBezTo>
                    <a:pt x="151829" y="17050"/>
                    <a:pt x="146209" y="18193"/>
                    <a:pt x="140303" y="20574"/>
                  </a:cubicBezTo>
                  <a:cubicBezTo>
                    <a:pt x="134398" y="22955"/>
                    <a:pt x="129350" y="25717"/>
                    <a:pt x="125158" y="28861"/>
                  </a:cubicBezTo>
                  <a:cubicBezTo>
                    <a:pt x="126587" y="35147"/>
                    <a:pt x="127349" y="44005"/>
                    <a:pt x="127349" y="55531"/>
                  </a:cubicBezTo>
                  <a:lnTo>
                    <a:pt x="127349" y="122682"/>
                  </a:lnTo>
                  <a:lnTo>
                    <a:pt x="144399" y="124873"/>
                  </a:lnTo>
                  <a:lnTo>
                    <a:pt x="144399" y="136684"/>
                  </a:lnTo>
                  <a:lnTo>
                    <a:pt x="86201" y="136684"/>
                  </a:lnTo>
                  <a:lnTo>
                    <a:pt x="86201" y="124873"/>
                  </a:lnTo>
                  <a:lnTo>
                    <a:pt x="102108" y="122682"/>
                  </a:lnTo>
                  <a:lnTo>
                    <a:pt x="102108" y="55340"/>
                  </a:lnTo>
                  <a:cubicBezTo>
                    <a:pt x="102108" y="45720"/>
                    <a:pt x="101537" y="38290"/>
                    <a:pt x="100298" y="32956"/>
                  </a:cubicBezTo>
                  <a:cubicBezTo>
                    <a:pt x="99060" y="27622"/>
                    <a:pt x="96774" y="23717"/>
                    <a:pt x="93440" y="21050"/>
                  </a:cubicBezTo>
                  <a:cubicBezTo>
                    <a:pt x="90107" y="18383"/>
                    <a:pt x="84963" y="17050"/>
                    <a:pt x="78010" y="17050"/>
                  </a:cubicBezTo>
                  <a:cubicBezTo>
                    <a:pt x="72200" y="17050"/>
                    <a:pt x="66104" y="18478"/>
                    <a:pt x="59626" y="21431"/>
                  </a:cubicBezTo>
                  <a:cubicBezTo>
                    <a:pt x="53150" y="24289"/>
                    <a:pt x="47434" y="27718"/>
                    <a:pt x="42672" y="31528"/>
                  </a:cubicBezTo>
                  <a:lnTo>
                    <a:pt x="42672" y="122777"/>
                  </a:lnTo>
                  <a:lnTo>
                    <a:pt x="58769" y="124968"/>
                  </a:lnTo>
                  <a:lnTo>
                    <a:pt x="58769" y="136779"/>
                  </a:lnTo>
                  <a:lnTo>
                    <a:pt x="2667" y="136779"/>
                  </a:lnTo>
                  <a:lnTo>
                    <a:pt x="2667" y="12487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4" name="Freeform: Shape 1066"/>
            <p:cNvSpPr/>
            <p:nvPr/>
          </p:nvSpPr>
          <p:spPr>
            <a:xfrm>
              <a:off x="12844462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1 h 190690"/>
                <a:gd name="connsiteX18" fmla="*/ 47149 w 63817"/>
                <a:gd name="connsiteY18" fmla="*/ 15430 h 190690"/>
                <a:gd name="connsiteX19" fmla="*/ 42482 w 63817"/>
                <a:gd name="connsiteY19" fmla="*/ 28384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5" name="Freeform: Shape 1067"/>
            <p:cNvSpPr/>
            <p:nvPr/>
          </p:nvSpPr>
          <p:spPr>
            <a:xfrm>
              <a:off x="12927615" y="7105332"/>
              <a:ext cx="97440" cy="138969"/>
            </a:xfrm>
            <a:custGeom>
              <a:avLst/>
              <a:gdLst>
                <a:gd name="connsiteX0" fmla="*/ 20098 w 97440"/>
                <a:gd name="connsiteY0" fmla="*/ 117443 h 138969"/>
                <a:gd name="connsiteX1" fmla="*/ 30290 w 97440"/>
                <a:gd name="connsiteY1" fmla="*/ 123920 h 138969"/>
                <a:gd name="connsiteX2" fmla="*/ 46768 w 97440"/>
                <a:gd name="connsiteY2" fmla="*/ 126778 h 138969"/>
                <a:gd name="connsiteX3" fmla="*/ 66961 w 97440"/>
                <a:gd name="connsiteY3" fmla="*/ 121444 h 138969"/>
                <a:gd name="connsiteX4" fmla="*/ 73438 w 97440"/>
                <a:gd name="connsiteY4" fmla="*/ 106775 h 138969"/>
                <a:gd name="connsiteX5" fmla="*/ 69342 w 97440"/>
                <a:gd name="connsiteY5" fmla="*/ 95440 h 138969"/>
                <a:gd name="connsiteX6" fmla="*/ 57912 w 97440"/>
                <a:gd name="connsiteY6" fmla="*/ 86868 h 138969"/>
                <a:gd name="connsiteX7" fmla="*/ 36862 w 97440"/>
                <a:gd name="connsiteY7" fmla="*/ 77819 h 138969"/>
                <a:gd name="connsiteX8" fmla="*/ 9811 w 97440"/>
                <a:gd name="connsiteY8" fmla="*/ 61055 h 138969"/>
                <a:gd name="connsiteX9" fmla="*/ 1238 w 97440"/>
                <a:gd name="connsiteY9" fmla="*/ 35433 h 138969"/>
                <a:gd name="connsiteX10" fmla="*/ 7620 w 97440"/>
                <a:gd name="connsiteY10" fmla="*/ 16859 h 138969"/>
                <a:gd name="connsiteX11" fmla="*/ 25146 w 97440"/>
                <a:gd name="connsiteY11" fmla="*/ 4477 h 138969"/>
                <a:gd name="connsiteX12" fmla="*/ 50006 w 97440"/>
                <a:gd name="connsiteY12" fmla="*/ 0 h 138969"/>
                <a:gd name="connsiteX13" fmla="*/ 69342 w 97440"/>
                <a:gd name="connsiteY13" fmla="*/ 1715 h 138969"/>
                <a:gd name="connsiteX14" fmla="*/ 82677 w 97440"/>
                <a:gd name="connsiteY14" fmla="*/ 5048 h 138969"/>
                <a:gd name="connsiteX15" fmla="*/ 89440 w 97440"/>
                <a:gd name="connsiteY15" fmla="*/ 7239 h 138969"/>
                <a:gd name="connsiteX16" fmla="*/ 89440 w 97440"/>
                <a:gd name="connsiteY16" fmla="*/ 37052 h 138969"/>
                <a:gd name="connsiteX17" fmla="*/ 74771 w 97440"/>
                <a:gd name="connsiteY17" fmla="*/ 37052 h 138969"/>
                <a:gd name="connsiteX18" fmla="*/ 70009 w 97440"/>
                <a:gd name="connsiteY18" fmla="*/ 19240 h 138969"/>
                <a:gd name="connsiteX19" fmla="*/ 62294 w 97440"/>
                <a:gd name="connsiteY19" fmla="*/ 14288 h 138969"/>
                <a:gd name="connsiteX20" fmla="*/ 48292 w 97440"/>
                <a:gd name="connsiteY20" fmla="*/ 12287 h 138969"/>
                <a:gd name="connsiteX21" fmla="*/ 30861 w 97440"/>
                <a:gd name="connsiteY21" fmla="*/ 17050 h 138969"/>
                <a:gd name="connsiteX22" fmla="*/ 24289 w 97440"/>
                <a:gd name="connsiteY22" fmla="*/ 30004 h 138969"/>
                <a:gd name="connsiteX23" fmla="*/ 27813 w 97440"/>
                <a:gd name="connsiteY23" fmla="*/ 41910 h 138969"/>
                <a:gd name="connsiteX24" fmla="*/ 36576 w 97440"/>
                <a:gd name="connsiteY24" fmla="*/ 49435 h 138969"/>
                <a:gd name="connsiteX25" fmla="*/ 51054 w 97440"/>
                <a:gd name="connsiteY25" fmla="*/ 56197 h 138969"/>
                <a:gd name="connsiteX26" fmla="*/ 55817 w 97440"/>
                <a:gd name="connsiteY26" fmla="*/ 58102 h 138969"/>
                <a:gd name="connsiteX27" fmla="*/ 77724 w 97440"/>
                <a:gd name="connsiteY27" fmla="*/ 68199 h 138969"/>
                <a:gd name="connsiteX28" fmla="*/ 91821 w 97440"/>
                <a:gd name="connsiteY28" fmla="*/ 80867 h 138969"/>
                <a:gd name="connsiteX29" fmla="*/ 97441 w 97440"/>
                <a:gd name="connsiteY29" fmla="*/ 100013 h 138969"/>
                <a:gd name="connsiteX30" fmla="*/ 83629 w 97440"/>
                <a:gd name="connsiteY30" fmla="*/ 128397 h 138969"/>
                <a:gd name="connsiteX31" fmla="*/ 45720 w 97440"/>
                <a:gd name="connsiteY31" fmla="*/ 138970 h 138969"/>
                <a:gd name="connsiteX32" fmla="*/ 21050 w 97440"/>
                <a:gd name="connsiteY32" fmla="*/ 135731 h 138969"/>
                <a:gd name="connsiteX33" fmla="*/ 0 w 97440"/>
                <a:gd name="connsiteY33" fmla="*/ 129159 h 138969"/>
                <a:gd name="connsiteX34" fmla="*/ 0 w 97440"/>
                <a:gd name="connsiteY34" fmla="*/ 98393 h 138969"/>
                <a:gd name="connsiteX35" fmla="*/ 15621 w 97440"/>
                <a:gd name="connsiteY35" fmla="*/ 98393 h 138969"/>
                <a:gd name="connsiteX36" fmla="*/ 20098 w 97440"/>
                <a:gd name="connsiteY36" fmla="*/ 117443 h 138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7440" h="138969">
                  <a:moveTo>
                    <a:pt x="20098" y="117443"/>
                  </a:moveTo>
                  <a:cubicBezTo>
                    <a:pt x="21717" y="119824"/>
                    <a:pt x="25146" y="122015"/>
                    <a:pt x="30290" y="123920"/>
                  </a:cubicBezTo>
                  <a:cubicBezTo>
                    <a:pt x="35528" y="125825"/>
                    <a:pt x="40958" y="126778"/>
                    <a:pt x="46768" y="126778"/>
                  </a:cubicBezTo>
                  <a:cubicBezTo>
                    <a:pt x="55912" y="126778"/>
                    <a:pt x="62675" y="125063"/>
                    <a:pt x="66961" y="121444"/>
                  </a:cubicBezTo>
                  <a:cubicBezTo>
                    <a:pt x="71342" y="117919"/>
                    <a:pt x="73438" y="113062"/>
                    <a:pt x="73438" y="106775"/>
                  </a:cubicBezTo>
                  <a:cubicBezTo>
                    <a:pt x="73438" y="102489"/>
                    <a:pt x="72104" y="98679"/>
                    <a:pt x="69342" y="95440"/>
                  </a:cubicBezTo>
                  <a:cubicBezTo>
                    <a:pt x="66580" y="92202"/>
                    <a:pt x="62770" y="89440"/>
                    <a:pt x="57912" y="86868"/>
                  </a:cubicBezTo>
                  <a:cubicBezTo>
                    <a:pt x="53054" y="84392"/>
                    <a:pt x="46006" y="81343"/>
                    <a:pt x="36862" y="77819"/>
                  </a:cubicBezTo>
                  <a:cubicBezTo>
                    <a:pt x="24479" y="73152"/>
                    <a:pt x="15431" y="67627"/>
                    <a:pt x="9811" y="61055"/>
                  </a:cubicBezTo>
                  <a:cubicBezTo>
                    <a:pt x="4096" y="54578"/>
                    <a:pt x="1238" y="46006"/>
                    <a:pt x="1238" y="35433"/>
                  </a:cubicBezTo>
                  <a:cubicBezTo>
                    <a:pt x="1238" y="28384"/>
                    <a:pt x="3334" y="22193"/>
                    <a:pt x="7620" y="16859"/>
                  </a:cubicBezTo>
                  <a:cubicBezTo>
                    <a:pt x="11906" y="11525"/>
                    <a:pt x="17717" y="7429"/>
                    <a:pt x="25146" y="4477"/>
                  </a:cubicBezTo>
                  <a:cubicBezTo>
                    <a:pt x="32575" y="1524"/>
                    <a:pt x="40862" y="0"/>
                    <a:pt x="50006" y="0"/>
                  </a:cubicBezTo>
                  <a:cubicBezTo>
                    <a:pt x="57341" y="0"/>
                    <a:pt x="63817" y="571"/>
                    <a:pt x="69342" y="1715"/>
                  </a:cubicBezTo>
                  <a:cubicBezTo>
                    <a:pt x="74867" y="2857"/>
                    <a:pt x="79343" y="4000"/>
                    <a:pt x="82677" y="5048"/>
                  </a:cubicBezTo>
                  <a:cubicBezTo>
                    <a:pt x="86011" y="6191"/>
                    <a:pt x="88297" y="6858"/>
                    <a:pt x="89440" y="7239"/>
                  </a:cubicBezTo>
                  <a:lnTo>
                    <a:pt x="89440" y="37052"/>
                  </a:lnTo>
                  <a:lnTo>
                    <a:pt x="74771" y="37052"/>
                  </a:lnTo>
                  <a:lnTo>
                    <a:pt x="70009" y="19240"/>
                  </a:lnTo>
                  <a:cubicBezTo>
                    <a:pt x="69056" y="17335"/>
                    <a:pt x="66485" y="15621"/>
                    <a:pt x="62294" y="14288"/>
                  </a:cubicBezTo>
                  <a:cubicBezTo>
                    <a:pt x="58103" y="12954"/>
                    <a:pt x="53435" y="12287"/>
                    <a:pt x="48292" y="12287"/>
                  </a:cubicBezTo>
                  <a:cubicBezTo>
                    <a:pt x="41053" y="12287"/>
                    <a:pt x="35242" y="13906"/>
                    <a:pt x="30861" y="17050"/>
                  </a:cubicBezTo>
                  <a:cubicBezTo>
                    <a:pt x="26479" y="20288"/>
                    <a:pt x="24289" y="24574"/>
                    <a:pt x="24289" y="30004"/>
                  </a:cubicBezTo>
                  <a:cubicBezTo>
                    <a:pt x="24289" y="34766"/>
                    <a:pt x="25432" y="38767"/>
                    <a:pt x="27813" y="41910"/>
                  </a:cubicBezTo>
                  <a:cubicBezTo>
                    <a:pt x="30099" y="45053"/>
                    <a:pt x="33052" y="47530"/>
                    <a:pt x="36576" y="49435"/>
                  </a:cubicBezTo>
                  <a:cubicBezTo>
                    <a:pt x="40100" y="51340"/>
                    <a:pt x="44958" y="53626"/>
                    <a:pt x="51054" y="56197"/>
                  </a:cubicBezTo>
                  <a:lnTo>
                    <a:pt x="55817" y="58102"/>
                  </a:lnTo>
                  <a:cubicBezTo>
                    <a:pt x="64770" y="61627"/>
                    <a:pt x="72104" y="64960"/>
                    <a:pt x="77724" y="68199"/>
                  </a:cubicBezTo>
                  <a:cubicBezTo>
                    <a:pt x="83344" y="71438"/>
                    <a:pt x="88011" y="75628"/>
                    <a:pt x="91821" y="80867"/>
                  </a:cubicBezTo>
                  <a:cubicBezTo>
                    <a:pt x="95631" y="86106"/>
                    <a:pt x="97441" y="92488"/>
                    <a:pt x="97441" y="100013"/>
                  </a:cubicBezTo>
                  <a:cubicBezTo>
                    <a:pt x="97441" y="111919"/>
                    <a:pt x="92869" y="121348"/>
                    <a:pt x="83629" y="128397"/>
                  </a:cubicBezTo>
                  <a:cubicBezTo>
                    <a:pt x="74390" y="135445"/>
                    <a:pt x="61817" y="138970"/>
                    <a:pt x="45720" y="138970"/>
                  </a:cubicBezTo>
                  <a:cubicBezTo>
                    <a:pt x="37814" y="138970"/>
                    <a:pt x="29623" y="137922"/>
                    <a:pt x="21050" y="135731"/>
                  </a:cubicBezTo>
                  <a:cubicBezTo>
                    <a:pt x="12478" y="133540"/>
                    <a:pt x="5429" y="131350"/>
                    <a:pt x="0" y="129159"/>
                  </a:cubicBezTo>
                  <a:lnTo>
                    <a:pt x="0" y="98393"/>
                  </a:lnTo>
                  <a:lnTo>
                    <a:pt x="15621" y="98393"/>
                  </a:lnTo>
                  <a:lnTo>
                    <a:pt x="20098" y="117443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6" name="Freeform: Shape 1068"/>
            <p:cNvSpPr/>
            <p:nvPr/>
          </p:nvSpPr>
          <p:spPr>
            <a:xfrm>
              <a:off x="13046106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3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621 w 63817"/>
                <a:gd name="connsiteY13" fmla="*/ 28861 h 190690"/>
                <a:gd name="connsiteX14" fmla="*/ 13811 w 63817"/>
                <a:gd name="connsiteY14" fmla="*/ 17812 h 190690"/>
                <a:gd name="connsiteX15" fmla="*/ 18479 w 63817"/>
                <a:gd name="connsiteY15" fmla="*/ 5048 h 190690"/>
                <a:gd name="connsiteX16" fmla="*/ 31337 w 63817"/>
                <a:gd name="connsiteY16" fmla="*/ 0 h 190690"/>
                <a:gd name="connsiteX17" fmla="*/ 43339 w 63817"/>
                <a:gd name="connsiteY17" fmla="*/ 4381 h 190690"/>
                <a:gd name="connsiteX18" fmla="*/ 47149 w 63817"/>
                <a:gd name="connsiteY18" fmla="*/ 15430 h 190690"/>
                <a:gd name="connsiteX19" fmla="*/ 42482 w 63817"/>
                <a:gd name="connsiteY19" fmla="*/ 28384 h 190690"/>
                <a:gd name="connsiteX20" fmla="*/ 29337 w 63817"/>
                <a:gd name="connsiteY20" fmla="*/ 33147 h 190690"/>
                <a:gd name="connsiteX21" fmla="*/ 29146 w 63817"/>
                <a:gd name="connsiteY21" fmla="*/ 33147 h 190690"/>
                <a:gd name="connsiteX22" fmla="*/ 17621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3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621" y="28861"/>
                  </a:moveTo>
                  <a:cubicBezTo>
                    <a:pt x="15050" y="26003"/>
                    <a:pt x="13811" y="22289"/>
                    <a:pt x="13811" y="17812"/>
                  </a:cubicBezTo>
                  <a:cubicBezTo>
                    <a:pt x="13811" y="12668"/>
                    <a:pt x="15335" y="8477"/>
                    <a:pt x="18479" y="5048"/>
                  </a:cubicBezTo>
                  <a:cubicBezTo>
                    <a:pt x="21622" y="1715"/>
                    <a:pt x="25908" y="0"/>
                    <a:pt x="31337" y="0"/>
                  </a:cubicBezTo>
                  <a:cubicBezTo>
                    <a:pt x="36767" y="0"/>
                    <a:pt x="40767" y="1429"/>
                    <a:pt x="43339" y="4381"/>
                  </a:cubicBezTo>
                  <a:cubicBezTo>
                    <a:pt x="45911" y="7239"/>
                    <a:pt x="47149" y="10954"/>
                    <a:pt x="47149" y="15430"/>
                  </a:cubicBezTo>
                  <a:cubicBezTo>
                    <a:pt x="47149" y="20860"/>
                    <a:pt x="45625" y="25241"/>
                    <a:pt x="42482" y="28384"/>
                  </a:cubicBezTo>
                  <a:cubicBezTo>
                    <a:pt x="39338" y="31623"/>
                    <a:pt x="34957" y="33147"/>
                    <a:pt x="29337" y="33147"/>
                  </a:cubicBezTo>
                  <a:lnTo>
                    <a:pt x="29146" y="33147"/>
                  </a:lnTo>
                  <a:cubicBezTo>
                    <a:pt x="24003" y="33242"/>
                    <a:pt x="20193" y="31814"/>
                    <a:pt x="17621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7" name="Freeform: Shape 1069"/>
            <p:cNvSpPr/>
            <p:nvPr/>
          </p:nvSpPr>
          <p:spPr>
            <a:xfrm>
              <a:off x="13115639" y="7044943"/>
              <a:ext cx="136588" cy="199643"/>
            </a:xfrm>
            <a:custGeom>
              <a:avLst/>
              <a:gdLst>
                <a:gd name="connsiteX0" fmla="*/ 0 w 136588"/>
                <a:gd name="connsiteY0" fmla="*/ 4572 h 199643"/>
                <a:gd name="connsiteX1" fmla="*/ 38481 w 136588"/>
                <a:gd name="connsiteY1" fmla="*/ 0 h 199643"/>
                <a:gd name="connsiteX2" fmla="*/ 38957 w 136588"/>
                <a:gd name="connsiteY2" fmla="*/ 0 h 199643"/>
                <a:gd name="connsiteX3" fmla="*/ 44482 w 136588"/>
                <a:gd name="connsiteY3" fmla="*/ 3620 h 199643"/>
                <a:gd name="connsiteX4" fmla="*/ 44482 w 136588"/>
                <a:gd name="connsiteY4" fmla="*/ 76010 h 199643"/>
                <a:gd name="connsiteX5" fmla="*/ 61722 w 136588"/>
                <a:gd name="connsiteY5" fmla="*/ 64484 h 199643"/>
                <a:gd name="connsiteX6" fmla="*/ 84010 w 136588"/>
                <a:gd name="connsiteY6" fmla="*/ 59912 h 199643"/>
                <a:gd name="connsiteX7" fmla="*/ 110395 w 136588"/>
                <a:gd name="connsiteY7" fmla="*/ 66866 h 199643"/>
                <a:gd name="connsiteX8" fmla="*/ 129445 w 136588"/>
                <a:gd name="connsiteY8" fmla="*/ 88487 h 199643"/>
                <a:gd name="connsiteX9" fmla="*/ 136588 w 136588"/>
                <a:gd name="connsiteY9" fmla="*/ 125540 h 199643"/>
                <a:gd name="connsiteX10" fmla="*/ 128016 w 136588"/>
                <a:gd name="connsiteY10" fmla="*/ 163068 h 199643"/>
                <a:gd name="connsiteX11" fmla="*/ 103632 w 136588"/>
                <a:gd name="connsiteY11" fmla="*/ 189738 h 199643"/>
                <a:gd name="connsiteX12" fmla="*/ 66770 w 136588"/>
                <a:gd name="connsiteY12" fmla="*/ 199644 h 199643"/>
                <a:gd name="connsiteX13" fmla="*/ 36481 w 136588"/>
                <a:gd name="connsiteY13" fmla="*/ 196406 h 199643"/>
                <a:gd name="connsiteX14" fmla="*/ 19907 w 136588"/>
                <a:gd name="connsiteY14" fmla="*/ 190500 h 199643"/>
                <a:gd name="connsiteX15" fmla="*/ 19907 w 136588"/>
                <a:gd name="connsiteY15" fmla="*/ 17335 h 199643"/>
                <a:gd name="connsiteX16" fmla="*/ 191 w 136588"/>
                <a:gd name="connsiteY16" fmla="*/ 14669 h 199643"/>
                <a:gd name="connsiteX17" fmla="*/ 191 w 136588"/>
                <a:gd name="connsiteY17" fmla="*/ 4572 h 199643"/>
                <a:gd name="connsiteX18" fmla="*/ 57150 w 136588"/>
                <a:gd name="connsiteY18" fmla="*/ 81153 h 199643"/>
                <a:gd name="connsiteX19" fmla="*/ 44482 w 136588"/>
                <a:gd name="connsiteY19" fmla="*/ 90678 h 199643"/>
                <a:gd name="connsiteX20" fmla="*/ 44482 w 136588"/>
                <a:gd name="connsiteY20" fmla="*/ 179261 h 199643"/>
                <a:gd name="connsiteX21" fmla="*/ 52768 w 136588"/>
                <a:gd name="connsiteY21" fmla="*/ 184690 h 199643"/>
                <a:gd name="connsiteX22" fmla="*/ 68294 w 136588"/>
                <a:gd name="connsiteY22" fmla="*/ 186690 h 199643"/>
                <a:gd name="connsiteX23" fmla="*/ 98107 w 136588"/>
                <a:gd name="connsiteY23" fmla="*/ 171736 h 199643"/>
                <a:gd name="connsiteX24" fmla="*/ 109442 w 136588"/>
                <a:gd name="connsiteY24" fmla="*/ 128206 h 199643"/>
                <a:gd name="connsiteX25" fmla="*/ 99536 w 136588"/>
                <a:gd name="connsiteY25" fmla="*/ 89725 h 199643"/>
                <a:gd name="connsiteX26" fmla="*/ 74009 w 136588"/>
                <a:gd name="connsiteY26" fmla="*/ 76962 h 199643"/>
                <a:gd name="connsiteX27" fmla="*/ 57150 w 136588"/>
                <a:gd name="connsiteY27" fmla="*/ 81153 h 199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6588" h="199643">
                  <a:moveTo>
                    <a:pt x="0" y="4572"/>
                  </a:moveTo>
                  <a:lnTo>
                    <a:pt x="38481" y="0"/>
                  </a:lnTo>
                  <a:lnTo>
                    <a:pt x="38957" y="0"/>
                  </a:lnTo>
                  <a:lnTo>
                    <a:pt x="44482" y="3620"/>
                  </a:lnTo>
                  <a:lnTo>
                    <a:pt x="44482" y="76010"/>
                  </a:lnTo>
                  <a:cubicBezTo>
                    <a:pt x="49244" y="71342"/>
                    <a:pt x="55054" y="67532"/>
                    <a:pt x="61722" y="64484"/>
                  </a:cubicBezTo>
                  <a:cubicBezTo>
                    <a:pt x="68389" y="61436"/>
                    <a:pt x="75819" y="59912"/>
                    <a:pt x="84010" y="59912"/>
                  </a:cubicBezTo>
                  <a:cubicBezTo>
                    <a:pt x="93631" y="59912"/>
                    <a:pt x="102394" y="62198"/>
                    <a:pt x="110395" y="66866"/>
                  </a:cubicBezTo>
                  <a:cubicBezTo>
                    <a:pt x="118396" y="71533"/>
                    <a:pt x="124682" y="78772"/>
                    <a:pt x="129445" y="88487"/>
                  </a:cubicBezTo>
                  <a:cubicBezTo>
                    <a:pt x="134207" y="98298"/>
                    <a:pt x="136588" y="110585"/>
                    <a:pt x="136588" y="125540"/>
                  </a:cubicBezTo>
                  <a:cubicBezTo>
                    <a:pt x="136588" y="139351"/>
                    <a:pt x="133731" y="151829"/>
                    <a:pt x="128016" y="163068"/>
                  </a:cubicBezTo>
                  <a:cubicBezTo>
                    <a:pt x="122301" y="174308"/>
                    <a:pt x="114205" y="183166"/>
                    <a:pt x="103632" y="189738"/>
                  </a:cubicBezTo>
                  <a:cubicBezTo>
                    <a:pt x="93059" y="196310"/>
                    <a:pt x="80772" y="199644"/>
                    <a:pt x="66770" y="199644"/>
                  </a:cubicBezTo>
                  <a:cubicBezTo>
                    <a:pt x="55721" y="199644"/>
                    <a:pt x="45625" y="198596"/>
                    <a:pt x="36481" y="196406"/>
                  </a:cubicBezTo>
                  <a:cubicBezTo>
                    <a:pt x="27337" y="194215"/>
                    <a:pt x="21812" y="192310"/>
                    <a:pt x="19907" y="190500"/>
                  </a:cubicBezTo>
                  <a:lnTo>
                    <a:pt x="19907" y="17335"/>
                  </a:lnTo>
                  <a:lnTo>
                    <a:pt x="191" y="14669"/>
                  </a:lnTo>
                  <a:lnTo>
                    <a:pt x="191" y="4572"/>
                  </a:lnTo>
                  <a:close/>
                  <a:moveTo>
                    <a:pt x="57150" y="81153"/>
                  </a:moveTo>
                  <a:cubicBezTo>
                    <a:pt x="51911" y="83915"/>
                    <a:pt x="47720" y="87154"/>
                    <a:pt x="44482" y="90678"/>
                  </a:cubicBezTo>
                  <a:lnTo>
                    <a:pt x="44482" y="179261"/>
                  </a:lnTo>
                  <a:cubicBezTo>
                    <a:pt x="45434" y="181546"/>
                    <a:pt x="48196" y="183261"/>
                    <a:pt x="52768" y="184690"/>
                  </a:cubicBezTo>
                  <a:cubicBezTo>
                    <a:pt x="57341" y="186023"/>
                    <a:pt x="62484" y="186690"/>
                    <a:pt x="68294" y="186690"/>
                  </a:cubicBezTo>
                  <a:cubicBezTo>
                    <a:pt x="80677" y="186690"/>
                    <a:pt x="90583" y="181737"/>
                    <a:pt x="98107" y="171736"/>
                  </a:cubicBezTo>
                  <a:cubicBezTo>
                    <a:pt x="105632" y="161830"/>
                    <a:pt x="109442" y="147256"/>
                    <a:pt x="109442" y="128206"/>
                  </a:cubicBezTo>
                  <a:cubicBezTo>
                    <a:pt x="109442" y="111062"/>
                    <a:pt x="106204" y="98203"/>
                    <a:pt x="99536" y="89725"/>
                  </a:cubicBezTo>
                  <a:cubicBezTo>
                    <a:pt x="92869" y="81248"/>
                    <a:pt x="84487" y="76962"/>
                    <a:pt x="74009" y="76962"/>
                  </a:cubicBezTo>
                  <a:cubicBezTo>
                    <a:pt x="68104" y="76962"/>
                    <a:pt x="62389" y="78391"/>
                    <a:pt x="57150" y="81153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8" name="Freeform: Shape 1070"/>
            <p:cNvSpPr/>
            <p:nvPr/>
          </p:nvSpPr>
          <p:spPr>
            <a:xfrm>
              <a:off x="13272325" y="7051135"/>
              <a:ext cx="63817" cy="190690"/>
            </a:xfrm>
            <a:custGeom>
              <a:avLst/>
              <a:gdLst>
                <a:gd name="connsiteX0" fmla="*/ 19526 w 63817"/>
                <a:gd name="connsiteY0" fmla="*/ 75819 h 190690"/>
                <a:gd name="connsiteX1" fmla="*/ 1238 w 63817"/>
                <a:gd name="connsiteY1" fmla="*/ 71438 h 190690"/>
                <a:gd name="connsiteX2" fmla="*/ 1238 w 63817"/>
                <a:gd name="connsiteY2" fmla="*/ 58674 h 190690"/>
                <a:gd name="connsiteX3" fmla="*/ 38576 w 63817"/>
                <a:gd name="connsiteY3" fmla="*/ 54102 h 190690"/>
                <a:gd name="connsiteX4" fmla="*/ 39052 w 63817"/>
                <a:gd name="connsiteY4" fmla="*/ 54102 h 190690"/>
                <a:gd name="connsiteX5" fmla="*/ 44577 w 63817"/>
                <a:gd name="connsiteY5" fmla="*/ 58388 h 190690"/>
                <a:gd name="connsiteX6" fmla="*/ 44577 w 63817"/>
                <a:gd name="connsiteY6" fmla="*/ 176975 h 190690"/>
                <a:gd name="connsiteX7" fmla="*/ 63817 w 63817"/>
                <a:gd name="connsiteY7" fmla="*/ 178879 h 190690"/>
                <a:gd name="connsiteX8" fmla="*/ 63817 w 63817"/>
                <a:gd name="connsiteY8" fmla="*/ 190690 h 190690"/>
                <a:gd name="connsiteX9" fmla="*/ 0 w 63817"/>
                <a:gd name="connsiteY9" fmla="*/ 190690 h 190690"/>
                <a:gd name="connsiteX10" fmla="*/ 0 w 63817"/>
                <a:gd name="connsiteY10" fmla="*/ 178879 h 190690"/>
                <a:gd name="connsiteX11" fmla="*/ 19526 w 63817"/>
                <a:gd name="connsiteY11" fmla="*/ 176689 h 190690"/>
                <a:gd name="connsiteX12" fmla="*/ 19526 w 63817"/>
                <a:gd name="connsiteY12" fmla="*/ 75819 h 190690"/>
                <a:gd name="connsiteX13" fmla="*/ 17526 w 63817"/>
                <a:gd name="connsiteY13" fmla="*/ 28861 h 190690"/>
                <a:gd name="connsiteX14" fmla="*/ 13716 w 63817"/>
                <a:gd name="connsiteY14" fmla="*/ 17812 h 190690"/>
                <a:gd name="connsiteX15" fmla="*/ 18383 w 63817"/>
                <a:gd name="connsiteY15" fmla="*/ 5048 h 190690"/>
                <a:gd name="connsiteX16" fmla="*/ 31242 w 63817"/>
                <a:gd name="connsiteY16" fmla="*/ 0 h 190690"/>
                <a:gd name="connsiteX17" fmla="*/ 43243 w 63817"/>
                <a:gd name="connsiteY17" fmla="*/ 4381 h 190690"/>
                <a:gd name="connsiteX18" fmla="*/ 47053 w 63817"/>
                <a:gd name="connsiteY18" fmla="*/ 15430 h 190690"/>
                <a:gd name="connsiteX19" fmla="*/ 42386 w 63817"/>
                <a:gd name="connsiteY19" fmla="*/ 28384 h 190690"/>
                <a:gd name="connsiteX20" fmla="*/ 29242 w 63817"/>
                <a:gd name="connsiteY20" fmla="*/ 33147 h 190690"/>
                <a:gd name="connsiteX21" fmla="*/ 29051 w 63817"/>
                <a:gd name="connsiteY21" fmla="*/ 33147 h 190690"/>
                <a:gd name="connsiteX22" fmla="*/ 17526 w 63817"/>
                <a:gd name="connsiteY22" fmla="*/ 28861 h 190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3817" h="190690">
                  <a:moveTo>
                    <a:pt x="19526" y="75819"/>
                  </a:moveTo>
                  <a:lnTo>
                    <a:pt x="1238" y="71438"/>
                  </a:lnTo>
                  <a:lnTo>
                    <a:pt x="1238" y="58674"/>
                  </a:lnTo>
                  <a:lnTo>
                    <a:pt x="38576" y="54102"/>
                  </a:lnTo>
                  <a:lnTo>
                    <a:pt x="39052" y="54102"/>
                  </a:lnTo>
                  <a:lnTo>
                    <a:pt x="44577" y="58388"/>
                  </a:lnTo>
                  <a:lnTo>
                    <a:pt x="44577" y="176975"/>
                  </a:lnTo>
                  <a:lnTo>
                    <a:pt x="63817" y="178879"/>
                  </a:lnTo>
                  <a:lnTo>
                    <a:pt x="63817" y="190690"/>
                  </a:lnTo>
                  <a:lnTo>
                    <a:pt x="0" y="190690"/>
                  </a:lnTo>
                  <a:lnTo>
                    <a:pt x="0" y="178879"/>
                  </a:lnTo>
                  <a:lnTo>
                    <a:pt x="19526" y="176689"/>
                  </a:lnTo>
                  <a:lnTo>
                    <a:pt x="19526" y="75819"/>
                  </a:lnTo>
                  <a:close/>
                  <a:moveTo>
                    <a:pt x="17526" y="28861"/>
                  </a:moveTo>
                  <a:cubicBezTo>
                    <a:pt x="14954" y="26003"/>
                    <a:pt x="13716" y="22289"/>
                    <a:pt x="13716" y="17812"/>
                  </a:cubicBezTo>
                  <a:cubicBezTo>
                    <a:pt x="13716" y="12668"/>
                    <a:pt x="15240" y="8477"/>
                    <a:pt x="18383" y="5048"/>
                  </a:cubicBezTo>
                  <a:cubicBezTo>
                    <a:pt x="21526" y="1715"/>
                    <a:pt x="25813" y="0"/>
                    <a:pt x="31242" y="0"/>
                  </a:cubicBezTo>
                  <a:cubicBezTo>
                    <a:pt x="36671" y="0"/>
                    <a:pt x="40672" y="1429"/>
                    <a:pt x="43243" y="4381"/>
                  </a:cubicBezTo>
                  <a:cubicBezTo>
                    <a:pt x="45815" y="7239"/>
                    <a:pt x="47053" y="10954"/>
                    <a:pt x="47053" y="15430"/>
                  </a:cubicBezTo>
                  <a:cubicBezTo>
                    <a:pt x="47053" y="20860"/>
                    <a:pt x="45529" y="25241"/>
                    <a:pt x="42386" y="28384"/>
                  </a:cubicBezTo>
                  <a:cubicBezTo>
                    <a:pt x="39243" y="31623"/>
                    <a:pt x="34861" y="33147"/>
                    <a:pt x="29242" y="33147"/>
                  </a:cubicBezTo>
                  <a:lnTo>
                    <a:pt x="29051" y="33147"/>
                  </a:lnTo>
                  <a:cubicBezTo>
                    <a:pt x="24003" y="33242"/>
                    <a:pt x="20098" y="31814"/>
                    <a:pt x="17526" y="28861"/>
                  </a:cubicBez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09" name="Freeform: Shape 1071"/>
            <p:cNvSpPr/>
            <p:nvPr/>
          </p:nvSpPr>
          <p:spPr>
            <a:xfrm>
              <a:off x="13351192" y="7044848"/>
              <a:ext cx="65055" cy="197072"/>
            </a:xfrm>
            <a:custGeom>
              <a:avLst/>
              <a:gdLst>
                <a:gd name="connsiteX0" fmla="*/ 19526 w 65055"/>
                <a:gd name="connsiteY0" fmla="*/ 17621 h 197072"/>
                <a:gd name="connsiteX1" fmla="*/ 0 w 65055"/>
                <a:gd name="connsiteY1" fmla="*/ 14954 h 197072"/>
                <a:gd name="connsiteX2" fmla="*/ 0 w 65055"/>
                <a:gd name="connsiteY2" fmla="*/ 4572 h 197072"/>
                <a:gd name="connsiteX3" fmla="*/ 38767 w 65055"/>
                <a:gd name="connsiteY3" fmla="*/ 0 h 197072"/>
                <a:gd name="connsiteX4" fmla="*/ 39243 w 65055"/>
                <a:gd name="connsiteY4" fmla="*/ 0 h 197072"/>
                <a:gd name="connsiteX5" fmla="*/ 44577 w 65055"/>
                <a:gd name="connsiteY5" fmla="*/ 3620 h 197072"/>
                <a:gd name="connsiteX6" fmla="*/ 44577 w 65055"/>
                <a:gd name="connsiteY6" fmla="*/ 183356 h 197072"/>
                <a:gd name="connsiteX7" fmla="*/ 65056 w 65055"/>
                <a:gd name="connsiteY7" fmla="*/ 185261 h 197072"/>
                <a:gd name="connsiteX8" fmla="*/ 65056 w 65055"/>
                <a:gd name="connsiteY8" fmla="*/ 197072 h 197072"/>
                <a:gd name="connsiteX9" fmla="*/ 95 w 65055"/>
                <a:gd name="connsiteY9" fmla="*/ 197072 h 197072"/>
                <a:gd name="connsiteX10" fmla="*/ 95 w 65055"/>
                <a:gd name="connsiteY10" fmla="*/ 185261 h 197072"/>
                <a:gd name="connsiteX11" fmla="*/ 19621 w 65055"/>
                <a:gd name="connsiteY11" fmla="*/ 183070 h 197072"/>
                <a:gd name="connsiteX12" fmla="*/ 19621 w 65055"/>
                <a:gd name="connsiteY12" fmla="*/ 17621 h 197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5055" h="197072">
                  <a:moveTo>
                    <a:pt x="19526" y="17621"/>
                  </a:moveTo>
                  <a:lnTo>
                    <a:pt x="0" y="14954"/>
                  </a:lnTo>
                  <a:lnTo>
                    <a:pt x="0" y="4572"/>
                  </a:lnTo>
                  <a:lnTo>
                    <a:pt x="38767" y="0"/>
                  </a:lnTo>
                  <a:lnTo>
                    <a:pt x="39243" y="0"/>
                  </a:lnTo>
                  <a:lnTo>
                    <a:pt x="44577" y="3620"/>
                  </a:lnTo>
                  <a:lnTo>
                    <a:pt x="44577" y="183356"/>
                  </a:lnTo>
                  <a:lnTo>
                    <a:pt x="65056" y="185261"/>
                  </a:lnTo>
                  <a:lnTo>
                    <a:pt x="65056" y="197072"/>
                  </a:lnTo>
                  <a:lnTo>
                    <a:pt x="95" y="197072"/>
                  </a:lnTo>
                  <a:lnTo>
                    <a:pt x="95" y="185261"/>
                  </a:lnTo>
                  <a:lnTo>
                    <a:pt x="19621" y="183070"/>
                  </a:lnTo>
                  <a:lnTo>
                    <a:pt x="19621" y="17621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10" name="Freeform: Shape 1072"/>
            <p:cNvSpPr/>
            <p:nvPr/>
          </p:nvSpPr>
          <p:spPr>
            <a:xfrm>
              <a:off x="13432821" y="7104760"/>
              <a:ext cx="110680" cy="139827"/>
            </a:xfrm>
            <a:custGeom>
              <a:avLst/>
              <a:gdLst>
                <a:gd name="connsiteX0" fmla="*/ 15240 w 110680"/>
                <a:gd name="connsiteY0" fmla="*/ 120872 h 139827"/>
                <a:gd name="connsiteX1" fmla="*/ 0 w 110680"/>
                <a:gd name="connsiteY1" fmla="*/ 70104 h 139827"/>
                <a:gd name="connsiteX2" fmla="*/ 7906 w 110680"/>
                <a:gd name="connsiteY2" fmla="*/ 33242 h 139827"/>
                <a:gd name="connsiteX3" fmla="*/ 30194 w 110680"/>
                <a:gd name="connsiteY3" fmla="*/ 8668 h 139827"/>
                <a:gd name="connsiteX4" fmla="*/ 62770 w 110680"/>
                <a:gd name="connsiteY4" fmla="*/ 0 h 139827"/>
                <a:gd name="connsiteX5" fmla="*/ 97536 w 110680"/>
                <a:gd name="connsiteY5" fmla="*/ 12383 h 139827"/>
                <a:gd name="connsiteX6" fmla="*/ 110681 w 110680"/>
                <a:gd name="connsiteY6" fmla="*/ 47911 h 139827"/>
                <a:gd name="connsiteX7" fmla="*/ 108966 w 110680"/>
                <a:gd name="connsiteY7" fmla="*/ 70295 h 139827"/>
                <a:gd name="connsiteX8" fmla="*/ 26194 w 110680"/>
                <a:gd name="connsiteY8" fmla="*/ 70295 h 139827"/>
                <a:gd name="connsiteX9" fmla="*/ 37243 w 110680"/>
                <a:gd name="connsiteY9" fmla="*/ 108680 h 139827"/>
                <a:gd name="connsiteX10" fmla="*/ 67342 w 110680"/>
                <a:gd name="connsiteY10" fmla="*/ 123254 h 139827"/>
                <a:gd name="connsiteX11" fmla="*/ 87440 w 110680"/>
                <a:gd name="connsiteY11" fmla="*/ 119729 h 139827"/>
                <a:gd name="connsiteX12" fmla="*/ 103727 w 110680"/>
                <a:gd name="connsiteY12" fmla="*/ 111443 h 139827"/>
                <a:gd name="connsiteX13" fmla="*/ 108299 w 110680"/>
                <a:gd name="connsiteY13" fmla="*/ 122015 h 139827"/>
                <a:gd name="connsiteX14" fmla="*/ 87630 w 110680"/>
                <a:gd name="connsiteY14" fmla="*/ 134493 h 139827"/>
                <a:gd name="connsiteX15" fmla="*/ 59722 w 110680"/>
                <a:gd name="connsiteY15" fmla="*/ 139827 h 139827"/>
                <a:gd name="connsiteX16" fmla="*/ 15240 w 110680"/>
                <a:gd name="connsiteY16" fmla="*/ 120872 h 139827"/>
                <a:gd name="connsiteX17" fmla="*/ 84201 w 110680"/>
                <a:gd name="connsiteY17" fmla="*/ 57531 h 139827"/>
                <a:gd name="connsiteX18" fmla="*/ 84963 w 110680"/>
                <a:gd name="connsiteY18" fmla="*/ 47149 h 139827"/>
                <a:gd name="connsiteX19" fmla="*/ 78391 w 110680"/>
                <a:gd name="connsiteY19" fmla="*/ 22479 h 139827"/>
                <a:gd name="connsiteX20" fmla="*/ 58293 w 110680"/>
                <a:gd name="connsiteY20" fmla="*/ 13430 h 139827"/>
                <a:gd name="connsiteX21" fmla="*/ 36004 w 110680"/>
                <a:gd name="connsiteY21" fmla="*/ 23527 h 139827"/>
                <a:gd name="connsiteX22" fmla="*/ 26479 w 110680"/>
                <a:gd name="connsiteY22" fmla="*/ 57436 h 139827"/>
                <a:gd name="connsiteX23" fmla="*/ 84201 w 110680"/>
                <a:gd name="connsiteY23" fmla="*/ 57436 h 139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10680" h="139827">
                  <a:moveTo>
                    <a:pt x="15240" y="120872"/>
                  </a:moveTo>
                  <a:cubicBezTo>
                    <a:pt x="5048" y="108204"/>
                    <a:pt x="0" y="91250"/>
                    <a:pt x="0" y="70104"/>
                  </a:cubicBezTo>
                  <a:cubicBezTo>
                    <a:pt x="0" y="56102"/>
                    <a:pt x="2667" y="43910"/>
                    <a:pt x="7906" y="33242"/>
                  </a:cubicBezTo>
                  <a:cubicBezTo>
                    <a:pt x="13145" y="22574"/>
                    <a:pt x="20574" y="14478"/>
                    <a:pt x="30194" y="8668"/>
                  </a:cubicBezTo>
                  <a:cubicBezTo>
                    <a:pt x="39815" y="2858"/>
                    <a:pt x="50578" y="0"/>
                    <a:pt x="62770" y="0"/>
                  </a:cubicBezTo>
                  <a:cubicBezTo>
                    <a:pt x="77724" y="0"/>
                    <a:pt x="89249" y="4096"/>
                    <a:pt x="97536" y="12383"/>
                  </a:cubicBezTo>
                  <a:cubicBezTo>
                    <a:pt x="105823" y="20669"/>
                    <a:pt x="110204" y="32480"/>
                    <a:pt x="110681" y="47911"/>
                  </a:cubicBezTo>
                  <a:cubicBezTo>
                    <a:pt x="110681" y="57722"/>
                    <a:pt x="110109" y="65151"/>
                    <a:pt x="108966" y="70295"/>
                  </a:cubicBezTo>
                  <a:lnTo>
                    <a:pt x="26194" y="70295"/>
                  </a:lnTo>
                  <a:cubicBezTo>
                    <a:pt x="26479" y="86201"/>
                    <a:pt x="30194" y="98965"/>
                    <a:pt x="37243" y="108680"/>
                  </a:cubicBezTo>
                  <a:cubicBezTo>
                    <a:pt x="44291" y="118396"/>
                    <a:pt x="54293" y="123254"/>
                    <a:pt x="67342" y="123254"/>
                  </a:cubicBezTo>
                  <a:cubicBezTo>
                    <a:pt x="73724" y="123254"/>
                    <a:pt x="80486" y="122111"/>
                    <a:pt x="87440" y="119729"/>
                  </a:cubicBezTo>
                  <a:cubicBezTo>
                    <a:pt x="94393" y="117443"/>
                    <a:pt x="99822" y="114586"/>
                    <a:pt x="103727" y="111443"/>
                  </a:cubicBezTo>
                  <a:lnTo>
                    <a:pt x="108299" y="122015"/>
                  </a:lnTo>
                  <a:cubicBezTo>
                    <a:pt x="103632" y="126873"/>
                    <a:pt x="96774" y="130969"/>
                    <a:pt x="87630" y="134493"/>
                  </a:cubicBezTo>
                  <a:cubicBezTo>
                    <a:pt x="78486" y="138017"/>
                    <a:pt x="69152" y="139827"/>
                    <a:pt x="59722" y="139827"/>
                  </a:cubicBezTo>
                  <a:cubicBezTo>
                    <a:pt x="40291" y="139827"/>
                    <a:pt x="25432" y="133541"/>
                    <a:pt x="15240" y="120872"/>
                  </a:cubicBezTo>
                  <a:close/>
                  <a:moveTo>
                    <a:pt x="84201" y="57531"/>
                  </a:moveTo>
                  <a:cubicBezTo>
                    <a:pt x="84677" y="54197"/>
                    <a:pt x="84963" y="50768"/>
                    <a:pt x="84963" y="47149"/>
                  </a:cubicBezTo>
                  <a:cubicBezTo>
                    <a:pt x="84773" y="36767"/>
                    <a:pt x="82582" y="28480"/>
                    <a:pt x="78391" y="22479"/>
                  </a:cubicBezTo>
                  <a:cubicBezTo>
                    <a:pt x="74104" y="16478"/>
                    <a:pt x="67437" y="13430"/>
                    <a:pt x="58293" y="13430"/>
                  </a:cubicBezTo>
                  <a:cubicBezTo>
                    <a:pt x="48959" y="13430"/>
                    <a:pt x="41529" y="16764"/>
                    <a:pt x="36004" y="23527"/>
                  </a:cubicBezTo>
                  <a:cubicBezTo>
                    <a:pt x="30480" y="30290"/>
                    <a:pt x="27337" y="41529"/>
                    <a:pt x="26479" y="57436"/>
                  </a:cubicBezTo>
                  <a:lnTo>
                    <a:pt x="84201" y="57436"/>
                  </a:lnTo>
                  <a:close/>
                </a:path>
              </a:pathLst>
            </a:custGeom>
            <a:solidFill>
              <a:srgbClr val="262262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</p:grpSp>
      <p:grpSp>
        <p:nvGrpSpPr>
          <p:cNvPr id="111" name="Graphic 175"/>
          <p:cNvGrpSpPr>
            <a:grpSpLocks noChangeAspect="1"/>
          </p:cNvGrpSpPr>
          <p:nvPr userDrawn="1"/>
        </p:nvGrpSpPr>
        <p:grpSpPr bwMode="auto">
          <a:xfrm>
            <a:off x="4205288" y="9053513"/>
            <a:ext cx="4119562" cy="4119562"/>
            <a:chOff x="10648950" y="5323681"/>
            <a:chExt cx="3089433" cy="3089433"/>
          </a:xfrm>
        </p:grpSpPr>
        <p:sp>
          <p:nvSpPr>
            <p:cNvPr id="112" name="Freeform: Shape 1074"/>
            <p:cNvSpPr/>
            <p:nvPr/>
          </p:nvSpPr>
          <p:spPr>
            <a:xfrm>
              <a:off x="10648950" y="5323681"/>
              <a:ext cx="1310777" cy="2622744"/>
            </a:xfrm>
            <a:custGeom>
              <a:avLst/>
              <a:gdLst>
                <a:gd name="connsiteX0" fmla="*/ 1311212 w 1311211"/>
                <a:gd name="connsiteY0" fmla="*/ 0 h 2622423"/>
                <a:gd name="connsiteX1" fmla="*/ 0 w 1311211"/>
                <a:gd name="connsiteY1" fmla="*/ 1311212 h 2622423"/>
                <a:gd name="connsiteX2" fmla="*/ 1311212 w 1311211"/>
                <a:gd name="connsiteY2" fmla="*/ 2622423 h 2622423"/>
                <a:gd name="connsiteX3" fmla="*/ 1311212 w 1311211"/>
                <a:gd name="connsiteY3" fmla="*/ 0 h 2622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1211" h="2622423">
                  <a:moveTo>
                    <a:pt x="1311212" y="0"/>
                  </a:moveTo>
                  <a:cubicBezTo>
                    <a:pt x="587026" y="0"/>
                    <a:pt x="0" y="587026"/>
                    <a:pt x="0" y="1311212"/>
                  </a:cubicBezTo>
                  <a:cubicBezTo>
                    <a:pt x="0" y="2035397"/>
                    <a:pt x="587026" y="2622423"/>
                    <a:pt x="1311212" y="2622423"/>
                  </a:cubicBezTo>
                  <a:lnTo>
                    <a:pt x="1311212" y="0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o-RO">
                <a:latin typeface="+mn-lt"/>
              </a:endParaRPr>
            </a:p>
          </p:txBody>
        </p:sp>
        <p:sp>
          <p:nvSpPr>
            <p:cNvPr id="113" name="Freeform: Shape 115"/>
            <p:cNvSpPr>
              <a:spLocks/>
            </p:cNvSpPr>
            <p:nvPr/>
          </p:nvSpPr>
          <p:spPr bwMode="auto">
            <a:xfrm>
              <a:off x="11960161" y="5323681"/>
              <a:ext cx="1778222" cy="3089433"/>
            </a:xfrm>
            <a:custGeom>
              <a:avLst/>
              <a:gdLst>
                <a:gd name="T0" fmla="*/ 1778222 w 1778222"/>
                <a:gd name="T1" fmla="*/ 2683955 h 3089433"/>
                <a:gd name="T2" fmla="*/ 1059275 w 1778222"/>
                <a:gd name="T3" fmla="*/ 2083594 h 3089433"/>
                <a:gd name="T4" fmla="*/ 1311116 w 1778222"/>
                <a:gd name="T5" fmla="*/ 1311212 h 3089433"/>
                <a:gd name="T6" fmla="*/ 0 w 1778222"/>
                <a:gd name="T7" fmla="*/ 0 h 3089433"/>
                <a:gd name="T8" fmla="*/ 0 w 1778222"/>
                <a:gd name="T9" fmla="*/ 2622328 h 3089433"/>
                <a:gd name="T10" fmla="*/ 772382 w 1778222"/>
                <a:gd name="T11" fmla="*/ 2370487 h 3089433"/>
                <a:gd name="T12" fmla="*/ 1372743 w 1778222"/>
                <a:gd name="T13" fmla="*/ 3089434 h 3089433"/>
                <a:gd name="T14" fmla="*/ 1778222 w 1778222"/>
                <a:gd name="T15" fmla="*/ 2683955 h 30894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78222" h="3089433">
                  <a:moveTo>
                    <a:pt x="1778222" y="2683955"/>
                  </a:moveTo>
                  <a:lnTo>
                    <a:pt x="1059275" y="2083594"/>
                  </a:lnTo>
                  <a:cubicBezTo>
                    <a:pt x="1217486" y="1866900"/>
                    <a:pt x="1311116" y="1600010"/>
                    <a:pt x="1311116" y="1311212"/>
                  </a:cubicBezTo>
                  <a:cubicBezTo>
                    <a:pt x="1311116" y="587026"/>
                    <a:pt x="724090" y="0"/>
                    <a:pt x="0" y="0"/>
                  </a:cubicBezTo>
                  <a:lnTo>
                    <a:pt x="0" y="2622328"/>
                  </a:lnTo>
                  <a:cubicBezTo>
                    <a:pt x="288893" y="2622328"/>
                    <a:pt x="555688" y="2528697"/>
                    <a:pt x="772382" y="2370487"/>
                  </a:cubicBezTo>
                  <a:lnTo>
                    <a:pt x="1372743" y="3089434"/>
                  </a:lnTo>
                  <a:lnTo>
                    <a:pt x="1778222" y="2683955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24400" y="7848600"/>
            <a:ext cx="8925450" cy="3051702"/>
          </a:xfrm>
        </p:spPr>
        <p:txBody>
          <a:bodyPr anchor="b">
            <a:normAutofit/>
          </a:bodyPr>
          <a:lstStyle>
            <a:lvl1pPr algn="l">
              <a:defRPr sz="6600" b="1">
                <a:solidFill>
                  <a:schemeClr val="tx2"/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24400" y="11364620"/>
            <a:ext cx="8925450" cy="1016352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000">
                <a:solidFill>
                  <a:schemeClr val="tx2"/>
                </a:solidFill>
              </a:defRPr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endParaRPr lang="en-US" dirty="0"/>
          </a:p>
        </p:txBody>
      </p:sp>
      <p:sp>
        <p:nvSpPr>
          <p:cNvPr id="114" name="Date Placeholder 9"/>
          <p:cNvSpPr>
            <a:spLocks noGrp="1"/>
          </p:cNvSpPr>
          <p:nvPr>
            <p:ph type="dt" sz="half" idx="10"/>
          </p:nvPr>
        </p:nvSpPr>
        <p:spPr>
          <a:xfrm>
            <a:off x="1260475" y="12153900"/>
            <a:ext cx="4694238" cy="731838"/>
          </a:xfrm>
        </p:spPr>
        <p:txBody>
          <a:bodyPr/>
          <a:lstStyle>
            <a:lvl1pPr algn="l">
              <a:defRPr sz="2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9AF1D13-E904-450C-B653-260C81DBD7B6}" type="datetimeFigureOut">
              <a:rPr lang="ro-RO"/>
              <a:pPr>
                <a:defRPr/>
              </a:pPr>
              <a:t>27.01.2025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504809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731838"/>
            <a:ext cx="21031200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o-RO"/>
              <a:t>Click to edit Master title style</a:t>
            </a:r>
          </a:p>
        </p:txBody>
      </p:sp>
      <p:sp>
        <p:nvSpPr>
          <p:cNvPr id="1027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3656013"/>
            <a:ext cx="21031200" cy="871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o-RO"/>
              <a:t>Click to edit Master text styles</a:t>
            </a:r>
          </a:p>
          <a:p>
            <a:pPr lvl="1"/>
            <a:r>
              <a:rPr lang="en-US" altLang="ro-RO"/>
              <a:t>Second level</a:t>
            </a:r>
          </a:p>
          <a:p>
            <a:pPr lvl="2"/>
            <a:r>
              <a:rPr lang="en-US" altLang="ro-RO"/>
              <a:t>Third level</a:t>
            </a:r>
          </a:p>
          <a:p>
            <a:pPr lvl="3"/>
            <a:r>
              <a:rPr lang="en-US" altLang="ro-RO"/>
              <a:t>Fourth level</a:t>
            </a:r>
          </a:p>
          <a:p>
            <a:pPr lvl="4"/>
            <a:r>
              <a:rPr lang="en-US" altLang="ro-RO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28575"/>
            <a:ext cx="5486400" cy="7318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8EC4D52-E101-491B-B04B-C2A8E2FC463C}" type="datetimeFigureOut">
              <a:rPr lang="ro-RO"/>
              <a:pPr>
                <a:defRPr/>
              </a:pPr>
              <a:t>27.01.2025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28575"/>
            <a:ext cx="8229600" cy="7318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28575"/>
            <a:ext cx="5486400" cy="7318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2400">
                <a:solidFill>
                  <a:srgbClr val="A3A3A3"/>
                </a:solidFill>
              </a:defRPr>
            </a:lvl1pPr>
          </a:lstStyle>
          <a:p>
            <a:pPr>
              <a:defRPr/>
            </a:pPr>
            <a:fld id="{E196115E-8229-4162-8680-05AE3E18E624}" type="slidenum">
              <a:rPr lang="ro-RO" altLang="en-US"/>
              <a:pPr>
                <a:defRPr/>
              </a:pPr>
              <a:t>‹#›</a:t>
            </a:fld>
            <a:endParaRPr lang="ro-RO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</p:sldLayoutIdLst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xStyles>
    <p:titleStyle>
      <a:lvl1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 b="1">
          <a:solidFill>
            <a:schemeClr val="tx2"/>
          </a:solidFill>
          <a:latin typeface="Calibri" panose="020F0502020204030204" pitchFamily="34" charset="0"/>
        </a:defRPr>
      </a:lvl2pPr>
      <a:lvl3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 b="1">
          <a:solidFill>
            <a:schemeClr val="tx2"/>
          </a:solidFill>
          <a:latin typeface="Calibri" panose="020F0502020204030204" pitchFamily="34" charset="0"/>
        </a:defRPr>
      </a:lvl3pPr>
      <a:lvl4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 b="1">
          <a:solidFill>
            <a:schemeClr val="tx2"/>
          </a:solidFill>
          <a:latin typeface="Calibri" panose="020F0502020204030204" pitchFamily="34" charset="0"/>
        </a:defRPr>
      </a:lvl4pPr>
      <a:lvl5pPr algn="l" defTabSz="1828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 b="1">
          <a:solidFill>
            <a:schemeClr val="tx2"/>
          </a:solidFill>
          <a:latin typeface="Calibri" panose="020F0502020204030204" pitchFamily="34" charset="0"/>
        </a:defRPr>
      </a:lvl5pPr>
      <a:lvl6pPr marL="4572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8800" b="1">
          <a:solidFill>
            <a:schemeClr val="tx2"/>
          </a:solidFill>
          <a:latin typeface="Calibri" panose="020F0502020204030204" pitchFamily="34" charset="0"/>
        </a:defRPr>
      </a:lvl6pPr>
      <a:lvl7pPr marL="9144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8800" b="1">
          <a:solidFill>
            <a:schemeClr val="tx2"/>
          </a:solidFill>
          <a:latin typeface="Calibri" panose="020F0502020204030204" pitchFamily="34" charset="0"/>
        </a:defRPr>
      </a:lvl7pPr>
      <a:lvl8pPr marL="13716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8800" b="1">
          <a:solidFill>
            <a:schemeClr val="tx2"/>
          </a:solidFill>
          <a:latin typeface="Calibri" panose="020F0502020204030204" pitchFamily="34" charset="0"/>
        </a:defRPr>
      </a:lvl8pPr>
      <a:lvl9pPr marL="1828800" algn="l" defTabSz="1828800" rtl="0" fontAlgn="base">
        <a:lnSpc>
          <a:spcPct val="90000"/>
        </a:lnSpc>
        <a:spcBef>
          <a:spcPct val="0"/>
        </a:spcBef>
        <a:spcAft>
          <a:spcPct val="0"/>
        </a:spcAft>
        <a:defRPr sz="8800" b="1">
          <a:solidFill>
            <a:schemeClr val="tx2"/>
          </a:solidFill>
          <a:latin typeface="Calibri" panose="020F0502020204030204" pitchFamily="34" charset="0"/>
        </a:defRPr>
      </a:lvl9pPr>
    </p:titleStyle>
    <p:bodyStyle>
      <a:lvl1pPr algn="l" defTabSz="1828800" rtl="0" eaLnBrk="0" fontAlgn="base" hangingPunct="0">
        <a:lnSpc>
          <a:spcPct val="90000"/>
        </a:lnSpc>
        <a:spcBef>
          <a:spcPts val="2000"/>
        </a:spcBef>
        <a:spcAft>
          <a:spcPct val="0"/>
        </a:spcAft>
        <a:buFont typeface="Arial" charset="0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aifs.gov.au/resources/short-articles/too-much-time-screen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61825" y="6271896"/>
            <a:ext cx="9784977" cy="2521526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o-RO" sz="8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Mai multă viață, mai puține ecrane!</a:t>
            </a:r>
          </a:p>
        </p:txBody>
      </p:sp>
      <p:sp>
        <p:nvSpPr>
          <p:cNvPr id="21507" name="Subtitle 2"/>
          <p:cNvSpPr>
            <a:spLocks noGrp="1" noChangeArrowheads="1"/>
          </p:cNvSpPr>
          <p:nvPr>
            <p:ph type="subTitle" idx="1"/>
          </p:nvPr>
        </p:nvSpPr>
        <p:spPr>
          <a:xfrm>
            <a:off x="6839308" y="12850813"/>
            <a:ext cx="6807679" cy="73025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o-RO" altLang="ro-RO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o-RO" altLang="ro-RO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Material destinat părinților</a:t>
            </a:r>
          </a:p>
          <a:p>
            <a:pPr eaLnBrk="1" hangingPunct="1">
              <a:spcBef>
                <a:spcPct val="0"/>
              </a:spcBef>
            </a:pPr>
            <a:endParaRPr lang="ro-RO" altLang="ro-RO" sz="4000" dirty="0"/>
          </a:p>
        </p:txBody>
      </p:sp>
      <p:sp>
        <p:nvSpPr>
          <p:cNvPr id="21508" name="Date Placeholder 3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5948082" y="3810954"/>
            <a:ext cx="9784976" cy="730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ro-RO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Ianuarie</a:t>
            </a:r>
            <a:r>
              <a:rPr lang="en-US" altLang="ro-RO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ro-RO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Februarie</a:t>
            </a:r>
            <a:r>
              <a:rPr lang="en-US" altLang="ro-RO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o-RO" altLang="ro-RO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93AEAC2-1FAB-DBCD-E7F1-14FE852AC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438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F99071CC-9232-F979-CD9F-37643348BB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2438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Imagine 6">
            <a:extLst>
              <a:ext uri="{FF2B5EF4-FFF2-40B4-BE49-F238E27FC236}">
                <a16:creationId xmlns:a16="http://schemas.microsoft.com/office/drawing/2014/main" id="{E29681A5-0050-A284-5414-3BFCCB4A8A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77352" y="0"/>
            <a:ext cx="9159048" cy="13885863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  <a:softEdge rad="673100"/>
          </a:effectLst>
        </p:spPr>
      </p:pic>
      <p:sp>
        <p:nvSpPr>
          <p:cNvPr id="9" name="CasetăText 8">
            <a:extLst>
              <a:ext uri="{FF2B5EF4-FFF2-40B4-BE49-F238E27FC236}">
                <a16:creationId xmlns:a16="http://schemas.microsoft.com/office/drawing/2014/main" id="{61DEA6A4-F718-0BB0-CF15-C194C5C41734}"/>
              </a:ext>
            </a:extLst>
          </p:cNvPr>
          <p:cNvSpPr txBox="1"/>
          <p:nvPr/>
        </p:nvSpPr>
        <p:spPr>
          <a:xfrm>
            <a:off x="5948081" y="911273"/>
            <a:ext cx="978497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i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CAMPANIA DE PROMOVARE A SĂNĂTĂȚII MINTALE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asetăText 10">
            <a:extLst>
              <a:ext uri="{FF2B5EF4-FFF2-40B4-BE49-F238E27FC236}">
                <a16:creationId xmlns:a16="http://schemas.microsoft.com/office/drawing/2014/main" id="{53AE393A-EE86-CBA6-8526-1F3AC346E7B4}"/>
              </a:ext>
            </a:extLst>
          </p:cNvPr>
          <p:cNvSpPr txBox="1"/>
          <p:nvPr/>
        </p:nvSpPr>
        <p:spPr>
          <a:xfrm>
            <a:off x="37543" y="5470555"/>
            <a:ext cx="602428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DEPENDENȚA DE ECRANE, NOUA PROVOCARE A EREI DIGITALE; CUM O GESTIONĂM?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AF10A2F4-D500-FE2D-813A-AB3976320501}"/>
              </a:ext>
            </a:extLst>
          </p:cNvPr>
          <p:cNvSpPr>
            <a:spLocks noChangeArrowheads="1"/>
          </p:cNvSpPr>
          <p:nvPr/>
        </p:nvSpPr>
        <p:spPr bwMode="auto">
          <a:xfrm rot="5400000" flipV="1">
            <a:off x="22526523" y="12025498"/>
            <a:ext cx="252635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insp.gov.ro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2"/>
          <p:cNvSpPr>
            <a:spLocks noGrp="1" noChangeArrowheads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A6B54592-1F3B-49D4-A098-FD0D7EF699AD}" type="slidenum">
              <a:rPr lang="ro-RO" altLang="ro-RO" smtClean="0">
                <a:solidFill>
                  <a:schemeClr val="bg1"/>
                </a:solidFill>
              </a:rPr>
              <a:pPr/>
              <a:t>2</a:t>
            </a:fld>
            <a:endParaRPr lang="ro-RO" altLang="ro-RO">
              <a:solidFill>
                <a:schemeClr val="bg1"/>
              </a:solidFill>
            </a:endParaRPr>
          </a:p>
        </p:txBody>
      </p:sp>
      <p:sp>
        <p:nvSpPr>
          <p:cNvPr id="19460" name="Rectangle 3"/>
          <p:cNvSpPr>
            <a:spLocks noChangeArrowheads="1"/>
          </p:cNvSpPr>
          <p:nvPr/>
        </p:nvSpPr>
        <p:spPr bwMode="auto">
          <a:xfrm>
            <a:off x="2494710" y="547689"/>
            <a:ext cx="20054140" cy="9571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vi-VN" altLang="en-US" sz="9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Ce este dependența de ecrane?</a:t>
            </a:r>
            <a:endParaRPr lang="ro-RO" altLang="en-US" sz="9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endParaRPr lang="ro-RO" altLang="en-US" sz="4000" b="1" dirty="0">
              <a:latin typeface="+mj-lt"/>
            </a:endParaRPr>
          </a:p>
          <a:p>
            <a:pPr algn="just">
              <a:lnSpc>
                <a:spcPct val="150000"/>
              </a:lnSpc>
            </a:pPr>
            <a:r>
              <a:rPr lang="en-US" altLang="en-US" sz="4000" dirty="0">
                <a:solidFill>
                  <a:srgbClr val="002060"/>
                </a:solidFill>
                <a:latin typeface="+mj-lt"/>
              </a:rPr>
              <a:t>    </a:t>
            </a:r>
            <a:r>
              <a:rPr lang="vi-VN" altLang="en-US" sz="4000" dirty="0">
                <a:solidFill>
                  <a:srgbClr val="002060"/>
                </a:solidFill>
                <a:latin typeface="+mj-lt"/>
              </a:rPr>
              <a:t>Dependența de ecrane, cunoscută și sub numele de “dependență de tehnologie” sau “dependență de dispozitive”, se referă la comportamentul excesiv și nesănătos de a utiliza diferite dispozitive electronice</a:t>
            </a:r>
            <a:r>
              <a:rPr lang="en-US" altLang="en-US" sz="4000" dirty="0">
                <a:solidFill>
                  <a:srgbClr val="002060"/>
                </a:solidFill>
                <a:latin typeface="+mj-lt"/>
              </a:rPr>
              <a:t>:</a:t>
            </a:r>
            <a:r>
              <a:rPr lang="vi-VN" altLang="en-US" sz="4000" dirty="0">
                <a:solidFill>
                  <a:srgbClr val="002060"/>
                </a:solidFill>
                <a:latin typeface="+mj-lt"/>
              </a:rPr>
              <a:t> </a:t>
            </a:r>
            <a:endParaRPr lang="en-US" altLang="en-US" sz="4000" dirty="0">
              <a:solidFill>
                <a:srgbClr val="002060"/>
              </a:solidFill>
              <a:latin typeface="+mj-lt"/>
            </a:endParaRPr>
          </a:p>
          <a:p>
            <a:pPr marL="1258888" indent="-5715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altLang="en-US" sz="4000" dirty="0">
                <a:solidFill>
                  <a:srgbClr val="002060"/>
                </a:solidFill>
                <a:latin typeface="+mj-lt"/>
              </a:rPr>
              <a:t>S</a:t>
            </a:r>
            <a:r>
              <a:rPr lang="vi-VN" altLang="en-US" sz="4000" dirty="0">
                <a:solidFill>
                  <a:srgbClr val="002060"/>
                </a:solidFill>
                <a:latin typeface="+mj-lt"/>
              </a:rPr>
              <a:t>martphone-uri</a:t>
            </a:r>
            <a:endParaRPr lang="en-US" altLang="en-US" sz="4000" dirty="0">
              <a:solidFill>
                <a:srgbClr val="002060"/>
              </a:solidFill>
              <a:latin typeface="+mj-lt"/>
            </a:endParaRPr>
          </a:p>
          <a:p>
            <a:pPr marL="1258888" indent="-5715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altLang="en-US" sz="4000" dirty="0">
                <a:solidFill>
                  <a:srgbClr val="002060"/>
                </a:solidFill>
                <a:latin typeface="+mj-lt"/>
              </a:rPr>
              <a:t>T</a:t>
            </a:r>
            <a:r>
              <a:rPr lang="vi-VN" altLang="en-US" sz="4000" dirty="0">
                <a:solidFill>
                  <a:srgbClr val="002060"/>
                </a:solidFill>
                <a:latin typeface="+mj-lt"/>
              </a:rPr>
              <a:t>ablete</a:t>
            </a:r>
            <a:endParaRPr lang="en-US" altLang="en-US" sz="4000" dirty="0">
              <a:solidFill>
                <a:srgbClr val="002060"/>
              </a:solidFill>
              <a:latin typeface="+mj-lt"/>
            </a:endParaRPr>
          </a:p>
          <a:p>
            <a:pPr marL="1258888" indent="-5715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altLang="en-US" sz="4000" dirty="0">
                <a:solidFill>
                  <a:srgbClr val="002060"/>
                </a:solidFill>
                <a:latin typeface="+mj-lt"/>
              </a:rPr>
              <a:t>C</a:t>
            </a:r>
            <a:r>
              <a:rPr lang="vi-VN" altLang="en-US" sz="4000" dirty="0">
                <a:solidFill>
                  <a:srgbClr val="002060"/>
                </a:solidFill>
                <a:latin typeface="+mj-lt"/>
              </a:rPr>
              <a:t>omputere</a:t>
            </a:r>
            <a:r>
              <a:rPr lang="en-US" altLang="en-US" sz="4000" dirty="0">
                <a:solidFill>
                  <a:srgbClr val="002060"/>
                </a:solidFill>
                <a:latin typeface="+mj-lt"/>
              </a:rPr>
              <a:t>/</a:t>
            </a:r>
            <a:r>
              <a:rPr lang="en-US" altLang="en-US" sz="4000" dirty="0" err="1">
                <a:solidFill>
                  <a:srgbClr val="002060"/>
                </a:solidFill>
                <a:latin typeface="+mj-lt"/>
              </a:rPr>
              <a:t>Laptopuri</a:t>
            </a:r>
            <a:endParaRPr lang="en-US" altLang="en-US" sz="4000" dirty="0">
              <a:solidFill>
                <a:srgbClr val="002060"/>
              </a:solidFill>
              <a:latin typeface="+mj-lt"/>
            </a:endParaRPr>
          </a:p>
          <a:p>
            <a:pPr marL="1258888" indent="-5715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altLang="en-US" sz="4000" dirty="0">
                <a:solidFill>
                  <a:srgbClr val="002060"/>
                </a:solidFill>
                <a:latin typeface="+mj-lt"/>
              </a:rPr>
              <a:t>T</a:t>
            </a:r>
            <a:r>
              <a:rPr lang="vi-VN" altLang="en-US" sz="4000" dirty="0">
                <a:solidFill>
                  <a:srgbClr val="002060"/>
                </a:solidFill>
                <a:latin typeface="+mj-lt"/>
              </a:rPr>
              <a:t>elevizoare </a:t>
            </a:r>
            <a:endParaRPr lang="en-US" altLang="en-US" sz="4000" dirty="0">
              <a:solidFill>
                <a:srgbClr val="002060"/>
              </a:solidFill>
              <a:latin typeface="+mj-lt"/>
            </a:endParaRPr>
          </a:p>
          <a:p>
            <a:pPr marL="1258888" indent="-5715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altLang="en-US" sz="4000" dirty="0">
                <a:solidFill>
                  <a:srgbClr val="002060"/>
                </a:solidFill>
                <a:latin typeface="+mj-lt"/>
              </a:rPr>
              <a:t>J</a:t>
            </a:r>
            <a:r>
              <a:rPr lang="vi-VN" altLang="en-US" sz="4000" dirty="0">
                <a:solidFill>
                  <a:srgbClr val="002060"/>
                </a:solidFill>
                <a:latin typeface="+mj-lt"/>
              </a:rPr>
              <a:t>ocuri video</a:t>
            </a:r>
            <a:endParaRPr lang="ro-RO" altLang="en-US" sz="40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A92E24B6-C28A-B8A6-B87D-0AAC4DD94A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43840" y="8107679"/>
            <a:ext cx="18409920" cy="4620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1B28330-BADC-C733-A1F6-5CEFE90397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438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Imagine 6">
            <a:extLst>
              <a:ext uri="{FF2B5EF4-FFF2-40B4-BE49-F238E27FC236}">
                <a16:creationId xmlns:a16="http://schemas.microsoft.com/office/drawing/2014/main" id="{6A8ED8FF-1CCA-EF2F-CD5B-AADAC95C6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2786" y="4974167"/>
            <a:ext cx="13572813" cy="759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514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Slide Number Placeholder 3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19D1A929-EAC3-4826-9488-01ED77131F9F}" type="slidenum">
              <a:rPr lang="ro-RO" altLang="en-US" smtClean="0">
                <a:solidFill>
                  <a:schemeClr val="bg1"/>
                </a:solidFill>
              </a:rPr>
              <a:pPr/>
              <a:t>3</a:t>
            </a:fld>
            <a:endParaRPr lang="ro-RO" altLang="en-US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72765" y="570924"/>
            <a:ext cx="21069860" cy="9448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vi-VN" sz="8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Cum poți identifica dependența de ecrane?</a:t>
            </a:r>
            <a:endParaRPr lang="ro-RO" sz="8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o-RO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o-RO" sz="4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vi-VN" sz="4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emnele și simptomele care pot indica această problemă</a:t>
            </a:r>
            <a:r>
              <a:rPr lang="ro-RO" sz="4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sunt</a:t>
            </a:r>
            <a:r>
              <a:rPr lang="vi-VN" sz="4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o-RO" sz="40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vi-VN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17650" indent="-571500" algn="just">
              <a:buFont typeface="Wingdings" panose="05000000000000000000" pitchFamily="2" charset="2"/>
              <a:buChar char="q"/>
              <a:defRPr/>
            </a:pPr>
            <a:r>
              <a:rPr lang="vi-VN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Utilizarea excesivă a dispozitivelor</a:t>
            </a:r>
            <a:r>
              <a:rPr lang="ro-RO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mult peste timpul recomandat sau necesar pentru activitățile zilnice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17650" indent="-571500" algn="just">
              <a:buFont typeface="Wingdings" panose="05000000000000000000" pitchFamily="2" charset="2"/>
              <a:buChar char="q"/>
              <a:defRPr/>
            </a:pPr>
            <a:r>
              <a:rPr lang="vi-VN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Dificultăți în controlarea timpului petrecut pe ecrane</a:t>
            </a:r>
            <a:endParaRPr lang="en-US" sz="4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17650" indent="-571500" algn="just">
              <a:buFont typeface="Wingdings" panose="05000000000000000000" pitchFamily="2" charset="2"/>
              <a:buChar char="q"/>
              <a:defRPr/>
            </a:pP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vi-VN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zolare socială</a:t>
            </a:r>
            <a:r>
              <a:rPr lang="vi-VN" sz="4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17650" indent="-571500" algn="just">
              <a:buFont typeface="Wingdings" panose="05000000000000000000" pitchFamily="2" charset="2"/>
              <a:buChar char="q"/>
              <a:defRPr/>
            </a:pP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Agita</a:t>
            </a:r>
            <a:r>
              <a:rPr lang="vi-VN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ț</a:t>
            </a:r>
            <a:r>
              <a:rPr lang="en-US" sz="40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</a:t>
            </a:r>
            <a:endParaRPr lang="en-US" sz="4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17650" indent="-571500" algn="just">
              <a:buFont typeface="Wingdings" panose="05000000000000000000" pitchFamily="2" charset="2"/>
              <a:buChar char="q"/>
              <a:defRPr/>
            </a:pP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vi-VN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nxietate</a:t>
            </a:r>
            <a:endParaRPr lang="en-US" sz="4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517650" indent="-571500" algn="just">
              <a:buFont typeface="Wingdings" panose="05000000000000000000" pitchFamily="2" charset="2"/>
              <a:buChar char="q"/>
              <a:defRPr/>
            </a:pP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vi-VN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omn agitat sau lipsa somnului.</a:t>
            </a:r>
            <a:endParaRPr lang="en-US" sz="4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571500" algn="just">
              <a:buFont typeface="Arial" panose="020B0604020202020204" pitchFamily="34" charset="0"/>
              <a:buChar char="•"/>
              <a:defRPr/>
            </a:pP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endParaRPr lang="vi-VN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endParaRPr lang="vi-VN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F9B568E0-5434-04D5-BAF4-C474B8947B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2443" y="9543532"/>
            <a:ext cx="3802455" cy="22090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CasetăText 13">
            <a:extLst>
              <a:ext uri="{FF2B5EF4-FFF2-40B4-BE49-F238E27FC236}">
                <a16:creationId xmlns:a16="http://schemas.microsoft.com/office/drawing/2014/main" id="{D77DA135-24D6-3991-CB45-CD9A4B2E3AC7}"/>
              </a:ext>
            </a:extLst>
          </p:cNvPr>
          <p:cNvSpPr txBox="1"/>
          <p:nvPr/>
        </p:nvSpPr>
        <p:spPr>
          <a:xfrm>
            <a:off x="5416324" y="9198032"/>
            <a:ext cx="1789176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vi-VN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Cea mai gravă formă de dependență de ecrane este cunoscută sub numele de </a:t>
            </a:r>
            <a:r>
              <a:rPr lang="vi-VN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“Tulburare de</a:t>
            </a:r>
            <a:r>
              <a:rPr lang="en-US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jocuri video” </a:t>
            </a:r>
            <a:r>
              <a:rPr lang="vi-VN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</a:t>
            </a:r>
            <a:r>
              <a:rPr lang="vi-VN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“Tulburare de utilizare a internetului”. </a:t>
            </a:r>
            <a:r>
              <a:rPr lang="vi-VN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Aceasta poate duce la izolare socială severă, probleme de sănătate mintală și, în cazuri extreme, la neglijarea nevoilor de bază, cum ar fi mâncarea și igiena personală.</a:t>
            </a:r>
            <a:endParaRPr lang="en-US" sz="4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47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3840" y="12226131"/>
            <a:ext cx="13604830" cy="1004888"/>
          </a:xfrm>
        </p:spPr>
        <p:txBody>
          <a:bodyPr/>
          <a:lstStyle/>
          <a:p>
            <a:pPr marR="0" lv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</a:tabLst>
            </a:pPr>
            <a:r>
              <a:rPr lang="en-US" sz="2800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https://aifs.gov.au/resources/short-articles/too-much-time-screens</a:t>
            </a:r>
            <a:endParaRPr lang="en-US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DengXian" panose="020B0503020204020204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EDE6FBCA-A222-47C4-9078-635C2CC60648}" type="slidenum">
              <a:rPr lang="ro-RO" altLang="en-US" smtClean="0"/>
              <a:pPr>
                <a:defRPr/>
              </a:pPr>
              <a:t>4</a:t>
            </a:fld>
            <a:endParaRPr lang="ro-RO" altLang="en-US"/>
          </a:p>
        </p:txBody>
      </p:sp>
      <p:pic>
        <p:nvPicPr>
          <p:cNvPr id="59394" name="Picture 2" descr="https://www.novakid.ro/blog/wp-content/uploads/2024/05/1024%D0%A5613_RO_Screentim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000" y="657440"/>
            <a:ext cx="20162880" cy="11432165"/>
          </a:xfrm>
          <a:prstGeom prst="rect">
            <a:avLst/>
          </a:prstGeom>
          <a:noFill/>
          <a:effectLst>
            <a:softEdge rad="2413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706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Slide Number Placeholder 3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30F1D26D-5DC8-45B8-B8BD-F4D834CC572D}" type="slidenum">
              <a:rPr lang="ro-RO" altLang="en-US" smtClean="0">
                <a:solidFill>
                  <a:schemeClr val="bg1"/>
                </a:solidFill>
              </a:rPr>
              <a:pPr/>
              <a:t>5</a:t>
            </a:fld>
            <a:endParaRPr lang="ro-RO" altLang="en-US">
              <a:solidFill>
                <a:schemeClr val="bg1"/>
              </a:solidFill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2418677" y="757576"/>
            <a:ext cx="21123947" cy="12034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r>
              <a:rPr lang="vi-VN" altLang="en-US" sz="9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Consecințele dependenței de ecrane</a:t>
            </a:r>
            <a:endParaRPr lang="en-US" altLang="en-US" sz="9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just"/>
            <a:endParaRPr lang="vi-VN" altLang="en-US" sz="4000" b="1" dirty="0">
              <a:solidFill>
                <a:srgbClr val="FFC000"/>
              </a:solidFill>
              <a:latin typeface="+mj-lt"/>
            </a:endParaRPr>
          </a:p>
          <a:p>
            <a:pPr algn="just"/>
            <a:r>
              <a:rPr lang="vi-VN" altLang="en-US" sz="4000" b="1" dirty="0">
                <a:solidFill>
                  <a:srgbClr val="002060"/>
                </a:solidFill>
                <a:latin typeface="+mj-lt"/>
              </a:rPr>
              <a:t>Probleme de sănătate</a:t>
            </a:r>
            <a:r>
              <a:rPr lang="vi-VN" altLang="en-US" sz="4000" dirty="0">
                <a:solidFill>
                  <a:srgbClr val="002060"/>
                </a:solidFill>
                <a:latin typeface="+mj-lt"/>
              </a:rPr>
              <a:t>: </a:t>
            </a:r>
            <a:endParaRPr lang="en-US" altLang="en-US" sz="4000" dirty="0">
              <a:solidFill>
                <a:srgbClr val="002060"/>
              </a:solidFill>
              <a:latin typeface="+mj-lt"/>
            </a:endParaRPr>
          </a:p>
          <a:p>
            <a:pPr marL="1431925" indent="-449263" algn="just">
              <a:buFont typeface="Wingdings" panose="05000000000000000000" pitchFamily="2" charset="2"/>
              <a:buChar char="q"/>
            </a:pPr>
            <a:r>
              <a:rPr lang="ro-RO" altLang="en-US" sz="40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altLang="en-US" sz="4000" dirty="0" smtClean="0">
                <a:solidFill>
                  <a:srgbClr val="002060"/>
                </a:solidFill>
                <a:latin typeface="+mj-lt"/>
              </a:rPr>
              <a:t>D</a:t>
            </a:r>
            <a:r>
              <a:rPr lang="vi-VN" altLang="en-US" sz="4000" dirty="0">
                <a:solidFill>
                  <a:srgbClr val="002060"/>
                </a:solidFill>
                <a:latin typeface="+mj-lt"/>
              </a:rPr>
              <a:t>urere în zona gâtului și a spatelui</a:t>
            </a:r>
            <a:endParaRPr lang="en-US" altLang="en-US" sz="4000" dirty="0">
              <a:solidFill>
                <a:srgbClr val="002060"/>
              </a:solidFill>
              <a:latin typeface="+mj-lt"/>
            </a:endParaRPr>
          </a:p>
          <a:p>
            <a:pPr marL="1431925" indent="-449263" algn="just">
              <a:buFont typeface="Wingdings" panose="05000000000000000000" pitchFamily="2" charset="2"/>
              <a:buChar char="q"/>
            </a:pPr>
            <a:r>
              <a:rPr lang="ro-RO" altLang="en-US" sz="40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altLang="en-US" sz="4000" dirty="0" smtClean="0">
                <a:solidFill>
                  <a:srgbClr val="002060"/>
                </a:solidFill>
                <a:latin typeface="+mj-lt"/>
              </a:rPr>
              <a:t>O</a:t>
            </a:r>
            <a:r>
              <a:rPr lang="vi-VN" altLang="en-US" sz="4000" dirty="0">
                <a:solidFill>
                  <a:srgbClr val="002060"/>
                </a:solidFill>
                <a:latin typeface="+mj-lt"/>
              </a:rPr>
              <a:t>bezitate </a:t>
            </a:r>
            <a:endParaRPr lang="en-US" altLang="en-US" sz="4000" dirty="0">
              <a:solidFill>
                <a:srgbClr val="002060"/>
              </a:solidFill>
              <a:latin typeface="+mj-lt"/>
            </a:endParaRPr>
          </a:p>
          <a:p>
            <a:pPr marL="1431925" indent="-449263" algn="just">
              <a:buFont typeface="Wingdings" panose="05000000000000000000" pitchFamily="2" charset="2"/>
              <a:buChar char="q"/>
            </a:pPr>
            <a:r>
              <a:rPr lang="ro-RO" altLang="en-US" sz="40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altLang="en-US" sz="4000" dirty="0" smtClean="0">
                <a:solidFill>
                  <a:srgbClr val="002060"/>
                </a:solidFill>
                <a:latin typeface="+mj-lt"/>
              </a:rPr>
              <a:t>T</a:t>
            </a:r>
            <a:r>
              <a:rPr lang="vi-VN" altLang="en-US" sz="4000" dirty="0">
                <a:solidFill>
                  <a:srgbClr val="002060"/>
                </a:solidFill>
                <a:latin typeface="+mj-lt"/>
              </a:rPr>
              <a:t>ulburări de somn </a:t>
            </a:r>
            <a:endParaRPr lang="en-US" altLang="en-US" sz="4000" dirty="0">
              <a:solidFill>
                <a:srgbClr val="002060"/>
              </a:solidFill>
              <a:latin typeface="+mj-lt"/>
            </a:endParaRPr>
          </a:p>
          <a:p>
            <a:pPr marL="1431925" indent="-449263" algn="just">
              <a:buFont typeface="Wingdings" panose="05000000000000000000" pitchFamily="2" charset="2"/>
              <a:buChar char="q"/>
            </a:pPr>
            <a:r>
              <a:rPr lang="ro-RO" altLang="en-US" sz="40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altLang="en-US" sz="4000" dirty="0" smtClean="0">
                <a:solidFill>
                  <a:srgbClr val="002060"/>
                </a:solidFill>
                <a:latin typeface="+mj-lt"/>
              </a:rPr>
              <a:t>O</a:t>
            </a:r>
            <a:r>
              <a:rPr lang="vi-VN" altLang="en-US" sz="4000" dirty="0">
                <a:solidFill>
                  <a:srgbClr val="002060"/>
                </a:solidFill>
                <a:latin typeface="+mj-lt"/>
              </a:rPr>
              <a:t>boseala </a:t>
            </a:r>
            <a:r>
              <a:rPr lang="vi-VN" altLang="en-US" sz="4000" dirty="0" smtClean="0">
                <a:solidFill>
                  <a:srgbClr val="002060"/>
                </a:solidFill>
                <a:latin typeface="+mj-lt"/>
              </a:rPr>
              <a:t>oculară</a:t>
            </a:r>
            <a:endParaRPr lang="ro-RO" altLang="en-US" sz="4000" dirty="0" smtClean="0">
              <a:solidFill>
                <a:srgbClr val="002060"/>
              </a:solidFill>
              <a:latin typeface="+mj-lt"/>
            </a:endParaRPr>
          </a:p>
          <a:p>
            <a:pPr marL="982662" algn="just"/>
            <a:endParaRPr lang="en-US" altLang="en-US" sz="1600" dirty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vi-VN" altLang="en-US" sz="4000" b="1" dirty="0">
                <a:solidFill>
                  <a:srgbClr val="002060"/>
                </a:solidFill>
                <a:latin typeface="+mj-lt"/>
              </a:rPr>
              <a:t>Probleme de sănătate mentală</a:t>
            </a:r>
            <a:r>
              <a:rPr lang="vi-VN" altLang="en-US" sz="4000" dirty="0">
                <a:solidFill>
                  <a:srgbClr val="002060"/>
                </a:solidFill>
                <a:latin typeface="+mj-lt"/>
              </a:rPr>
              <a:t>: </a:t>
            </a:r>
            <a:endParaRPr lang="en-US" altLang="en-US" sz="4000" dirty="0">
              <a:solidFill>
                <a:srgbClr val="002060"/>
              </a:solidFill>
              <a:latin typeface="+mj-lt"/>
            </a:endParaRPr>
          </a:p>
          <a:p>
            <a:pPr marL="1069975" indent="276225" algn="just">
              <a:buFont typeface="Wingdings" panose="05000000000000000000" pitchFamily="2" charset="2"/>
              <a:buChar char="q"/>
              <a:tabLst>
                <a:tab pos="1517650" algn="l"/>
              </a:tabLst>
            </a:pPr>
            <a:r>
              <a:rPr lang="ro-RO" altLang="en-US" sz="40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altLang="en-US" sz="4000" dirty="0" smtClean="0">
                <a:solidFill>
                  <a:srgbClr val="002060"/>
                </a:solidFill>
                <a:latin typeface="+mj-lt"/>
              </a:rPr>
              <a:t>A</a:t>
            </a:r>
            <a:r>
              <a:rPr lang="vi-VN" altLang="en-US" sz="4000" dirty="0">
                <a:solidFill>
                  <a:srgbClr val="002060"/>
                </a:solidFill>
                <a:latin typeface="+mj-lt"/>
              </a:rPr>
              <a:t>nxietate </a:t>
            </a:r>
            <a:endParaRPr lang="en-US" altLang="en-US" sz="4000" dirty="0">
              <a:solidFill>
                <a:srgbClr val="002060"/>
              </a:solidFill>
              <a:latin typeface="+mj-lt"/>
            </a:endParaRPr>
          </a:p>
          <a:p>
            <a:pPr marL="1069975" indent="85725" algn="just">
              <a:buFont typeface="Wingdings" panose="05000000000000000000" pitchFamily="2" charset="2"/>
              <a:buChar char="q"/>
              <a:tabLst>
                <a:tab pos="1517650" algn="l"/>
              </a:tabLst>
            </a:pPr>
            <a:r>
              <a:rPr lang="ro-RO" altLang="en-US" sz="40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altLang="en-US" sz="4000" dirty="0" smtClean="0">
                <a:solidFill>
                  <a:srgbClr val="002060"/>
                </a:solidFill>
                <a:latin typeface="+mj-lt"/>
              </a:rPr>
              <a:t>D</a:t>
            </a:r>
            <a:r>
              <a:rPr lang="vi-VN" altLang="en-US" sz="4000" dirty="0">
                <a:solidFill>
                  <a:srgbClr val="002060"/>
                </a:solidFill>
                <a:latin typeface="+mj-lt"/>
              </a:rPr>
              <a:t>epresi</a:t>
            </a:r>
            <a:r>
              <a:rPr lang="en-US" altLang="en-US" sz="4000" dirty="0">
                <a:solidFill>
                  <a:srgbClr val="002060"/>
                </a:solidFill>
                <a:latin typeface="+mj-lt"/>
              </a:rPr>
              <a:t>e</a:t>
            </a:r>
            <a:endParaRPr lang="vi-VN" altLang="en-US" sz="4000" dirty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vi-VN" altLang="en-US" sz="4000" b="1" dirty="0">
                <a:solidFill>
                  <a:srgbClr val="002060"/>
                </a:solidFill>
                <a:latin typeface="+mj-lt"/>
              </a:rPr>
              <a:t>Probleme în relații</a:t>
            </a:r>
            <a:r>
              <a:rPr lang="vi-VN" altLang="en-US" sz="4000" dirty="0">
                <a:solidFill>
                  <a:srgbClr val="002060"/>
                </a:solidFill>
                <a:latin typeface="+mj-lt"/>
              </a:rPr>
              <a:t>: </a:t>
            </a:r>
            <a:endParaRPr lang="en-US" altLang="en-US" sz="4000" dirty="0">
              <a:solidFill>
                <a:srgbClr val="002060"/>
              </a:solidFill>
              <a:latin typeface="+mj-lt"/>
            </a:endParaRPr>
          </a:p>
          <a:p>
            <a:pPr marL="1622425" indent="-552450" algn="just">
              <a:buFont typeface="Wingdings" panose="05000000000000000000" pitchFamily="2" charset="2"/>
              <a:buChar char="q"/>
            </a:pPr>
            <a:r>
              <a:rPr lang="en-US" altLang="en-US" sz="4000" dirty="0">
                <a:solidFill>
                  <a:srgbClr val="002060"/>
                </a:solidFill>
                <a:latin typeface="+mj-lt"/>
              </a:rPr>
              <a:t>I</a:t>
            </a:r>
            <a:r>
              <a:rPr lang="vi-VN" altLang="en-US" sz="4000" dirty="0">
                <a:solidFill>
                  <a:srgbClr val="002060"/>
                </a:solidFill>
                <a:latin typeface="+mj-lt"/>
              </a:rPr>
              <a:t>zolare socială </a:t>
            </a:r>
            <a:endParaRPr lang="en-US" altLang="en-US" sz="4000" dirty="0">
              <a:solidFill>
                <a:srgbClr val="002060"/>
              </a:solidFill>
              <a:latin typeface="+mj-lt"/>
            </a:endParaRPr>
          </a:p>
          <a:p>
            <a:pPr marL="1622425" indent="-552450" algn="just">
              <a:buFont typeface="Wingdings" panose="05000000000000000000" pitchFamily="2" charset="2"/>
              <a:buChar char="q"/>
            </a:pPr>
            <a:r>
              <a:rPr lang="en-US" altLang="en-US" sz="4000" dirty="0">
                <a:solidFill>
                  <a:srgbClr val="002060"/>
                </a:solidFill>
                <a:latin typeface="+mj-lt"/>
              </a:rPr>
              <a:t>C</a:t>
            </a:r>
            <a:r>
              <a:rPr lang="vi-VN" altLang="en-US" sz="4000" dirty="0">
                <a:solidFill>
                  <a:srgbClr val="002060"/>
                </a:solidFill>
                <a:latin typeface="+mj-lt"/>
              </a:rPr>
              <a:t>onflicte</a:t>
            </a:r>
          </a:p>
          <a:p>
            <a:pPr algn="just"/>
            <a:r>
              <a:rPr lang="vi-VN" altLang="en-US" sz="4000" b="1" dirty="0">
                <a:solidFill>
                  <a:srgbClr val="002060"/>
                </a:solidFill>
                <a:latin typeface="+mj-lt"/>
              </a:rPr>
              <a:t>Scăderea performanței școlare sau profesionale</a:t>
            </a:r>
            <a:endParaRPr lang="en-US" altLang="en-US" sz="4000" b="1" dirty="0">
              <a:solidFill>
                <a:srgbClr val="002060"/>
              </a:solidFill>
              <a:latin typeface="+mj-lt"/>
            </a:endParaRPr>
          </a:p>
          <a:p>
            <a:pPr algn="just"/>
            <a:r>
              <a:rPr lang="vi-VN" altLang="en-US" sz="4000" b="1" dirty="0">
                <a:solidFill>
                  <a:srgbClr val="002060"/>
                </a:solidFill>
                <a:latin typeface="+mj-lt"/>
              </a:rPr>
              <a:t>Risc pentru siguranța online</a:t>
            </a:r>
            <a:r>
              <a:rPr lang="vi-VN" altLang="en-US" sz="4000" dirty="0">
                <a:solidFill>
                  <a:srgbClr val="002060"/>
                </a:solidFill>
                <a:latin typeface="+mj-lt"/>
              </a:rPr>
              <a:t>: </a:t>
            </a:r>
            <a:endParaRPr lang="en-US" altLang="en-US" sz="4000" dirty="0">
              <a:solidFill>
                <a:srgbClr val="002060"/>
              </a:solidFill>
              <a:latin typeface="+mj-lt"/>
            </a:endParaRPr>
          </a:p>
          <a:p>
            <a:pPr marL="1622425" indent="-552450" algn="just">
              <a:buFont typeface="Wingdings" panose="05000000000000000000" pitchFamily="2" charset="2"/>
              <a:buChar char="q"/>
            </a:pPr>
            <a:r>
              <a:rPr lang="en-US" altLang="en-US" sz="4000" dirty="0">
                <a:solidFill>
                  <a:srgbClr val="002060"/>
                </a:solidFill>
                <a:latin typeface="+mj-lt"/>
              </a:rPr>
              <a:t>C</a:t>
            </a:r>
            <a:r>
              <a:rPr lang="vi-VN" altLang="en-US" sz="4000" dirty="0">
                <a:solidFill>
                  <a:srgbClr val="002060"/>
                </a:solidFill>
                <a:latin typeface="+mj-lt"/>
              </a:rPr>
              <a:t>onținut inadecvat </a:t>
            </a:r>
            <a:endParaRPr lang="en-US" altLang="en-US" sz="4000" dirty="0">
              <a:solidFill>
                <a:srgbClr val="002060"/>
              </a:solidFill>
              <a:latin typeface="+mj-lt"/>
            </a:endParaRPr>
          </a:p>
          <a:p>
            <a:pPr marL="1622425" indent="-552450" algn="just">
              <a:buFont typeface="Wingdings" panose="05000000000000000000" pitchFamily="2" charset="2"/>
              <a:buChar char="q"/>
            </a:pPr>
            <a:r>
              <a:rPr lang="en-US" altLang="en-US" sz="4000" dirty="0">
                <a:solidFill>
                  <a:srgbClr val="002060"/>
                </a:solidFill>
                <a:latin typeface="+mj-lt"/>
              </a:rPr>
              <a:t>C</a:t>
            </a:r>
            <a:r>
              <a:rPr lang="vi-VN" altLang="en-US" sz="4000" dirty="0">
                <a:solidFill>
                  <a:srgbClr val="002060"/>
                </a:solidFill>
                <a:latin typeface="+mj-lt"/>
              </a:rPr>
              <a:t>ontactul cu persoane periculoase</a:t>
            </a:r>
          </a:p>
        </p:txBody>
      </p:sp>
    </p:spTree>
    <p:extLst>
      <p:ext uri="{BB962C8B-B14F-4D97-AF65-F5344CB8AC3E}">
        <p14:creationId xmlns:p14="http://schemas.microsoft.com/office/powerpoint/2010/main" val="1991774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2255" y="405501"/>
            <a:ext cx="21351641" cy="1501775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vi-VN" sz="8800" dirty="0">
                <a:solidFill>
                  <a:srgbClr val="FFC000"/>
                </a:solidFill>
                <a:latin typeface="+mj-lt"/>
              </a:rPr>
              <a:t>Cele mai frecvente întrebări ale părinților despre dependența de telefon la copii</a:t>
            </a:r>
            <a:r>
              <a:rPr lang="en-US" sz="8800" dirty="0">
                <a:solidFill>
                  <a:srgbClr val="FFC000"/>
                </a:solidFill>
                <a:latin typeface="+mj-lt"/>
              </a:rPr>
              <a:t>.</a:t>
            </a:r>
            <a:endParaRPr lang="ro-RO" sz="8800" dirty="0">
              <a:solidFill>
                <a:srgbClr val="FFC000"/>
              </a:solidFill>
            </a:endParaRPr>
          </a:p>
        </p:txBody>
      </p:sp>
      <p:sp>
        <p:nvSpPr>
          <p:cNvPr id="20484" name="Content Placeholder 3"/>
          <p:cNvSpPr>
            <a:spLocks noGrp="1" noChangeArrowheads="1"/>
          </p:cNvSpPr>
          <p:nvPr>
            <p:ph sz="half" idx="2"/>
          </p:nvPr>
        </p:nvSpPr>
        <p:spPr>
          <a:xfrm>
            <a:off x="2452255" y="3110638"/>
            <a:ext cx="11242542" cy="9344511"/>
          </a:xfrm>
        </p:spPr>
        <p:txBody>
          <a:bodyPr>
            <a:normAutofit fontScale="92500" lnSpcReduction="10000"/>
          </a:bodyPr>
          <a:lstStyle/>
          <a:p>
            <a:r>
              <a:rPr lang="vi-VN" sz="4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Cât de multe ore </a:t>
            </a:r>
            <a:r>
              <a:rPr lang="en-US" sz="46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poate</a:t>
            </a:r>
            <a:r>
              <a:rPr lang="en-US" sz="4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să petreacă un copil cu telefonul în mână?</a:t>
            </a:r>
          </a:p>
          <a:p>
            <a:r>
              <a:rPr lang="en-US" sz="3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5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Grupa</a:t>
            </a:r>
            <a:r>
              <a:rPr lang="en-US" sz="3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 v</a:t>
            </a:r>
            <a:r>
              <a:rPr lang="vi-VN" sz="3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ârstă</a:t>
            </a:r>
            <a:r>
              <a:rPr lang="en-US" sz="35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vi-VN" sz="35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35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sz="35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ani</a:t>
            </a:r>
            <a:r>
              <a:rPr lang="vi-VN" sz="3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o oră pe zi </a:t>
            </a:r>
            <a:endParaRPr lang="en-US" sz="35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vi-VN" sz="35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7-9 ani</a:t>
            </a:r>
            <a:r>
              <a:rPr lang="vi-VN" sz="3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1-2 ore pe zi este recomandat</a:t>
            </a:r>
            <a:endParaRPr lang="en-US" sz="35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vi-VN" sz="35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și 12 ani</a:t>
            </a:r>
            <a:r>
              <a:rPr lang="vi-VN" sz="3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limita crește la 2 ore pe zi. </a:t>
            </a:r>
            <a:endParaRPr lang="en-US" sz="35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4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Care sunt modalitățile de a preveni dependența de telefon?</a:t>
            </a:r>
          </a:p>
          <a:p>
            <a:r>
              <a:rPr lang="en-US" sz="3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3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Încurajarea activităților în aer liber, implicarea în activități sociale</a:t>
            </a:r>
            <a:r>
              <a:rPr lang="en-US" sz="3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3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culturale și stimularea creativității sunt metode eficiente de a menține copiii departe de ecrane.</a:t>
            </a:r>
          </a:p>
          <a:p>
            <a:r>
              <a:rPr lang="vi-VN" sz="4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 putem face pentru ca cel mic să nu dezvolte o dependență de gadgeturi?</a:t>
            </a:r>
          </a:p>
          <a:p>
            <a:r>
              <a:rPr lang="en-US" sz="3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vi-VN" sz="3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Comunicarea deschisă și stabilirea unor reguli clare în ceea ce privește</a:t>
            </a:r>
            <a:r>
              <a:rPr lang="en-US" sz="3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programul</a:t>
            </a:r>
            <a:r>
              <a:rPr lang="en-US" sz="3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</a:t>
            </a:r>
            <a:r>
              <a:rPr lang="vi-VN" sz="3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utilizare</a:t>
            </a:r>
            <a:r>
              <a:rPr lang="en-US" sz="3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</a:t>
            </a:r>
            <a:r>
              <a:rPr lang="vi-VN" sz="3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dispozitivelor electronice</a:t>
            </a:r>
            <a:r>
              <a:rPr lang="en-US" sz="35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eaLnBrk="1" hangingPunct="1"/>
            <a:endParaRPr lang="ro-RO" alt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5" name="Slide Number Placeholder 4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6B4A63C7-52E3-4D90-A3CB-BDE78C9F494E}" type="slidenum">
              <a:rPr lang="ro-RO" altLang="ro-RO" smtClean="0">
                <a:solidFill>
                  <a:schemeClr val="bg1"/>
                </a:solidFill>
              </a:rPr>
              <a:pPr/>
              <a:t>6</a:t>
            </a:fld>
            <a:endParaRPr lang="ro-RO" altLang="ro-RO">
              <a:solidFill>
                <a:schemeClr val="bg1"/>
              </a:solidFill>
            </a:endParaRPr>
          </a:p>
        </p:txBody>
      </p:sp>
      <p:pic>
        <p:nvPicPr>
          <p:cNvPr id="20486" name="Picture 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3785" y="4491826"/>
            <a:ext cx="9649670" cy="658213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2286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2320250" y="12033250"/>
            <a:ext cx="1222375" cy="509588"/>
          </a:xfrm>
        </p:spPr>
        <p:txBody>
          <a:bodyPr/>
          <a:lstStyle/>
          <a:p>
            <a:r>
              <a:rPr lang="ro-RO" altLang="en-US" sz="4400" b="1" dirty="0"/>
              <a:t>07</a:t>
            </a:r>
            <a:endParaRPr lang="en-US" altLang="en-US" sz="4400" b="1" dirty="0"/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44B8C5B0-5D66-4AF7-9489-6D3CDD1D5151}" type="slidenum">
              <a:rPr lang="ro-RO" altLang="en-US" smtClean="0">
                <a:solidFill>
                  <a:schemeClr val="bg1"/>
                </a:solidFill>
              </a:rPr>
              <a:pPr/>
              <a:t>7</a:t>
            </a:fld>
            <a:endParaRPr lang="ro-RO" altLang="en-US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13289" y="582613"/>
            <a:ext cx="2144366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n-US" sz="8800" b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8800" b="1" i="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faturi</a:t>
            </a:r>
            <a:r>
              <a:rPr lang="en-US" sz="8800" b="1" i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1" i="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8800" b="1" i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1" i="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părinți</a:t>
            </a:r>
            <a:r>
              <a:rPr lang="en-US" sz="8800" b="1" i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1" i="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8800" b="1" i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8800" b="1" i="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preveni</a:t>
            </a:r>
            <a:r>
              <a:rPr lang="en-US" sz="8800" b="1" i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1" i="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dependența</a:t>
            </a:r>
            <a:r>
              <a:rPr lang="en-US" sz="8800" b="1" i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8800" b="1" i="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ecrane</a:t>
            </a:r>
            <a:r>
              <a:rPr lang="en-US" sz="8800" b="1" i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defRPr/>
            </a:pPr>
            <a:endParaRPr lang="en-US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ine 2">
            <a:extLst>
              <a:ext uri="{FF2B5EF4-FFF2-40B4-BE49-F238E27FC236}">
                <a16:creationId xmlns:a16="http://schemas.microsoft.com/office/drawing/2014/main" id="{9B61BB9F-02E4-FAC1-9F8B-E9E147D54B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0089" y="2046287"/>
            <a:ext cx="10213911" cy="11104563"/>
          </a:xfrm>
          <a:prstGeom prst="rect">
            <a:avLst/>
          </a:prstGeom>
        </p:spPr>
      </p:pic>
      <p:sp>
        <p:nvSpPr>
          <p:cNvPr id="6" name="CasetăText 5">
            <a:extLst>
              <a:ext uri="{FF2B5EF4-FFF2-40B4-BE49-F238E27FC236}">
                <a16:creationId xmlns:a16="http://schemas.microsoft.com/office/drawing/2014/main" id="{788E83C6-7B0B-34F3-D646-15096DC5579B}"/>
              </a:ext>
            </a:extLst>
          </p:cNvPr>
          <p:cNvSpPr txBox="1"/>
          <p:nvPr/>
        </p:nvSpPr>
        <p:spPr>
          <a:xfrm>
            <a:off x="2638778" y="3307199"/>
            <a:ext cx="11531311" cy="97872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endParaRPr lang="en-US" sz="4000" b="1" i="0" dirty="0">
              <a:solidFill>
                <a:srgbClr val="FFC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Fiți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en-US" sz="40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sz="40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bun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Limitați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atât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propriul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cât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cel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copiilor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pe diverse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dispozitive</a:t>
            </a:r>
            <a:r>
              <a:rPr lang="en-US" sz="4000" i="0" dirty="0" smtClean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sz="4000" i="0" dirty="0" smtClean="0">
              <a:solidFill>
                <a:schemeClr val="tx2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en-US" sz="1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Stabilește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„zone </a:t>
            </a:r>
            <a:r>
              <a:rPr lang="en-US" sz="40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US" sz="40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ecrane</a:t>
            </a:r>
            <a:r>
              <a:rPr lang="en-US" sz="40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casă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spre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dormitor</a:t>
            </a:r>
            <a:r>
              <a:rPr lang="en-US" sz="4000" i="0" dirty="0" smtClean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sz="4000" i="0" dirty="0" smtClean="0">
              <a:solidFill>
                <a:schemeClr val="tx2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en-US" sz="1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Definiți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limite</a:t>
            </a:r>
            <a:r>
              <a:rPr lang="en-US" sz="40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clare</a:t>
            </a:r>
            <a:r>
              <a:rPr lang="en-US" sz="40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40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durata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petrecută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ecrane</a:t>
            </a:r>
            <a:r>
              <a:rPr lang="en-US" sz="4000" i="0" dirty="0" smtClean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sz="4000" i="0" dirty="0" smtClean="0">
              <a:solidFill>
                <a:schemeClr val="tx2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Creează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momente</a:t>
            </a:r>
            <a:r>
              <a:rPr lang="en-US" sz="40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zilnice</a:t>
            </a:r>
            <a:r>
              <a:rPr lang="en-US" sz="40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US" sz="40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telefoane</a:t>
            </a:r>
            <a:r>
              <a:rPr lang="en-US" sz="40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alte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dispozitive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cum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mesele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familie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serile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jocuri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citit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activități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sociale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culturale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stimularea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creativității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Mențineți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un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echilibru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între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timpul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petrecut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pe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ecrane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alte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activități</a:t>
            </a:r>
            <a:r>
              <a:rPr lang="en-US" sz="4000" i="0" dirty="0" smtClean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sz="4000" i="0" dirty="0" smtClean="0">
              <a:solidFill>
                <a:schemeClr val="tx2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en-US" sz="1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Folosiți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controlul</a:t>
            </a:r>
            <a:r>
              <a:rPr lang="en-US" sz="4000" b="1" i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parental 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ajutorul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aplicațiilor</a:t>
            </a:r>
            <a:r>
              <a:rPr lang="en-US" sz="4000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sz="4000" i="0" dirty="0" smtClean="0">
              <a:solidFill>
                <a:schemeClr val="tx2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endParaRPr lang="ro-RO" sz="1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just">
              <a:buFont typeface="Wingdings" panose="05000000000000000000" pitchFamily="2" charset="2"/>
              <a:buChar char="q"/>
              <a:defRPr/>
            </a:pPr>
            <a:r>
              <a:rPr lang="en-US" sz="40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Evitarea</a:t>
            </a:r>
            <a:r>
              <a:rPr lang="en-US" sz="4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4000" b="1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utilizăr</a:t>
            </a:r>
            <a:r>
              <a:rPr lang="en-US" sz="40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o-RO" sz="40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ecranelor ca recompensă </a:t>
            </a:r>
            <a:r>
              <a:rPr lang="ro-RO" sz="40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pentru a controla comportamentul copiilor.</a:t>
            </a:r>
            <a:endParaRPr lang="en-US" sz="40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897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1AB43131-F8A6-F9A0-5CD2-9D6C688D2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4274" y="1101150"/>
            <a:ext cx="20748163" cy="2834622"/>
          </a:xfrm>
        </p:spPr>
        <p:txBody>
          <a:bodyPr/>
          <a:lstStyle/>
          <a:p>
            <a:r>
              <a:rPr lang="en-US" sz="9600" b="1" i="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sz="9600" b="1" i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b="1" i="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practic</a:t>
            </a:r>
            <a:r>
              <a:rPr lang="en-US" sz="9600" b="1" i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b="1" i="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9600" b="1" i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b="1" i="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părinți</a:t>
            </a:r>
            <a:r>
              <a:rPr lang="en-US" sz="9600" b="1" i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96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ubstituent număr diapozitiv 3">
            <a:extLst>
              <a:ext uri="{FF2B5EF4-FFF2-40B4-BE49-F238E27FC236}">
                <a16:creationId xmlns:a16="http://schemas.microsoft.com/office/drawing/2014/main" id="{70A22749-B315-392F-C267-CE033B681BB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EDE6FBCA-A222-47C4-9078-635C2CC60648}" type="slidenum">
              <a:rPr lang="ro-RO" altLang="en-US" smtClean="0"/>
              <a:pPr>
                <a:defRPr/>
              </a:pPr>
              <a:t>8</a:t>
            </a:fld>
            <a:endParaRPr lang="ro-RO" altLang="en-US"/>
          </a:p>
        </p:txBody>
      </p:sp>
      <p:sp>
        <p:nvSpPr>
          <p:cNvPr id="6" name="CasetăText 5">
            <a:extLst>
              <a:ext uri="{FF2B5EF4-FFF2-40B4-BE49-F238E27FC236}">
                <a16:creationId xmlns:a16="http://schemas.microsoft.com/office/drawing/2014/main" id="{780531BE-F8E1-F75E-3F4C-36D85E33E2F2}"/>
              </a:ext>
            </a:extLst>
          </p:cNvPr>
          <p:cNvSpPr txBox="1"/>
          <p:nvPr/>
        </p:nvSpPr>
        <p:spPr>
          <a:xfrm>
            <a:off x="2605107" y="3292567"/>
            <a:ext cx="21126496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q"/>
            </a:pPr>
            <a:r>
              <a:rPr lang="en-US" sz="4000" b="1" i="0" dirty="0" err="1" smtClean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Părinții</a:t>
            </a:r>
            <a:r>
              <a:rPr lang="en-US" sz="4000" b="1" i="0" dirty="0" smtClean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pot 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stabili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un ritual de „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seară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ecrane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”, un moment 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care 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întreaga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familie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adună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pentru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petrece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împreună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fără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telefoane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televizoare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o-RO" sz="4000" b="1" i="0" dirty="0" smtClean="0">
              <a:solidFill>
                <a:schemeClr val="tx2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n-US" sz="1400" b="0" i="0" dirty="0">
              <a:solidFill>
                <a:schemeClr val="tx2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just">
              <a:buFont typeface="Wingdings" panose="05000000000000000000" pitchFamily="2" charset="2"/>
              <a:buChar char="q"/>
            </a:pPr>
            <a:r>
              <a:rPr lang="en-US" sz="4000" b="1" i="0" dirty="0" err="1" smtClean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Într</a:t>
            </a:r>
            <a:r>
              <a:rPr lang="en-US" sz="4000" b="1" i="0" dirty="0" smtClean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-o 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seară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de 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exemplu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fiecare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membru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familiei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putea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alege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activitate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făcut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împreună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cum 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fi 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jocuri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masă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citit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chiar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plimbare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parc. </a:t>
            </a:r>
            <a:endParaRPr lang="ro-RO" sz="4000" b="1" i="0" dirty="0" smtClean="0">
              <a:solidFill>
                <a:schemeClr val="tx2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en-US" sz="1400" dirty="0">
              <a:solidFill>
                <a:schemeClr val="tx2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 algn="just">
              <a:buFont typeface="Wingdings" panose="05000000000000000000" pitchFamily="2" charset="2"/>
              <a:buChar char="q"/>
            </a:pPr>
            <a:r>
              <a:rPr lang="en-US" sz="4000" b="1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sz="40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ritual </a:t>
            </a:r>
            <a:r>
              <a:rPr lang="en-US" sz="4000" b="1" i="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ajută</a:t>
            </a:r>
            <a:r>
              <a:rPr lang="en-US" sz="4000" b="1" i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nu </a:t>
            </a:r>
            <a:r>
              <a:rPr lang="en-US" sz="4000" b="1" i="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doar</a:t>
            </a:r>
            <a:r>
              <a:rPr lang="en-US" sz="4000" b="1" i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4000" b="1" i="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crearea</a:t>
            </a:r>
            <a:r>
              <a:rPr lang="en-US" sz="4000" b="1" i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4000" b="1" i="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momente</a:t>
            </a:r>
            <a:r>
              <a:rPr lang="en-US" sz="4000" b="1" i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4000" b="1" i="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calitate</a:t>
            </a:r>
            <a:r>
              <a:rPr lang="en-US" sz="4000" b="1" i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i="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b="1" i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și</a:t>
            </a:r>
            <a:r>
              <a:rPr lang="en-US" sz="4000" b="1" i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sz="4000" b="1" i="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reducerea</a:t>
            </a:r>
            <a:r>
              <a:rPr lang="en-US" sz="4000" b="1" i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dependenței</a:t>
            </a:r>
            <a:r>
              <a:rPr lang="en-US" sz="4000" b="1" i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sz="4000" b="1" i="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tehnologie</a:t>
            </a:r>
            <a:r>
              <a:rPr lang="en-US" sz="4000" b="1" i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sz="4000" b="1" i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 err="1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viața</a:t>
            </a:r>
            <a:r>
              <a:rPr lang="en-US" sz="4000" b="1" i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de zi </a:t>
            </a:r>
            <a:r>
              <a:rPr lang="en-US" sz="4000" b="1" i="0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 zi.</a:t>
            </a:r>
            <a:endParaRPr lang="en-US" sz="4000" dirty="0">
              <a:solidFill>
                <a:schemeClr val="tx2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ine 7">
            <a:extLst>
              <a:ext uri="{FF2B5EF4-FFF2-40B4-BE49-F238E27FC236}">
                <a16:creationId xmlns:a16="http://schemas.microsoft.com/office/drawing/2014/main" id="{838E546D-173E-BD65-1D2B-55C012B1B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3019" y="8079001"/>
            <a:ext cx="10413880" cy="5381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9729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NSP">
      <a:dk1>
        <a:srgbClr val="6D6D6D"/>
      </a:dk1>
      <a:lt1>
        <a:sysClr val="window" lastClr="FFFFFF"/>
      </a:lt1>
      <a:dk2>
        <a:srgbClr val="262262"/>
      </a:dk2>
      <a:lt2>
        <a:srgbClr val="949598"/>
      </a:lt2>
      <a:accent1>
        <a:srgbClr val="01B69B"/>
      </a:accent1>
      <a:accent2>
        <a:srgbClr val="E41D48"/>
      </a:accent2>
      <a:accent3>
        <a:srgbClr val="FDC24E"/>
      </a:accent3>
      <a:accent4>
        <a:srgbClr val="00B9F2"/>
      </a:accent4>
      <a:accent5>
        <a:srgbClr val="FFFFFF"/>
      </a:accent5>
      <a:accent6>
        <a:srgbClr val="FFFFFF"/>
      </a:accent6>
      <a:hlink>
        <a:srgbClr val="00B9F2"/>
      </a:hlink>
      <a:folHlink>
        <a:srgbClr val="C00000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554</TotalTime>
  <Words>564</Words>
  <Application>Microsoft Office PowerPoint</Application>
  <PresentationFormat>Custom</PresentationFormat>
  <Paragraphs>85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DengXian</vt:lpstr>
      <vt:lpstr>Arial</vt:lpstr>
      <vt:lpstr>Calibri</vt:lpstr>
      <vt:lpstr>Calibri Light</vt:lpstr>
      <vt:lpstr>Times New Roman</vt:lpstr>
      <vt:lpstr>Wingdings</vt:lpstr>
      <vt:lpstr>Office Theme</vt:lpstr>
      <vt:lpstr>Mai multă viață, mai puține ecrane!</vt:lpstr>
      <vt:lpstr>PowerPoint Presentation</vt:lpstr>
      <vt:lpstr>PowerPoint Presentation</vt:lpstr>
      <vt:lpstr>https://aifs.gov.au/resources/short-articles/too-much-time-screens</vt:lpstr>
      <vt:lpstr>PowerPoint Presentation</vt:lpstr>
      <vt:lpstr>Cele mai frecvente întrebări ale părinților despre dependența de telefon la copii.</vt:lpstr>
      <vt:lpstr>PowerPoint Presentation</vt:lpstr>
      <vt:lpstr>Exemplu practic pentru părinți: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Mihai Parpalea</dc:creator>
  <cp:lastModifiedBy>Zica Aga</cp:lastModifiedBy>
  <cp:revision>49</cp:revision>
  <dcterms:created xsi:type="dcterms:W3CDTF">2023-11-15T14:24:45Z</dcterms:created>
  <dcterms:modified xsi:type="dcterms:W3CDTF">2025-01-27T16:32:04Z</dcterms:modified>
</cp:coreProperties>
</file>